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1"/>
  </p:sldMasterIdLst>
  <p:notesMasterIdLst>
    <p:notesMasterId r:id="rId67"/>
  </p:notesMasterIdLst>
  <p:sldIdLst>
    <p:sldId id="256" r:id="rId2"/>
    <p:sldId id="257" r:id="rId3"/>
    <p:sldId id="453" r:id="rId4"/>
    <p:sldId id="452" r:id="rId5"/>
    <p:sldId id="470" r:id="rId6"/>
    <p:sldId id="471" r:id="rId7"/>
    <p:sldId id="472" r:id="rId8"/>
    <p:sldId id="473" r:id="rId9"/>
    <p:sldId id="474" r:id="rId10"/>
    <p:sldId id="475" r:id="rId11"/>
    <p:sldId id="476" r:id="rId12"/>
    <p:sldId id="477" r:id="rId13"/>
    <p:sldId id="386" r:id="rId14"/>
    <p:sldId id="465" r:id="rId15"/>
    <p:sldId id="382" r:id="rId16"/>
    <p:sldId id="457" r:id="rId17"/>
    <p:sldId id="396" r:id="rId18"/>
    <p:sldId id="291" r:id="rId19"/>
    <p:sldId id="292" r:id="rId20"/>
    <p:sldId id="327" r:id="rId21"/>
    <p:sldId id="325" r:id="rId22"/>
    <p:sldId id="273" r:id="rId23"/>
    <p:sldId id="478" r:id="rId24"/>
    <p:sldId id="318" r:id="rId25"/>
    <p:sldId id="274" r:id="rId26"/>
    <p:sldId id="276" r:id="rId27"/>
    <p:sldId id="333" r:id="rId28"/>
    <p:sldId id="328" r:id="rId29"/>
    <p:sldId id="329" r:id="rId30"/>
    <p:sldId id="334" r:id="rId31"/>
    <p:sldId id="330" r:id="rId32"/>
    <p:sldId id="335" r:id="rId33"/>
    <p:sldId id="331" r:id="rId34"/>
    <p:sldId id="332" r:id="rId35"/>
    <p:sldId id="466" r:id="rId36"/>
    <p:sldId id="343" r:id="rId37"/>
    <p:sldId id="461" r:id="rId38"/>
    <p:sldId id="462" r:id="rId39"/>
    <p:sldId id="362" r:id="rId40"/>
    <p:sldId id="363" r:id="rId41"/>
    <p:sldId id="463" r:id="rId42"/>
    <p:sldId id="342" r:id="rId43"/>
    <p:sldId id="345" r:id="rId44"/>
    <p:sldId id="346" r:id="rId45"/>
    <p:sldId id="348" r:id="rId46"/>
    <p:sldId id="347" r:id="rId47"/>
    <p:sldId id="464" r:id="rId48"/>
    <p:sldId id="350" r:id="rId49"/>
    <p:sldId id="351" r:id="rId50"/>
    <p:sldId id="352" r:id="rId51"/>
    <p:sldId id="354" r:id="rId52"/>
    <p:sldId id="355" r:id="rId53"/>
    <p:sldId id="356" r:id="rId54"/>
    <p:sldId id="467" r:id="rId55"/>
    <p:sldId id="353" r:id="rId56"/>
    <p:sldId id="439" r:id="rId57"/>
    <p:sldId id="440" r:id="rId58"/>
    <p:sldId id="441" r:id="rId59"/>
    <p:sldId id="443" r:id="rId60"/>
    <p:sldId id="445" r:id="rId61"/>
    <p:sldId id="446" r:id="rId62"/>
    <p:sldId id="364" r:id="rId63"/>
    <p:sldId id="469" r:id="rId64"/>
    <p:sldId id="430" r:id="rId65"/>
    <p:sldId id="431" r:id="rId66"/>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9E1F06"/>
    <a:srgbClr val="000066"/>
    <a:srgbClr val="0002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69" autoAdjust="0"/>
    <p:restoredTop sz="93988" autoAdjust="0"/>
  </p:normalViewPr>
  <p:slideViewPr>
    <p:cSldViewPr>
      <p:cViewPr varScale="1">
        <p:scale>
          <a:sx n="76" d="100"/>
          <a:sy n="76" d="100"/>
        </p:scale>
        <p:origin x="1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C914-2C2C-42B9-A248-CBE3C5B8B2D3}" type="datetimeFigureOut">
              <a:rPr lang="zh-CN" altLang="en-US" smtClean="0"/>
              <a:t>2021/1/7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05EB2-CA73-4EC0-AE82-E6E44C1838F3}" type="slidenum">
              <a:rPr lang="zh-CN" altLang="en-US" smtClean="0"/>
              <a:t>‹#›</a:t>
            </a:fld>
            <a:endParaRPr lang="zh-CN" altLang="en-US"/>
          </a:p>
        </p:txBody>
      </p:sp>
    </p:spTree>
    <p:extLst>
      <p:ext uri="{BB962C8B-B14F-4D97-AF65-F5344CB8AC3E}">
        <p14:creationId xmlns:p14="http://schemas.microsoft.com/office/powerpoint/2010/main" val="287714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Linux </a:t>
            </a:r>
            <a:r>
              <a:rPr lang="zh-CN" altLang="en-US" dirty="0" smtClean="0"/>
              <a:t>用户程序通过设备文件（设备节点）来使用驱动程序操作设备</a:t>
            </a:r>
            <a:endParaRPr lang="zh-CN" altLang="en-US" dirty="0"/>
          </a:p>
        </p:txBody>
      </p:sp>
      <p:sp>
        <p:nvSpPr>
          <p:cNvPr id="4" name="灯片编号占位符 3"/>
          <p:cNvSpPr>
            <a:spLocks noGrp="1"/>
          </p:cNvSpPr>
          <p:nvPr>
            <p:ph type="sldNum" sz="quarter" idx="10"/>
          </p:nvPr>
        </p:nvSpPr>
        <p:spPr/>
        <p:txBody>
          <a:bodyPr/>
          <a:lstStyle/>
          <a:p>
            <a:fld id="{10C05EB2-CA73-4EC0-AE82-E6E44C1838F3}" type="slidenum">
              <a:rPr lang="zh-CN" altLang="en-US" smtClean="0"/>
              <a:t>3</a:t>
            </a:fld>
            <a:endParaRPr lang="zh-CN" altLang="en-US"/>
          </a:p>
        </p:txBody>
      </p:sp>
    </p:spTree>
    <p:extLst>
      <p:ext uri="{BB962C8B-B14F-4D97-AF65-F5344CB8AC3E}">
        <p14:creationId xmlns:p14="http://schemas.microsoft.com/office/powerpoint/2010/main" val="76658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C05EB2-CA73-4EC0-AE82-E6E44C1838F3}" type="slidenum">
              <a:rPr lang="zh-CN" altLang="en-US" smtClean="0"/>
              <a:t>13</a:t>
            </a:fld>
            <a:endParaRPr lang="zh-CN" altLang="en-US"/>
          </a:p>
        </p:txBody>
      </p:sp>
    </p:spTree>
    <p:extLst>
      <p:ext uri="{BB962C8B-B14F-4D97-AF65-F5344CB8AC3E}">
        <p14:creationId xmlns:p14="http://schemas.microsoft.com/office/powerpoint/2010/main" val="313953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47"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smtClean="0"/>
              <a:t>单击此处编辑母版标题样式</a:t>
            </a:r>
            <a:endParaRPr lang="zh-CN" altLang="en-US"/>
          </a:p>
        </p:txBody>
      </p:sp>
      <p:sp>
        <p:nvSpPr>
          <p:cNvPr id="415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smtClean="0"/>
              <a:t>单击以编辑母版副标题样式</a:t>
            </a:r>
            <a:endParaRPr lang="zh-CN" altLang="en-US"/>
          </a:p>
        </p:txBody>
      </p:sp>
      <p:sp>
        <p:nvSpPr>
          <p:cNvPr id="38" name="Rectangle 5"/>
          <p:cNvSpPr>
            <a:spLocks noGrp="1" noChangeArrowheads="1"/>
          </p:cNvSpPr>
          <p:nvPr>
            <p:ph type="dt" sz="half" idx="10"/>
          </p:nvPr>
        </p:nvSpPr>
        <p:spPr/>
        <p:txBody>
          <a:bodyPr/>
          <a:lstStyle>
            <a:lvl1pPr>
              <a:defRPr/>
            </a:lvl1pPr>
          </a:lstStyle>
          <a:p>
            <a:pPr>
              <a:defRPr/>
            </a:pPr>
            <a:fld id="{1AC8FD2A-2656-45D9-BBAB-46AB3166985F}" type="datetime1">
              <a:rPr lang="zh-CN" altLang="en-US"/>
              <a:pPr>
                <a:defRPr/>
              </a:pPr>
              <a:t>2021/1/7</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A2A88A37-0909-47C7-9F81-B231ABB1DD29}" type="slidenum">
              <a:rPr lang="en-US" altLang="zh-CN"/>
              <a:pPr>
                <a:defRPr/>
              </a:pPr>
              <a:t>‹#›</a:t>
            </a:fld>
            <a:endParaRPr lang="en-US" altLang="zh-CN"/>
          </a:p>
        </p:txBody>
      </p:sp>
    </p:spTree>
    <p:extLst>
      <p:ext uri="{BB962C8B-B14F-4D97-AF65-F5344CB8AC3E}">
        <p14:creationId xmlns:p14="http://schemas.microsoft.com/office/powerpoint/2010/main" val="332258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1831E06B-F4B1-4437-8473-B7BA47747885}" type="datetime1">
              <a:rPr lang="zh-CN" altLang="en-US"/>
              <a:pPr>
                <a:defRPr/>
              </a:pPr>
              <a:t>2021/1/7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A36BD9C-26CD-4B49-B58E-FC95100FDDE5}" type="slidenum">
              <a:rPr lang="en-US" altLang="zh-CN"/>
              <a:pPr>
                <a:defRPr/>
              </a:pPr>
              <a:t>‹#›</a:t>
            </a:fld>
            <a:endParaRPr lang="en-US" altLang="zh-CN"/>
          </a:p>
        </p:txBody>
      </p:sp>
    </p:spTree>
    <p:extLst>
      <p:ext uri="{BB962C8B-B14F-4D97-AF65-F5344CB8AC3E}">
        <p14:creationId xmlns:p14="http://schemas.microsoft.com/office/powerpoint/2010/main" val="512836693"/>
      </p:ext>
    </p:extLst>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5FB09161-097D-4A1B-B165-63B6D0A36CA1}" type="datetime1">
              <a:rPr lang="zh-CN" altLang="en-US"/>
              <a:pPr>
                <a:defRPr/>
              </a:pPr>
              <a:t>2021/1/7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0070F35-8B48-44C2-A7B9-AD56714F4D8E}" type="slidenum">
              <a:rPr lang="en-US" altLang="zh-CN"/>
              <a:pPr>
                <a:defRPr/>
              </a:pPr>
              <a:t>‹#›</a:t>
            </a:fld>
            <a:endParaRPr lang="en-US" altLang="zh-CN"/>
          </a:p>
        </p:txBody>
      </p:sp>
    </p:spTree>
    <p:extLst>
      <p:ext uri="{BB962C8B-B14F-4D97-AF65-F5344CB8AC3E}">
        <p14:creationId xmlns:p14="http://schemas.microsoft.com/office/powerpoint/2010/main" val="2089153066"/>
      </p:ext>
    </p:extLst>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E56F4DD8-68B6-4053-9DB5-340B5A25BB53}" type="datetime1">
              <a:rPr lang="zh-CN" altLang="en-US"/>
              <a:pPr>
                <a:defRPr/>
              </a:pPr>
              <a:t>2021/1/7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F4EB8B49-763A-4562-A38C-86228F66C762}" type="slidenum">
              <a:rPr lang="en-US" altLang="zh-CN"/>
              <a:pPr>
                <a:defRPr/>
              </a:pPr>
              <a:t>‹#›</a:t>
            </a:fld>
            <a:endParaRPr lang="en-US" altLang="zh-CN"/>
          </a:p>
        </p:txBody>
      </p:sp>
    </p:spTree>
    <p:extLst>
      <p:ext uri="{BB962C8B-B14F-4D97-AF65-F5344CB8AC3E}">
        <p14:creationId xmlns:p14="http://schemas.microsoft.com/office/powerpoint/2010/main" val="2247824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3950" y="1508125"/>
            <a:ext cx="7772400" cy="4511675"/>
          </a:xfrm>
        </p:spPr>
        <p:txBody>
          <a:bodyPr rtlCol="0">
            <a:normAutofit/>
          </a:bodyPr>
          <a:lstStyle/>
          <a:p>
            <a:pPr lvl="0"/>
            <a:r>
              <a:rPr lang="zh-CN" altLang="en-US" noProof="0" smtClean="0"/>
              <a:t>单击图标添加表格</a:t>
            </a:r>
          </a:p>
        </p:txBody>
      </p:sp>
      <p:sp>
        <p:nvSpPr>
          <p:cNvPr id="4" name="Rectangle 36"/>
          <p:cNvSpPr>
            <a:spLocks noGrp="1" noChangeArrowheads="1"/>
          </p:cNvSpPr>
          <p:nvPr>
            <p:ph type="dt" sz="half" idx="10"/>
          </p:nvPr>
        </p:nvSpPr>
        <p:spPr/>
        <p:txBody>
          <a:bodyPr/>
          <a:lstStyle>
            <a:lvl1pPr>
              <a:defRPr/>
            </a:lvl1pPr>
          </a:lstStyle>
          <a:p>
            <a:pPr>
              <a:defRPr/>
            </a:pPr>
            <a:fld id="{1C7233E2-98AB-42FD-90C2-EB0CA5E938FD}" type="datetime1">
              <a:rPr lang="zh-CN" altLang="en-US"/>
              <a:pPr>
                <a:defRPr/>
              </a:pPr>
              <a:t>2021/1/7</a:t>
            </a:fld>
            <a:endParaRPr lang="en-US" altLang="zh-CN"/>
          </a:p>
        </p:txBody>
      </p:sp>
      <p:sp>
        <p:nvSpPr>
          <p:cNvPr id="5" name="Rectangle 37"/>
          <p:cNvSpPr>
            <a:spLocks noGrp="1" noChangeArrowheads="1"/>
          </p:cNvSpPr>
          <p:nvPr>
            <p:ph type="ftr" sz="quarter" idx="11"/>
          </p:nvPr>
        </p:nvSpPr>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p:txBody>
          <a:bodyPr/>
          <a:lstStyle>
            <a:lvl1pPr>
              <a:defRPr/>
            </a:lvl1pPr>
          </a:lstStyle>
          <a:p>
            <a:pPr>
              <a:defRPr/>
            </a:pPr>
            <a:fld id="{FD2F765B-0142-4D96-B24C-B69F65B25AD5}" type="slidenum">
              <a:rPr lang="zh-CN" altLang="en-US"/>
              <a:pPr>
                <a:defRPr/>
              </a:pPr>
              <a:t>‹#›</a:t>
            </a:fld>
            <a:endParaRPr lang="en-US" altLang="zh-CN"/>
          </a:p>
        </p:txBody>
      </p:sp>
    </p:spTree>
    <p:extLst>
      <p:ext uri="{BB962C8B-B14F-4D97-AF65-F5344CB8AC3E}">
        <p14:creationId xmlns:p14="http://schemas.microsoft.com/office/powerpoint/2010/main" val="188776965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8198" name="Rectangle 6"/>
          <p:cNvSpPr>
            <a:spLocks noGrp="1" noChangeArrowheads="1"/>
          </p:cNvSpPr>
          <p:nvPr>
            <p:ph type="ctrTitle"/>
          </p:nvPr>
        </p:nvSpPr>
        <p:spPr bwMode="auto">
          <a:xfrm>
            <a:off x="228600" y="2209800"/>
            <a:ext cx="8686800" cy="1752600"/>
          </a:xfrm>
          <a:noFill/>
          <a:extLst>
            <a:ext uri="{909E8E84-426E-40DD-AFC4-6F175D3DCCD1}">
              <a14:hiddenFill xmlns:a14="http://schemas.microsoft.com/office/drawing/2010/main">
                <a:solidFill>
                  <a:schemeClr val="accent1"/>
                </a:solidFill>
              </a14:hiddenFill>
            </a:ext>
          </a:extLst>
        </p:spPr>
        <p:txBody>
          <a:bodyPr anchorCtr="1"/>
          <a:lstStyle>
            <a:lvl1pPr algn="ctr">
              <a:defRPr sz="5200">
                <a:solidFill>
                  <a:schemeClr val="tx1"/>
                </a:solidFill>
              </a:defRPr>
            </a:lvl1pPr>
          </a:lstStyle>
          <a:p>
            <a:pPr lvl="0"/>
            <a:r>
              <a:rPr lang="en-US" altLang="zh-CN" noProof="0" smtClean="0"/>
              <a:t>Click to edit Master title style</a:t>
            </a:r>
          </a:p>
        </p:txBody>
      </p:sp>
    </p:spTree>
    <p:extLst>
      <p:ext uri="{BB962C8B-B14F-4D97-AF65-F5344CB8AC3E}">
        <p14:creationId xmlns:p14="http://schemas.microsoft.com/office/powerpoint/2010/main" val="802668552"/>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A21F772-B7AB-4DC4-A8C5-3AE4CD3F806B}" type="datetime1">
              <a:rPr lang="zh-CN" altLang="en-US"/>
              <a:pPr>
                <a:defRPr/>
              </a:pPr>
              <a:t>2021/1/7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334AC1C-0BD5-4B6E-BD5B-A52F2DB92986}" type="slidenum">
              <a:rPr lang="en-US" altLang="zh-CN"/>
              <a:pPr>
                <a:defRPr/>
              </a:pPr>
              <a:t>‹#›</a:t>
            </a:fld>
            <a:endParaRPr lang="en-US" altLang="zh-CN"/>
          </a:p>
        </p:txBody>
      </p:sp>
    </p:spTree>
    <p:extLst>
      <p:ext uri="{BB962C8B-B14F-4D97-AF65-F5344CB8AC3E}">
        <p14:creationId xmlns:p14="http://schemas.microsoft.com/office/powerpoint/2010/main" val="3993484969"/>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E35D0817-E784-4B58-B293-99E5BB7C9DB1}" type="datetime1">
              <a:rPr lang="zh-CN" altLang="en-US"/>
              <a:pPr>
                <a:defRPr/>
              </a:pPr>
              <a:t>2021/1/7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11AB83F3-3A6E-46C6-8189-6057658D111A}" type="slidenum">
              <a:rPr lang="en-US" altLang="zh-CN"/>
              <a:pPr>
                <a:defRPr/>
              </a:pPr>
              <a:t>‹#›</a:t>
            </a:fld>
            <a:endParaRPr lang="en-US" altLang="zh-CN"/>
          </a:p>
        </p:txBody>
      </p:sp>
    </p:spTree>
    <p:extLst>
      <p:ext uri="{BB962C8B-B14F-4D97-AF65-F5344CB8AC3E}">
        <p14:creationId xmlns:p14="http://schemas.microsoft.com/office/powerpoint/2010/main" val="419221707"/>
      </p:ext>
    </p:extLst>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CA48F515-3479-425A-A08E-0BA1FFFDB122}" type="datetime1">
              <a:rPr lang="zh-CN" altLang="en-US"/>
              <a:pPr>
                <a:defRPr/>
              </a:pPr>
              <a:t>2021/1/7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B67EF1C-A0AD-4F3A-A9A8-B9341C4284E6}" type="slidenum">
              <a:rPr lang="en-US" altLang="zh-CN"/>
              <a:pPr>
                <a:defRPr/>
              </a:pPr>
              <a:t>‹#›</a:t>
            </a:fld>
            <a:endParaRPr lang="en-US" altLang="zh-CN"/>
          </a:p>
        </p:txBody>
      </p:sp>
    </p:spTree>
    <p:extLst>
      <p:ext uri="{BB962C8B-B14F-4D97-AF65-F5344CB8AC3E}">
        <p14:creationId xmlns:p14="http://schemas.microsoft.com/office/powerpoint/2010/main" val="741593350"/>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6229FC9A-72AE-44D8-9CDE-77E7D99E5EE0}" type="datetime1">
              <a:rPr lang="zh-CN" altLang="en-US"/>
              <a:pPr>
                <a:defRPr/>
              </a:pPr>
              <a:t>2021/1/7</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01DD32C9-DF95-41B2-B874-2E9421F02D9D}" type="slidenum">
              <a:rPr lang="en-US" altLang="zh-CN"/>
              <a:pPr>
                <a:defRPr/>
              </a:pPr>
              <a:t>‹#›</a:t>
            </a:fld>
            <a:endParaRPr lang="en-US" altLang="zh-CN"/>
          </a:p>
        </p:txBody>
      </p:sp>
    </p:spTree>
    <p:extLst>
      <p:ext uri="{BB962C8B-B14F-4D97-AF65-F5344CB8AC3E}">
        <p14:creationId xmlns:p14="http://schemas.microsoft.com/office/powerpoint/2010/main" val="1102245118"/>
      </p:ext>
    </p:extLst>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CB6A2B28-AACF-478B-BA73-9066685C9FC9}" type="datetime1">
              <a:rPr lang="zh-CN" altLang="en-US"/>
              <a:pPr>
                <a:defRPr/>
              </a:pPr>
              <a:t>2021/1/7</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76959A2-D27B-4596-B4C3-D885AEC37896}" type="slidenum">
              <a:rPr lang="en-US" altLang="zh-CN"/>
              <a:pPr>
                <a:defRPr/>
              </a:pPr>
              <a:t>‹#›</a:t>
            </a:fld>
            <a:endParaRPr lang="en-US" altLang="zh-CN"/>
          </a:p>
        </p:txBody>
      </p:sp>
    </p:spTree>
    <p:extLst>
      <p:ext uri="{BB962C8B-B14F-4D97-AF65-F5344CB8AC3E}">
        <p14:creationId xmlns:p14="http://schemas.microsoft.com/office/powerpoint/2010/main" val="936084440"/>
      </p:ext>
    </p:extLst>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95AFF77-F4A0-4BD1-A46D-31BA4540EB7B}" type="datetime1">
              <a:rPr lang="zh-CN" altLang="en-US"/>
              <a:pPr>
                <a:defRPr/>
              </a:pPr>
              <a:t>2021/1/7</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9089015-B11D-4B15-AED8-68F5780B1D81}" type="slidenum">
              <a:rPr lang="en-US" altLang="zh-CN"/>
              <a:pPr>
                <a:defRPr/>
              </a:pPr>
              <a:t>‹#›</a:t>
            </a:fld>
            <a:endParaRPr lang="en-US" altLang="zh-CN"/>
          </a:p>
        </p:txBody>
      </p:sp>
    </p:spTree>
    <p:extLst>
      <p:ext uri="{BB962C8B-B14F-4D97-AF65-F5344CB8AC3E}">
        <p14:creationId xmlns:p14="http://schemas.microsoft.com/office/powerpoint/2010/main" val="2053335554"/>
      </p:ext>
    </p:extLst>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964C798E-2F91-4F5A-B9C8-5D3B867B88F4}" type="datetime1">
              <a:rPr lang="zh-CN" altLang="en-US"/>
              <a:pPr>
                <a:defRPr/>
              </a:pPr>
              <a:t>2021/1/7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1822498-0F43-41F7-9FBF-430A2549B963}" type="slidenum">
              <a:rPr lang="en-US" altLang="zh-CN"/>
              <a:pPr>
                <a:defRPr/>
              </a:pPr>
              <a:t>‹#›</a:t>
            </a:fld>
            <a:endParaRPr lang="en-US" altLang="zh-CN"/>
          </a:p>
        </p:txBody>
      </p:sp>
    </p:spTree>
    <p:extLst>
      <p:ext uri="{BB962C8B-B14F-4D97-AF65-F5344CB8AC3E}">
        <p14:creationId xmlns:p14="http://schemas.microsoft.com/office/powerpoint/2010/main" val="1521733666"/>
      </p:ext>
    </p:extLst>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0B51B8D7-CACB-4A96-8B4B-03D5FDC86163}" type="datetime1">
              <a:rPr lang="zh-CN" altLang="en-US"/>
              <a:pPr>
                <a:defRPr/>
              </a:pPr>
              <a:t>2021/1/7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9D86803-8243-46BF-A46B-9774A97CADDE}" type="slidenum">
              <a:rPr lang="en-US" altLang="zh-CN"/>
              <a:pPr>
                <a:defRPr/>
              </a:pPr>
              <a:t>‹#›</a:t>
            </a:fld>
            <a:endParaRPr lang="en-US" altLang="zh-CN"/>
          </a:p>
        </p:txBody>
      </p:sp>
    </p:spTree>
    <p:extLst>
      <p:ext uri="{BB962C8B-B14F-4D97-AF65-F5344CB8AC3E}">
        <p14:creationId xmlns:p14="http://schemas.microsoft.com/office/powerpoint/2010/main" val="2194819990"/>
      </p:ext>
    </p:extLst>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4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72092DDF-9D8E-4252-BCB1-A05DF076191F}" type="datetime1">
              <a:rPr lang="zh-CN" altLang="en-US"/>
              <a:pPr>
                <a:defRPr/>
              </a:pPr>
              <a:t>2021/1/7</a:t>
            </a:fld>
            <a:endParaRPr lang="en-US" altLang="zh-CN"/>
          </a:p>
        </p:txBody>
      </p:sp>
      <p:sp>
        <p:nvSpPr>
          <p:cNvPr id="414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414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23BC3F17-DC60-410E-BED4-983CD48B74BC}"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4176"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7" r:id="rId13"/>
    <p:sldLayoutId id="2147484178" r:id="rId14"/>
  </p:sldLayoutIdLst>
  <p:transition>
    <p:pull dir="ru"/>
  </p:transition>
  <p:timing>
    <p:tnLst>
      <p:par>
        <p:cTn id="1" dur="indefinite" restart="never" nodeType="tmRoot"/>
      </p:par>
    </p:tnLst>
  </p:timing>
  <p:txStyles>
    <p:titleStyle>
      <a:lvl1pPr algn="l" rtl="0" fontAlgn="base">
        <a:spcBef>
          <a:spcPct val="0"/>
        </a:spcBef>
        <a:spcAft>
          <a:spcPct val="0"/>
        </a:spcAft>
        <a:defRPr sz="3900" b="1">
          <a:solidFill>
            <a:schemeClr val="tx1"/>
          </a:solidFill>
          <a:latin typeface="+mj-lt"/>
          <a:ea typeface="+mj-ea"/>
          <a:cs typeface="楷体_GB2312"/>
        </a:defRPr>
      </a:lvl1pPr>
      <a:lvl2pPr algn="l" rtl="0" fontAlgn="base">
        <a:spcBef>
          <a:spcPct val="0"/>
        </a:spcBef>
        <a:spcAft>
          <a:spcPct val="0"/>
        </a:spcAft>
        <a:defRPr sz="3900" b="1">
          <a:solidFill>
            <a:schemeClr val="tx1"/>
          </a:solidFill>
          <a:latin typeface="Times New Roman" pitchFamily="18" charset="0"/>
          <a:ea typeface="楷体_GB2312" pitchFamily="49" charset="-122"/>
          <a:cs typeface="楷体_GB2312"/>
        </a:defRPr>
      </a:lvl2pPr>
      <a:lvl3pPr algn="l" rtl="0" fontAlgn="base">
        <a:spcBef>
          <a:spcPct val="0"/>
        </a:spcBef>
        <a:spcAft>
          <a:spcPct val="0"/>
        </a:spcAft>
        <a:defRPr sz="3900" b="1">
          <a:solidFill>
            <a:schemeClr val="tx1"/>
          </a:solidFill>
          <a:latin typeface="Times New Roman" pitchFamily="18" charset="0"/>
          <a:ea typeface="楷体_GB2312" pitchFamily="49" charset="-122"/>
          <a:cs typeface="楷体_GB2312"/>
        </a:defRPr>
      </a:lvl3pPr>
      <a:lvl4pPr algn="l" rtl="0" fontAlgn="base">
        <a:spcBef>
          <a:spcPct val="0"/>
        </a:spcBef>
        <a:spcAft>
          <a:spcPct val="0"/>
        </a:spcAft>
        <a:defRPr sz="3900" b="1">
          <a:solidFill>
            <a:schemeClr val="tx1"/>
          </a:solidFill>
          <a:latin typeface="Times New Roman" pitchFamily="18" charset="0"/>
          <a:ea typeface="楷体_GB2312" pitchFamily="49" charset="-122"/>
          <a:cs typeface="楷体_GB2312"/>
        </a:defRPr>
      </a:lvl4pPr>
      <a:lvl5pPr algn="l" rtl="0" fontAlgn="base">
        <a:spcBef>
          <a:spcPct val="0"/>
        </a:spcBef>
        <a:spcAft>
          <a:spcPct val="0"/>
        </a:spcAft>
        <a:defRPr sz="3900" b="1">
          <a:solidFill>
            <a:schemeClr val="tx1"/>
          </a:solidFill>
          <a:latin typeface="Times New Roman" pitchFamily="18" charset="0"/>
          <a:ea typeface="楷体_GB2312" pitchFamily="49" charset="-122"/>
          <a:cs typeface="楷体_GB2312"/>
        </a:defRPr>
      </a:lvl5pPr>
      <a:lvl6pPr marL="4572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6pPr>
      <a:lvl7pPr marL="9144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7pPr>
      <a:lvl8pPr marL="13716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8pPr>
      <a:lvl9pPr marL="18288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楷体_GB2312"/>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cs typeface="楷体_GB2312"/>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cs typeface="楷体_GB2312"/>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cs typeface="楷体_GB2312"/>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cs typeface="楷体_GB2312"/>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altLang="zh-CN" sz="4000" dirty="0" smtClean="0"/>
              <a:t>Linux</a:t>
            </a:r>
            <a:r>
              <a:rPr lang="zh-CN" altLang="en-US" sz="4000" dirty="0" smtClean="0"/>
              <a:t>设备驱动程序开发简述</a:t>
            </a:r>
          </a:p>
        </p:txBody>
      </p:sp>
      <p:sp>
        <p:nvSpPr>
          <p:cNvPr id="5123" name="副标题 2"/>
          <p:cNvSpPr>
            <a:spLocks noGrp="1"/>
          </p:cNvSpPr>
          <p:nvPr>
            <p:ph type="subTitle" idx="1"/>
          </p:nvPr>
        </p:nvSpPr>
        <p:spPr/>
        <p:txBody>
          <a:bodyPr/>
          <a:lstStyle/>
          <a:p>
            <a:endParaRPr lang="zh-CN" altLang="en-US" smtClean="0"/>
          </a:p>
        </p:txBody>
      </p:sp>
    </p:spTree>
  </p:cSld>
  <p:clrMapOvr>
    <a:masterClrMapping/>
  </p:clrMapOvr>
  <p:transition>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smtClean="0"/>
              <a:t>linux2.4 </a:t>
            </a:r>
            <a:r>
              <a:rPr lang="zh-CN" altLang="en-US" dirty="0" smtClean="0"/>
              <a:t>编写</a:t>
            </a:r>
            <a:r>
              <a:rPr lang="en-US" altLang="zh-CN" dirty="0" smtClean="0"/>
              <a:t>Hello World </a:t>
            </a:r>
            <a:r>
              <a:rPr lang="zh-CN" altLang="en-US" dirty="0" smtClean="0"/>
              <a:t>模块的</a:t>
            </a:r>
            <a:r>
              <a:rPr lang="en-US" altLang="zh-CN" dirty="0" err="1" smtClean="0"/>
              <a:t>Makefile</a:t>
            </a:r>
            <a:endParaRPr lang="en-US" altLang="zh-CN" dirty="0" smtClean="0"/>
          </a:p>
        </p:txBody>
      </p:sp>
      <p:sp>
        <p:nvSpPr>
          <p:cNvPr id="46083" name="Rectangle 3"/>
          <p:cNvSpPr>
            <a:spLocks noGrp="1" noChangeArrowheads="1"/>
          </p:cNvSpPr>
          <p:nvPr>
            <p:ph idx="1"/>
          </p:nvPr>
        </p:nvSpPr>
        <p:spPr/>
        <p:txBody>
          <a:bodyPr/>
          <a:lstStyle/>
          <a:p>
            <a:pPr marL="0" indent="0">
              <a:buNone/>
            </a:pPr>
            <a:r>
              <a:rPr lang="en-US" altLang="zh-CN" sz="1400" dirty="0" smtClean="0"/>
              <a:t>EXEC=hello</a:t>
            </a:r>
          </a:p>
          <a:p>
            <a:pPr marL="0" indent="0">
              <a:buNone/>
            </a:pPr>
            <a:r>
              <a:rPr lang="en-US" altLang="zh-CN" sz="1400" dirty="0" smtClean="0"/>
              <a:t>OBJS=</a:t>
            </a:r>
            <a:r>
              <a:rPr lang="en-US" altLang="zh-CN" sz="1400" dirty="0" err="1" smtClean="0"/>
              <a:t>hello.o</a:t>
            </a:r>
            <a:endParaRPr lang="en-US" altLang="zh-CN" sz="1400" dirty="0" smtClean="0"/>
          </a:p>
          <a:p>
            <a:pPr marL="0" indent="0">
              <a:buNone/>
            </a:pPr>
            <a:r>
              <a:rPr lang="en-US" altLang="zh-CN" sz="1400" dirty="0" smtClean="0"/>
              <a:t>SRC=</a:t>
            </a:r>
            <a:r>
              <a:rPr lang="en-US" altLang="zh-CN" sz="1400" dirty="0" err="1" smtClean="0"/>
              <a:t>hello.c</a:t>
            </a:r>
            <a:endParaRPr lang="en-US" altLang="zh-CN" sz="1400" dirty="0" smtClean="0"/>
          </a:p>
          <a:p>
            <a:pPr marL="0" indent="0">
              <a:buNone/>
            </a:pPr>
            <a:r>
              <a:rPr lang="en-US" altLang="zh-CN" sz="1400" dirty="0" smtClean="0"/>
              <a:t>INCLUDE=/</a:t>
            </a:r>
            <a:r>
              <a:rPr lang="en-US" altLang="zh-CN" sz="1400" dirty="0" err="1" smtClean="0"/>
              <a:t>usr</a:t>
            </a:r>
            <a:r>
              <a:rPr lang="en-US" altLang="zh-CN" sz="1400" dirty="0" smtClean="0"/>
              <a:t>/</a:t>
            </a:r>
            <a:r>
              <a:rPr lang="en-US" altLang="zh-CN" sz="1400" dirty="0" err="1" smtClean="0"/>
              <a:t>src</a:t>
            </a:r>
            <a:r>
              <a:rPr lang="en-US" altLang="zh-CN" sz="1400" dirty="0" smtClean="0"/>
              <a:t>/</a:t>
            </a:r>
            <a:r>
              <a:rPr lang="en-US" altLang="zh-CN" sz="1400" dirty="0" err="1" smtClean="0"/>
              <a:t>linux</a:t>
            </a:r>
            <a:r>
              <a:rPr lang="en-US" altLang="zh-CN" sz="1400" dirty="0" smtClean="0"/>
              <a:t>/fs2410_2.6.8/include</a:t>
            </a:r>
          </a:p>
          <a:p>
            <a:pPr marL="0" indent="0">
              <a:buNone/>
            </a:pPr>
            <a:r>
              <a:rPr lang="en-US" altLang="zh-CN" sz="1400" dirty="0" smtClean="0"/>
              <a:t>CC=/</a:t>
            </a:r>
            <a:r>
              <a:rPr lang="en-US" altLang="zh-CN" sz="1400" dirty="0" err="1" smtClean="0"/>
              <a:t>usr</a:t>
            </a:r>
            <a:r>
              <a:rPr lang="en-US" altLang="zh-CN" sz="1400" dirty="0" smtClean="0"/>
              <a:t>/local/3.3.2/bin/arm-</a:t>
            </a:r>
            <a:r>
              <a:rPr lang="en-US" altLang="zh-CN" sz="1400" dirty="0" err="1" smtClean="0"/>
              <a:t>linux</a:t>
            </a:r>
            <a:r>
              <a:rPr lang="en-US" altLang="zh-CN" sz="1400" dirty="0" smtClean="0"/>
              <a:t>-</a:t>
            </a:r>
            <a:r>
              <a:rPr lang="en-US" altLang="zh-CN" sz="1400" dirty="0" err="1" smtClean="0"/>
              <a:t>gcc</a:t>
            </a:r>
            <a:endParaRPr lang="en-US" altLang="zh-CN" sz="1400" dirty="0" smtClean="0"/>
          </a:p>
          <a:p>
            <a:pPr marL="0" indent="0">
              <a:buNone/>
            </a:pPr>
            <a:r>
              <a:rPr lang="en-US" altLang="zh-CN" sz="1400" dirty="0" smtClean="0"/>
              <a:t>LD=/</a:t>
            </a:r>
            <a:r>
              <a:rPr lang="en-US" altLang="zh-CN" sz="1400" dirty="0" err="1" smtClean="0"/>
              <a:t>usr</a:t>
            </a:r>
            <a:r>
              <a:rPr lang="en-US" altLang="zh-CN" sz="1400" dirty="0" smtClean="0"/>
              <a:t>/local/3.3.2/bin/arm-</a:t>
            </a:r>
            <a:r>
              <a:rPr lang="en-US" altLang="zh-CN" sz="1400" dirty="0" err="1" smtClean="0"/>
              <a:t>linux</a:t>
            </a:r>
            <a:r>
              <a:rPr lang="en-US" altLang="zh-CN" sz="1400" dirty="0" smtClean="0"/>
              <a:t>-</a:t>
            </a:r>
            <a:r>
              <a:rPr lang="en-US" altLang="zh-CN" sz="1400" dirty="0" err="1" smtClean="0"/>
              <a:t>ld</a:t>
            </a:r>
            <a:endParaRPr lang="en-US" altLang="zh-CN" sz="1400" dirty="0" smtClean="0"/>
          </a:p>
          <a:p>
            <a:pPr marL="0" indent="0">
              <a:buNone/>
            </a:pPr>
            <a:r>
              <a:rPr lang="en-US" altLang="zh-CN" sz="1400" dirty="0" smtClean="0"/>
              <a:t>MODCFLAGS=-O2 -Wall -D__KERNEL__  -DMODULE -I $(INCLUDE) </a:t>
            </a:r>
          </a:p>
          <a:p>
            <a:pPr marL="0" indent="0">
              <a:buNone/>
            </a:pPr>
            <a:r>
              <a:rPr lang="en-US" altLang="zh-CN" sz="1400" dirty="0" smtClean="0"/>
              <a:t>-march=armv4t</a:t>
            </a:r>
          </a:p>
          <a:p>
            <a:pPr marL="0" indent="0">
              <a:buNone/>
            </a:pPr>
            <a:r>
              <a:rPr lang="en-US" altLang="zh-CN" sz="1400" dirty="0" smtClean="0"/>
              <a:t>LDFLAGS=-r</a:t>
            </a:r>
          </a:p>
          <a:p>
            <a:pPr marL="0" indent="0">
              <a:buNone/>
            </a:pPr>
            <a:r>
              <a:rPr lang="en-US" altLang="zh-CN" sz="1400" dirty="0" smtClean="0"/>
              <a:t>all: $(EXEC)</a:t>
            </a:r>
          </a:p>
          <a:p>
            <a:pPr marL="0" indent="0">
              <a:buNone/>
            </a:pPr>
            <a:r>
              <a:rPr lang="en-US" altLang="zh-CN" sz="1400" dirty="0" smtClean="0"/>
              <a:t>$(EXEC):$(OBJS)</a:t>
            </a:r>
          </a:p>
          <a:p>
            <a:pPr marL="0" indent="0">
              <a:buNone/>
            </a:pPr>
            <a:r>
              <a:rPr lang="en-US" altLang="zh-CN" sz="1400" dirty="0" smtClean="0"/>
              <a:t>	$(LD) $(LDFLAGS) -o hello </a:t>
            </a:r>
            <a:r>
              <a:rPr lang="en-US" altLang="zh-CN" sz="1400" dirty="0" err="1" smtClean="0"/>
              <a:t>hello.o</a:t>
            </a:r>
            <a:endParaRPr lang="en-US" altLang="zh-CN" sz="1400" dirty="0" smtClean="0"/>
          </a:p>
          <a:p>
            <a:pPr marL="0" indent="0">
              <a:buNone/>
            </a:pPr>
            <a:r>
              <a:rPr lang="en-US" altLang="zh-CN" sz="1400" dirty="0" smtClean="0"/>
              <a:t>%.o:%.c</a:t>
            </a:r>
          </a:p>
          <a:p>
            <a:pPr marL="0" indent="0">
              <a:buNone/>
            </a:pPr>
            <a:r>
              <a:rPr lang="en-US" altLang="zh-CN" sz="1400" dirty="0" smtClean="0"/>
              <a:t>	$(CC) $(MODCFLAGS) -</a:t>
            </a:r>
            <a:r>
              <a:rPr lang="en-US" altLang="zh-CN" sz="1400" dirty="0" err="1" smtClean="0"/>
              <a:t>mapcs</a:t>
            </a:r>
            <a:r>
              <a:rPr lang="en-US" altLang="zh-CN" sz="1400" dirty="0" smtClean="0"/>
              <a:t> -c $&lt; -o $@</a:t>
            </a:r>
          </a:p>
          <a:p>
            <a:pPr marL="0" indent="0">
              <a:buNone/>
            </a:pPr>
            <a:r>
              <a:rPr lang="en-US" altLang="zh-CN" sz="1400" dirty="0" smtClean="0"/>
              <a:t>clean:</a:t>
            </a:r>
          </a:p>
          <a:p>
            <a:pPr marL="0" indent="0">
              <a:buNone/>
            </a:pPr>
            <a:r>
              <a:rPr lang="en-US" altLang="zh-CN" sz="1400" dirty="0" smtClean="0"/>
              <a:t>	-</a:t>
            </a:r>
            <a:r>
              <a:rPr lang="en-US" altLang="zh-CN" sz="1400" dirty="0" err="1" smtClean="0"/>
              <a:t>rm</a:t>
            </a:r>
            <a:r>
              <a:rPr lang="en-US" altLang="zh-CN" sz="1400" dirty="0" smtClean="0"/>
              <a:t> -f $(EXEC) *.o *~ core</a:t>
            </a:r>
          </a:p>
        </p:txBody>
      </p:sp>
      <p:sp>
        <p:nvSpPr>
          <p:cNvPr id="66566" name="AutoShape 6"/>
          <p:cNvSpPr>
            <a:spLocks/>
          </p:cNvSpPr>
          <p:nvPr/>
        </p:nvSpPr>
        <p:spPr bwMode="auto">
          <a:xfrm>
            <a:off x="5356538" y="3657600"/>
            <a:ext cx="3505200" cy="1612900"/>
          </a:xfrm>
          <a:prstGeom prst="borderCallout2">
            <a:avLst>
              <a:gd name="adj1" fmla="val 7088"/>
              <a:gd name="adj2" fmla="val -2176"/>
              <a:gd name="adj3" fmla="val 7088"/>
              <a:gd name="adj4" fmla="val -11051"/>
              <a:gd name="adj5" fmla="val 85920"/>
              <a:gd name="adj6" fmla="val -23779"/>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000" b="1">
                <a:effectLst>
                  <a:outerShdw blurRad="38100" dist="38100" dir="2700000" algn="tl">
                    <a:srgbClr val="C0C0C0"/>
                  </a:outerShdw>
                </a:effectLst>
                <a:ea typeface="楷体_GB2312" pitchFamily="49" charset="-122"/>
              </a:rPr>
              <a:t>$@:</a:t>
            </a:r>
            <a:r>
              <a:rPr lang="zh-CN" altLang="en-US" sz="2000" b="1">
                <a:effectLst>
                  <a:outerShdw blurRad="38100" dist="38100" dir="2700000" algn="tl">
                    <a:srgbClr val="C0C0C0"/>
                  </a:outerShdw>
                </a:effectLst>
                <a:ea typeface="楷体_GB2312" pitchFamily="49" charset="-122"/>
              </a:rPr>
              <a:t>表示完整的目标文件</a:t>
            </a:r>
            <a:r>
              <a:rPr lang="en-US" altLang="zh-CN" sz="2000" b="1">
                <a:effectLst>
                  <a:outerShdw blurRad="38100" dist="38100" dir="2700000" algn="tl">
                    <a:srgbClr val="C0C0C0"/>
                  </a:outerShdw>
                </a:effectLst>
                <a:ea typeface="楷体_GB2312" pitchFamily="49" charset="-122"/>
              </a:rPr>
              <a:t>,</a:t>
            </a:r>
            <a:r>
              <a:rPr lang="zh-CN" altLang="en-US" sz="2000" b="1">
                <a:effectLst>
                  <a:outerShdw blurRad="38100" dist="38100" dir="2700000" algn="tl">
                    <a:srgbClr val="C0C0C0"/>
                  </a:outerShdw>
                </a:effectLst>
                <a:ea typeface="楷体_GB2312" pitchFamily="49" charset="-122"/>
              </a:rPr>
              <a:t>包括扩展名</a:t>
            </a:r>
          </a:p>
          <a:p>
            <a:pPr>
              <a:defRPr/>
            </a:pPr>
            <a:r>
              <a:rPr lang="en-US" altLang="zh-CN" sz="2000" b="1">
                <a:effectLst>
                  <a:outerShdw blurRad="38100" dist="38100" dir="2700000" algn="tl">
                    <a:srgbClr val="C0C0C0"/>
                  </a:outerShdw>
                </a:effectLst>
                <a:ea typeface="楷体_GB2312" pitchFamily="49" charset="-122"/>
              </a:rPr>
              <a:t>$&lt;:</a:t>
            </a:r>
            <a:r>
              <a:rPr lang="zh-CN" altLang="en-US" sz="2000" b="1">
                <a:effectLst>
                  <a:outerShdw blurRad="38100" dist="38100" dir="2700000" algn="tl">
                    <a:srgbClr val="C0C0C0"/>
                  </a:outerShdw>
                </a:effectLst>
                <a:ea typeface="楷体_GB2312" pitchFamily="49" charset="-122"/>
              </a:rPr>
              <a:t>比目标文件更新的依赖文件</a:t>
            </a:r>
          </a:p>
          <a:p>
            <a:pPr>
              <a:defRPr/>
            </a:pPr>
            <a:r>
              <a:rPr lang="en-US" altLang="zh-CN" sz="2000" b="1">
                <a:effectLst>
                  <a:outerShdw blurRad="38100" dist="38100" dir="2700000" algn="tl">
                    <a:srgbClr val="C0C0C0"/>
                  </a:outerShdw>
                </a:effectLst>
                <a:ea typeface="楷体_GB2312" pitchFamily="49" charset="-122"/>
              </a:rPr>
              <a:t>$^:</a:t>
            </a:r>
            <a:r>
              <a:rPr lang="zh-CN" altLang="en-US" sz="2000" b="1">
                <a:effectLst>
                  <a:outerShdw blurRad="38100" dist="38100" dir="2700000" algn="tl">
                    <a:srgbClr val="C0C0C0"/>
                  </a:outerShdw>
                </a:effectLst>
                <a:ea typeface="楷体_GB2312" pitchFamily="49" charset="-122"/>
              </a:rPr>
              <a:t>表示所有的依赖文件</a:t>
            </a:r>
          </a:p>
        </p:txBody>
      </p:sp>
      <p:sp>
        <p:nvSpPr>
          <p:cNvPr id="66568" name="AutoShape 8"/>
          <p:cNvSpPr>
            <a:spLocks/>
          </p:cNvSpPr>
          <p:nvPr/>
        </p:nvSpPr>
        <p:spPr bwMode="auto">
          <a:xfrm>
            <a:off x="4800600" y="5813425"/>
            <a:ext cx="3505200" cy="317500"/>
          </a:xfrm>
          <a:prstGeom prst="borderCallout2">
            <a:avLst>
              <a:gd name="adj1" fmla="val 36000"/>
              <a:gd name="adj2" fmla="val -2176"/>
              <a:gd name="adj3" fmla="val 36000"/>
              <a:gd name="adj4" fmla="val -16574"/>
              <a:gd name="adj5" fmla="val -19500"/>
              <a:gd name="adj6" fmla="val -31884"/>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b="1">
                <a:effectLst>
                  <a:outerShdw blurRad="38100" dist="38100" dir="2700000" algn="tl">
                    <a:srgbClr val="C0C0C0"/>
                  </a:outerShdw>
                </a:effectLst>
                <a:ea typeface="楷体_GB2312" pitchFamily="49" charset="-122"/>
              </a:rPr>
              <a:t>最后生成</a:t>
            </a:r>
            <a:r>
              <a:rPr lang="en-US" altLang="zh-CN" sz="2000" b="1">
                <a:effectLst>
                  <a:outerShdw blurRad="38100" dist="38100" dir="2700000" algn="tl">
                    <a:srgbClr val="C0C0C0"/>
                  </a:outerShdw>
                </a:effectLst>
                <a:ea typeface="楷体_GB2312" pitchFamily="49" charset="-122"/>
              </a:rPr>
              <a:t>hello.o </a:t>
            </a:r>
            <a:r>
              <a:rPr lang="zh-CN" altLang="en-US" sz="2000" b="1">
                <a:effectLst>
                  <a:outerShdw blurRad="38100" dist="38100" dir="2700000" algn="tl">
                    <a:srgbClr val="C0C0C0"/>
                  </a:outerShdw>
                </a:effectLst>
                <a:ea typeface="楷体_GB2312" pitchFamily="49" charset="-122"/>
              </a:rPr>
              <a:t>和</a:t>
            </a:r>
            <a:r>
              <a:rPr lang="en-US" altLang="zh-CN" sz="2000" b="1">
                <a:effectLst>
                  <a:outerShdw blurRad="38100" dist="38100" dir="2700000" algn="tl">
                    <a:srgbClr val="C0C0C0"/>
                  </a:outerShdw>
                </a:effectLst>
                <a:ea typeface="楷体_GB2312" pitchFamily="49" charset="-122"/>
              </a:rPr>
              <a:t>hello</a:t>
            </a:r>
          </a:p>
        </p:txBody>
      </p:sp>
      <p:sp>
        <p:nvSpPr>
          <p:cNvPr id="66569" name="AutoShape 9"/>
          <p:cNvSpPr>
            <a:spLocks/>
          </p:cNvSpPr>
          <p:nvPr/>
        </p:nvSpPr>
        <p:spPr bwMode="auto">
          <a:xfrm>
            <a:off x="5486400" y="2209800"/>
            <a:ext cx="3352800" cy="762000"/>
          </a:xfrm>
          <a:prstGeom prst="borderCallout2">
            <a:avLst>
              <a:gd name="adj1" fmla="val 15000"/>
              <a:gd name="adj2" fmla="val -2273"/>
              <a:gd name="adj3" fmla="val 15000"/>
              <a:gd name="adj4" fmla="val -11981"/>
              <a:gd name="adj5" fmla="val 131250"/>
              <a:gd name="adj6" fmla="val -22255"/>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b="1">
                <a:effectLst>
                  <a:outerShdw blurRad="38100" dist="38100" dir="2700000" algn="tl">
                    <a:srgbClr val="C0C0C0"/>
                  </a:outerShdw>
                </a:effectLst>
                <a:ea typeface="楷体_GB2312" pitchFamily="49" charset="-122"/>
              </a:rPr>
              <a:t>用来指定编译内核时所用的编译选项</a:t>
            </a:r>
          </a:p>
        </p:txBody>
      </p:sp>
    </p:spTree>
    <p:extLst>
      <p:ext uri="{BB962C8B-B14F-4D97-AF65-F5344CB8AC3E}">
        <p14:creationId xmlns:p14="http://schemas.microsoft.com/office/powerpoint/2010/main" val="215522643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blinds(horizontal)">
                                      <p:cBhvr>
                                        <p:cTn id="7" dur="500"/>
                                        <p:tgtEl>
                                          <p:spTgt spid="66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8"/>
                                        </p:tgtEl>
                                        <p:attrNameLst>
                                          <p:attrName>style.visibility</p:attrName>
                                        </p:attrNameLst>
                                      </p:cBhvr>
                                      <p:to>
                                        <p:strVal val="visible"/>
                                      </p:to>
                                    </p:set>
                                    <p:animEffect transition="in" filter="blinds(horizontal)">
                                      <p:cBhvr>
                                        <p:cTn id="12" dur="500"/>
                                        <p:tgtEl>
                                          <p:spTgt spid="66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569"/>
                                        </p:tgtEl>
                                        <p:attrNameLst>
                                          <p:attrName>style.visibility</p:attrName>
                                        </p:attrNameLst>
                                      </p:cBhvr>
                                      <p:to>
                                        <p:strVal val="visible"/>
                                      </p:to>
                                    </p:set>
                                    <p:animEffect transition="in" filter="blinds(horizontal)">
                                      <p:cBhvr>
                                        <p:cTn id="17" dur="500"/>
                                        <p:tgtEl>
                                          <p:spTgt spid="66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P spid="66568" grpId="0" animBg="1"/>
      <p:bldP spid="665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Linux2.6 </a:t>
            </a:r>
            <a:r>
              <a:rPr lang="zh-CN" altLang="en-US" smtClean="0"/>
              <a:t>编写</a:t>
            </a:r>
            <a:r>
              <a:rPr lang="en-US" altLang="zh-CN" smtClean="0"/>
              <a:t>Hello World </a:t>
            </a:r>
            <a:r>
              <a:rPr lang="zh-CN" altLang="en-US" smtClean="0"/>
              <a:t>模块的</a:t>
            </a:r>
            <a:r>
              <a:rPr lang="en-US" altLang="zh-CN" smtClean="0"/>
              <a:t>Makefile</a:t>
            </a:r>
          </a:p>
        </p:txBody>
      </p:sp>
      <p:sp>
        <p:nvSpPr>
          <p:cNvPr id="47107" name="Rectangle 3"/>
          <p:cNvSpPr>
            <a:spLocks noGrp="1" noChangeArrowheads="1"/>
          </p:cNvSpPr>
          <p:nvPr>
            <p:ph idx="1"/>
          </p:nvPr>
        </p:nvSpPr>
        <p:spPr/>
        <p:txBody>
          <a:bodyPr/>
          <a:lstStyle/>
          <a:p>
            <a:endParaRPr lang="en-US" altLang="zh-CN" sz="2000" dirty="0" smtClean="0"/>
          </a:p>
          <a:p>
            <a:pPr marL="0" indent="0">
              <a:buNone/>
            </a:pPr>
            <a:r>
              <a:rPr lang="en-US" altLang="zh-CN" sz="2000" dirty="0" err="1" smtClean="0"/>
              <a:t>ifneq</a:t>
            </a:r>
            <a:r>
              <a:rPr lang="en-US" altLang="zh-CN" sz="2000" dirty="0" smtClean="0"/>
              <a:t> ($(KERNELRELEASE),) </a:t>
            </a:r>
          </a:p>
          <a:p>
            <a:pPr marL="0" indent="0">
              <a:buNone/>
            </a:pPr>
            <a:r>
              <a:rPr lang="en-US" altLang="zh-CN" sz="2000" dirty="0" err="1" smtClean="0"/>
              <a:t>obj</a:t>
            </a:r>
            <a:r>
              <a:rPr lang="en-US" altLang="zh-CN" sz="2000" dirty="0" smtClean="0"/>
              <a:t>-m:=</a:t>
            </a:r>
            <a:r>
              <a:rPr lang="en-US" altLang="zh-CN" sz="2000" dirty="0" err="1" smtClean="0"/>
              <a:t>hello.o</a:t>
            </a:r>
            <a:r>
              <a:rPr lang="en-US" altLang="zh-CN" sz="2000" dirty="0" smtClean="0"/>
              <a:t> </a:t>
            </a:r>
          </a:p>
          <a:p>
            <a:pPr marL="0" indent="0">
              <a:buNone/>
            </a:pPr>
            <a:r>
              <a:rPr lang="en-US" altLang="zh-CN" sz="2000" dirty="0" smtClean="0"/>
              <a:t>else </a:t>
            </a:r>
          </a:p>
          <a:p>
            <a:pPr marL="0" indent="0">
              <a:buNone/>
            </a:pPr>
            <a:r>
              <a:rPr lang="en-US" altLang="zh-CN" sz="2000" dirty="0" smtClean="0"/>
              <a:t>    KDIR =/lib/modules/2.6.8.1-ptx1/build </a:t>
            </a:r>
          </a:p>
          <a:p>
            <a:pPr marL="0" indent="0">
              <a:buNone/>
            </a:pPr>
            <a:r>
              <a:rPr lang="en-US" altLang="zh-CN" sz="2000" dirty="0" smtClean="0"/>
              <a:t>    PWD:=$(shell </a:t>
            </a:r>
            <a:r>
              <a:rPr lang="en-US" altLang="zh-CN" sz="2000" dirty="0" err="1" smtClean="0"/>
              <a:t>pwd</a:t>
            </a:r>
            <a:r>
              <a:rPr lang="en-US" altLang="zh-CN" sz="2000" dirty="0" smtClean="0"/>
              <a:t>) </a:t>
            </a:r>
          </a:p>
          <a:p>
            <a:pPr marL="0" indent="0">
              <a:buNone/>
            </a:pPr>
            <a:r>
              <a:rPr lang="en-US" altLang="zh-CN" sz="2000" dirty="0" smtClean="0"/>
              <a:t>default: </a:t>
            </a:r>
          </a:p>
          <a:p>
            <a:pPr marL="0" indent="0">
              <a:buNone/>
            </a:pPr>
            <a:r>
              <a:rPr lang="en-US" altLang="zh-CN" sz="2000" dirty="0" smtClean="0"/>
              <a:t>    $(MAKE) -C $(KDIR) M=$(PWD) modules</a:t>
            </a:r>
          </a:p>
          <a:p>
            <a:pPr marL="0" indent="0">
              <a:buNone/>
            </a:pPr>
            <a:r>
              <a:rPr lang="en-US" altLang="zh-CN" sz="2000" dirty="0" err="1" smtClean="0"/>
              <a:t>Endif</a:t>
            </a:r>
            <a:endParaRPr lang="en-US" altLang="zh-CN" sz="2000" dirty="0" smtClean="0"/>
          </a:p>
          <a:p>
            <a:endParaRPr lang="en-US" altLang="zh-CN" sz="2000" dirty="0" smtClean="0"/>
          </a:p>
        </p:txBody>
      </p:sp>
      <p:sp>
        <p:nvSpPr>
          <p:cNvPr id="62468" name="AutoShape 4"/>
          <p:cNvSpPr>
            <a:spLocks/>
          </p:cNvSpPr>
          <p:nvPr/>
        </p:nvSpPr>
        <p:spPr bwMode="auto">
          <a:xfrm>
            <a:off x="6096000" y="3581400"/>
            <a:ext cx="2819400" cy="1347788"/>
          </a:xfrm>
          <a:prstGeom prst="borderCallout2">
            <a:avLst>
              <a:gd name="adj1" fmla="val 8481"/>
              <a:gd name="adj2" fmla="val -2704"/>
              <a:gd name="adj3" fmla="val 8481"/>
              <a:gd name="adj4" fmla="val -36769"/>
              <a:gd name="adj5" fmla="val -3889"/>
              <a:gd name="adj6" fmla="val -72074"/>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b="1">
                <a:effectLst>
                  <a:outerShdw blurRad="38100" dist="38100" dir="2700000" algn="tl">
                    <a:srgbClr val="C0C0C0"/>
                  </a:outerShdw>
                </a:effectLst>
                <a:ea typeface="楷体_GB2312" pitchFamily="49" charset="-122"/>
              </a:rPr>
              <a:t>指定了</a:t>
            </a:r>
            <a:r>
              <a:rPr lang="zh-CN" altLang="en-US" sz="2000" b="1">
                <a:solidFill>
                  <a:srgbClr val="3333FF"/>
                </a:solidFill>
                <a:effectLst>
                  <a:outerShdw blurRad="38100" dist="38100" dir="2700000" algn="tl">
                    <a:srgbClr val="C0C0C0"/>
                  </a:outerShdw>
                </a:effectLst>
                <a:ea typeface="楷体_GB2312" pitchFamily="49" charset="-122"/>
              </a:rPr>
              <a:t>内核源代码的位置</a:t>
            </a:r>
            <a:r>
              <a:rPr lang="zh-CN" altLang="en-US" sz="2000" b="1">
                <a:effectLst>
                  <a:outerShdw blurRad="38100" dist="38100" dir="2700000" algn="tl">
                    <a:srgbClr val="C0C0C0"/>
                  </a:outerShdw>
                </a:effectLst>
                <a:ea typeface="楷体_GB2312" pitchFamily="49" charset="-122"/>
              </a:rPr>
              <a:t>，其中保存有内核的顶层</a:t>
            </a:r>
            <a:r>
              <a:rPr lang="en-US" altLang="zh-CN" sz="2000" b="1">
                <a:effectLst>
                  <a:outerShdw blurRad="38100" dist="38100" dir="2700000" algn="tl">
                    <a:srgbClr val="C0C0C0"/>
                  </a:outerShdw>
                </a:effectLst>
                <a:ea typeface="楷体_GB2312" pitchFamily="49" charset="-122"/>
              </a:rPr>
              <a:t>makefile</a:t>
            </a:r>
            <a:r>
              <a:rPr lang="zh-CN" altLang="en-US" sz="2000" b="1">
                <a:effectLst>
                  <a:outerShdw blurRad="38100" dist="38100" dir="2700000" algn="tl">
                    <a:srgbClr val="C0C0C0"/>
                  </a:outerShdw>
                </a:effectLst>
                <a:ea typeface="楷体_GB2312" pitchFamily="49" charset="-122"/>
              </a:rPr>
              <a:t>文件</a:t>
            </a:r>
            <a:r>
              <a:rPr lang="zh-CN" altLang="en-US"/>
              <a:t> </a:t>
            </a:r>
          </a:p>
        </p:txBody>
      </p:sp>
      <p:sp>
        <p:nvSpPr>
          <p:cNvPr id="62474" name="AutoShape 10"/>
          <p:cNvSpPr>
            <a:spLocks/>
          </p:cNvSpPr>
          <p:nvPr/>
        </p:nvSpPr>
        <p:spPr bwMode="auto">
          <a:xfrm>
            <a:off x="5638800" y="1066800"/>
            <a:ext cx="3352800" cy="2133600"/>
          </a:xfrm>
          <a:prstGeom prst="borderCallout2">
            <a:avLst>
              <a:gd name="adj1" fmla="val 5356"/>
              <a:gd name="adj2" fmla="val -2273"/>
              <a:gd name="adj3" fmla="val 5356"/>
              <a:gd name="adj4" fmla="val -44648"/>
              <a:gd name="adj5" fmla="val 75444"/>
              <a:gd name="adj6" fmla="val -88398"/>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000" b="1">
                <a:effectLst>
                  <a:outerShdw blurRad="38100" dist="38100" dir="2700000" algn="tl">
                    <a:srgbClr val="C0C0C0"/>
                  </a:outerShdw>
                </a:effectLst>
                <a:ea typeface="楷体_GB2312" pitchFamily="49" charset="-122"/>
              </a:rPr>
              <a:t>  </a:t>
            </a:r>
            <a:r>
              <a:rPr lang="en-US" altLang="zh-CN" sz="2000" b="1">
                <a:solidFill>
                  <a:srgbClr val="3333FF"/>
                </a:solidFill>
                <a:effectLst>
                  <a:outerShdw blurRad="38100" dist="38100" dir="2700000" algn="tl">
                    <a:srgbClr val="C0C0C0"/>
                  </a:outerShdw>
                </a:effectLst>
                <a:ea typeface="楷体_GB2312" pitchFamily="49" charset="-122"/>
              </a:rPr>
              <a:t>obj-m</a:t>
            </a:r>
            <a:r>
              <a:rPr lang="en-US" altLang="zh-CN" sz="2000" b="1">
                <a:effectLst>
                  <a:outerShdw blurRad="38100" dist="38100" dir="2700000" algn="tl">
                    <a:srgbClr val="C0C0C0"/>
                  </a:outerShdw>
                </a:effectLst>
                <a:ea typeface="楷体_GB2312" pitchFamily="49" charset="-122"/>
              </a:rPr>
              <a:t> </a:t>
            </a:r>
            <a:r>
              <a:rPr lang="zh-CN" altLang="en-US" sz="2000" b="1">
                <a:effectLst>
                  <a:outerShdw blurRad="38100" dist="38100" dir="2700000" algn="tl">
                    <a:srgbClr val="C0C0C0"/>
                  </a:outerShdw>
                </a:effectLst>
                <a:ea typeface="楷体_GB2312" pitchFamily="49" charset="-122"/>
              </a:rPr>
              <a:t>表示要由</a:t>
            </a:r>
            <a:r>
              <a:rPr lang="en-US" altLang="zh-CN" sz="2000" b="1">
                <a:effectLst>
                  <a:outerShdw blurRad="38100" dist="38100" dir="2700000" algn="tl">
                    <a:srgbClr val="C0C0C0"/>
                  </a:outerShdw>
                </a:effectLst>
                <a:ea typeface="楷体_GB2312" pitchFamily="49" charset="-122"/>
              </a:rPr>
              <a:t>hello.c</a:t>
            </a:r>
            <a:r>
              <a:rPr lang="zh-CN" altLang="en-US" sz="2000" b="1">
                <a:effectLst>
                  <a:outerShdw blurRad="38100" dist="38100" dir="2700000" algn="tl">
                    <a:srgbClr val="C0C0C0"/>
                  </a:outerShdw>
                </a:effectLst>
                <a:ea typeface="楷体_GB2312" pitchFamily="49" charset="-122"/>
              </a:rPr>
              <a:t>文件编译得到</a:t>
            </a:r>
            <a:r>
              <a:rPr lang="en-US" altLang="zh-CN" sz="2000" b="1">
                <a:effectLst>
                  <a:outerShdw blurRad="38100" dist="38100" dir="2700000" algn="tl">
                    <a:srgbClr val="C0C0C0"/>
                  </a:outerShdw>
                </a:effectLst>
                <a:ea typeface="楷体_GB2312" pitchFamily="49" charset="-122"/>
              </a:rPr>
              <a:t>hello.o</a:t>
            </a:r>
            <a:r>
              <a:rPr lang="zh-CN" altLang="en-US" sz="2000" b="1">
                <a:effectLst>
                  <a:outerShdw blurRad="38100" dist="38100" dir="2700000" algn="tl">
                    <a:srgbClr val="C0C0C0"/>
                  </a:outerShdw>
                </a:effectLst>
                <a:ea typeface="楷体_GB2312" pitchFamily="49" charset="-122"/>
              </a:rPr>
              <a:t>，</a:t>
            </a:r>
            <a:r>
              <a:rPr lang="zh-CN" altLang="en-US" sz="2000" b="1">
                <a:solidFill>
                  <a:srgbClr val="3333FF"/>
                </a:solidFill>
                <a:effectLst>
                  <a:outerShdw blurRad="38100" dist="38100" dir="2700000" algn="tl">
                    <a:srgbClr val="C0C0C0"/>
                  </a:outerShdw>
                </a:effectLst>
                <a:ea typeface="楷体_GB2312" pitchFamily="49" charset="-122"/>
              </a:rPr>
              <a:t>并作为模块编译</a:t>
            </a:r>
          </a:p>
          <a:p>
            <a:pPr>
              <a:defRPr/>
            </a:pPr>
            <a:r>
              <a:rPr lang="en-US" altLang="zh-CN" sz="2000" b="1">
                <a:effectLst>
                  <a:outerShdw blurRad="38100" dist="38100" dir="2700000" algn="tl">
                    <a:srgbClr val="C0C0C0"/>
                  </a:outerShdw>
                </a:effectLst>
                <a:ea typeface="楷体_GB2312" pitchFamily="49" charset="-122"/>
              </a:rPr>
              <a:t>obj-y </a:t>
            </a:r>
            <a:r>
              <a:rPr lang="zh-CN" altLang="en-US" sz="2000" b="1">
                <a:effectLst>
                  <a:outerShdw blurRad="38100" dist="38100" dir="2700000" algn="tl">
                    <a:srgbClr val="C0C0C0"/>
                  </a:outerShdw>
                </a:effectLst>
                <a:ea typeface="楷体_GB2312" pitchFamily="49" charset="-122"/>
              </a:rPr>
              <a:t>则表示要连接进内核</a:t>
            </a:r>
            <a:r>
              <a:rPr lang="en-US" altLang="zh-CN" sz="2000" b="1">
                <a:effectLst>
                  <a:outerShdw blurRad="38100" dist="38100" dir="2700000" algn="tl">
                    <a:srgbClr val="C0C0C0"/>
                  </a:outerShdw>
                </a:effectLst>
                <a:ea typeface="楷体_GB2312" pitchFamily="49" charset="-122"/>
              </a:rPr>
              <a:t>obj-x </a:t>
            </a:r>
            <a:r>
              <a:rPr lang="zh-CN" altLang="en-US" sz="2000" b="1">
                <a:effectLst>
                  <a:outerShdw blurRad="38100" dist="38100" dir="2700000" algn="tl">
                    <a:srgbClr val="C0C0C0"/>
                  </a:outerShdw>
                </a:effectLst>
                <a:ea typeface="楷体_GB2312" pitchFamily="49" charset="-122"/>
              </a:rPr>
              <a:t>则目标不会被编译。</a:t>
            </a:r>
            <a:endParaRPr lang="zh-CN" altLang="en-US" b="1">
              <a:effectLst>
                <a:outerShdw blurRad="38100" dist="38100" dir="2700000" algn="tl">
                  <a:srgbClr val="C0C0C0"/>
                </a:outerShdw>
              </a:effectLst>
            </a:endParaRPr>
          </a:p>
        </p:txBody>
      </p:sp>
      <p:sp>
        <p:nvSpPr>
          <p:cNvPr id="62475" name="AutoShape 11"/>
          <p:cNvSpPr>
            <a:spLocks/>
          </p:cNvSpPr>
          <p:nvPr/>
        </p:nvSpPr>
        <p:spPr bwMode="auto">
          <a:xfrm>
            <a:off x="6096000" y="5384006"/>
            <a:ext cx="2819400" cy="1347787"/>
          </a:xfrm>
          <a:prstGeom prst="borderCallout2">
            <a:avLst>
              <a:gd name="adj1" fmla="val 8481"/>
              <a:gd name="adj2" fmla="val -2704"/>
              <a:gd name="adj3" fmla="val 8481"/>
              <a:gd name="adj4" fmla="val -42116"/>
              <a:gd name="adj5" fmla="val -60306"/>
              <a:gd name="adj6" fmla="val -82602"/>
            </a:avLst>
          </a:prstGeom>
          <a:solidFill>
            <a:schemeClr val="bg1"/>
          </a:solidFill>
          <a:ln w="381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000" b="1">
                <a:effectLst>
                  <a:outerShdw blurRad="38100" dist="38100" dir="2700000" algn="tl">
                    <a:srgbClr val="C0C0C0"/>
                  </a:outerShdw>
                </a:effectLst>
                <a:ea typeface="楷体_GB2312" pitchFamily="49" charset="-122"/>
              </a:rPr>
              <a:t>M=$(PWD)  </a:t>
            </a:r>
            <a:r>
              <a:rPr lang="zh-CN" altLang="en-US" sz="2000" b="1">
                <a:effectLst>
                  <a:outerShdw blurRad="38100" dist="38100" dir="2700000" algn="tl">
                    <a:srgbClr val="C0C0C0"/>
                  </a:outerShdw>
                </a:effectLst>
                <a:ea typeface="楷体_GB2312" pitchFamily="49" charset="-122"/>
              </a:rPr>
              <a:t>指明存放</a:t>
            </a:r>
            <a:r>
              <a:rPr lang="en-US" altLang="zh-CN" sz="2000" b="1">
                <a:effectLst>
                  <a:outerShdw blurRad="38100" dist="38100" dir="2700000" algn="tl">
                    <a:srgbClr val="C0C0C0"/>
                  </a:outerShdw>
                </a:effectLst>
                <a:ea typeface="楷体_GB2312" pitchFamily="49" charset="-122"/>
              </a:rPr>
              <a:t>hello.c</a:t>
            </a:r>
            <a:r>
              <a:rPr lang="zh-CN" altLang="en-US" sz="2000" b="1">
                <a:effectLst>
                  <a:outerShdw blurRad="38100" dist="38100" dir="2700000" algn="tl">
                    <a:srgbClr val="C0C0C0"/>
                  </a:outerShdw>
                </a:effectLst>
                <a:ea typeface="楷体_GB2312" pitchFamily="49" charset="-122"/>
              </a:rPr>
              <a:t>的路径。 </a:t>
            </a:r>
          </a:p>
        </p:txBody>
      </p:sp>
    </p:spTree>
    <p:extLst>
      <p:ext uri="{BB962C8B-B14F-4D97-AF65-F5344CB8AC3E}">
        <p14:creationId xmlns:p14="http://schemas.microsoft.com/office/powerpoint/2010/main" val="1616928823"/>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linds(horizontal)">
                                      <p:cBhvr>
                                        <p:cTn id="7" dur="500"/>
                                        <p:tgtEl>
                                          <p:spTgt spid="62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4"/>
                                        </p:tgtEl>
                                        <p:attrNameLst>
                                          <p:attrName>style.visibility</p:attrName>
                                        </p:attrNameLst>
                                      </p:cBhvr>
                                      <p:to>
                                        <p:strVal val="visible"/>
                                      </p:to>
                                    </p:set>
                                    <p:animEffect transition="in" filter="blinds(horizontal)">
                                      <p:cBhvr>
                                        <p:cTn id="12" dur="500"/>
                                        <p:tgtEl>
                                          <p:spTgt spid="62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5"/>
                                        </p:tgtEl>
                                        <p:attrNameLst>
                                          <p:attrName>style.visibility</p:attrName>
                                        </p:attrNameLst>
                                      </p:cBhvr>
                                      <p:to>
                                        <p:strVal val="visible"/>
                                      </p:to>
                                    </p:set>
                                    <p:animEffect transition="in" filter="blinds(horizontal)">
                                      <p:cBhvr>
                                        <p:cTn id="17" dur="500"/>
                                        <p:tgtEl>
                                          <p:spTgt spid="6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nimBg="1"/>
      <p:bldP spid="62474" grpId="0" animBg="1"/>
      <p:bldP spid="6247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l="13675" t="10898" r="13675" b="14987"/>
          <a:stretch>
            <a:fillRect/>
          </a:stretch>
        </p:blipFill>
        <p:spPr bwMode="auto">
          <a:xfrm>
            <a:off x="762000" y="1066800"/>
            <a:ext cx="6553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504499"/>
      </p:ext>
    </p:extLst>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驱动程序中涉及的几个概念</a:t>
            </a:r>
          </a:p>
        </p:txBody>
      </p:sp>
      <p:sp>
        <p:nvSpPr>
          <p:cNvPr id="52227" name="Rectangle 3"/>
          <p:cNvSpPr>
            <a:spLocks noGrp="1" noChangeArrowheads="1"/>
          </p:cNvSpPr>
          <p:nvPr>
            <p:ph idx="1"/>
          </p:nvPr>
        </p:nvSpPr>
        <p:spPr/>
        <p:txBody>
          <a:bodyPr/>
          <a:lstStyle/>
          <a:p>
            <a:r>
              <a:rPr lang="zh-CN" altLang="en-US" sz="2000" dirty="0" smtClean="0"/>
              <a:t>设备驱动程序的</a:t>
            </a:r>
            <a:r>
              <a:rPr lang="zh-CN" altLang="en-US" sz="2000" b="1" dirty="0" smtClean="0"/>
              <a:t>设备号</a:t>
            </a:r>
            <a:r>
              <a:rPr lang="zh-CN" altLang="en-US" sz="2000" dirty="0" smtClean="0"/>
              <a:t>和</a:t>
            </a:r>
            <a:r>
              <a:rPr lang="zh-CN" altLang="en-US" sz="2000" b="1" dirty="0" smtClean="0"/>
              <a:t>入口点</a:t>
            </a:r>
          </a:p>
          <a:p>
            <a:r>
              <a:rPr lang="en-US" altLang="zh-CN" sz="2000" dirty="0" smtClean="0"/>
              <a:t>Linux </a:t>
            </a:r>
            <a:r>
              <a:rPr lang="zh-CN" altLang="en-US" sz="2000" dirty="0" smtClean="0"/>
              <a:t>系统通过设备号来区分不同设备。</a:t>
            </a:r>
            <a:endParaRPr lang="en-US" altLang="zh-CN" sz="2000" dirty="0" smtClean="0"/>
          </a:p>
          <a:p>
            <a:pPr lvl="1"/>
            <a:r>
              <a:rPr lang="zh-CN" altLang="en-US" sz="1600" dirty="0" smtClean="0"/>
              <a:t>设备号由两部分组成：</a:t>
            </a:r>
            <a:r>
              <a:rPr lang="zh-CN" altLang="en-US" sz="1600" b="1" dirty="0" smtClean="0"/>
              <a:t>主设备号</a:t>
            </a:r>
            <a:r>
              <a:rPr lang="zh-CN" altLang="en-US" sz="1600" dirty="0" smtClean="0"/>
              <a:t>和</a:t>
            </a:r>
            <a:r>
              <a:rPr lang="zh-CN" altLang="en-US" sz="1600" b="1" dirty="0" smtClean="0"/>
              <a:t>次设备号</a:t>
            </a:r>
            <a:r>
              <a:rPr lang="zh-CN" altLang="en-US" sz="1600" dirty="0" smtClean="0"/>
              <a:t>。</a:t>
            </a:r>
          </a:p>
          <a:p>
            <a:r>
              <a:rPr lang="zh-CN" altLang="en-US" sz="2000" dirty="0" smtClean="0"/>
              <a:t>主设备号标识设备对应的驱动程序。</a:t>
            </a:r>
            <a:endParaRPr lang="en-US" altLang="zh-CN" sz="2000" dirty="0" smtClean="0"/>
          </a:p>
          <a:p>
            <a:pPr lvl="1"/>
            <a:r>
              <a:rPr lang="zh-CN" altLang="en-US" sz="1600" dirty="0" smtClean="0"/>
              <a:t>系统中不同的设备可以有相同的主设备号，主设备号相同的设备使用相同的驱动程序。 </a:t>
            </a:r>
          </a:p>
          <a:p>
            <a:r>
              <a:rPr lang="zh-CN" altLang="en-US" sz="2000" dirty="0" smtClean="0"/>
              <a:t>次设备号用来区分具体驱动程序的实例。</a:t>
            </a:r>
            <a:endParaRPr lang="en-US" altLang="zh-CN" sz="2000" dirty="0" smtClean="0"/>
          </a:p>
          <a:p>
            <a:pPr lvl="1"/>
            <a:r>
              <a:rPr lang="zh-CN" altLang="en-US" sz="1600" dirty="0" smtClean="0"/>
              <a:t>一个主设备号可能有多个设备与之对应，这多个设备正是在驱动程序内通过次设备号来进一步区分的。</a:t>
            </a:r>
            <a:endParaRPr lang="en-US" altLang="zh-CN" sz="1600" dirty="0" smtClean="0"/>
          </a:p>
          <a:p>
            <a:pPr lvl="1"/>
            <a:r>
              <a:rPr lang="zh-CN" altLang="en-US" sz="1600" dirty="0" smtClean="0"/>
              <a:t>次设备号只能由设备驱动程序使用，内核的其他部分仅将它作为参数传递给驱动程序。</a:t>
            </a:r>
          </a:p>
          <a:p>
            <a:r>
              <a:rPr lang="zh-CN" altLang="en-US" sz="2000" dirty="0" smtClean="0"/>
              <a:t>在</a:t>
            </a:r>
            <a:r>
              <a:rPr lang="en-US" altLang="zh-CN" sz="2000" dirty="0" smtClean="0"/>
              <a:t>/</a:t>
            </a:r>
            <a:r>
              <a:rPr lang="en-US" altLang="zh-CN" sz="2000" dirty="0" err="1" smtClean="0"/>
              <a:t>proc</a:t>
            </a:r>
            <a:r>
              <a:rPr lang="en-US" altLang="zh-CN" sz="2000" dirty="0" smtClean="0"/>
              <a:t>/devices </a:t>
            </a:r>
            <a:r>
              <a:rPr lang="zh-CN" altLang="en-US" sz="2000" dirty="0" smtClean="0"/>
              <a:t>中列出了系统中处于活动状态设备的主设备号，所谓的活动状态是指与该设备对应的设备驱动已经被系统内核装载。</a:t>
            </a:r>
          </a:p>
          <a:p>
            <a:endParaRPr lang="en-US" altLang="zh-CN" sz="2000" dirty="0" smtClean="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12" dur="5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7" dur="500"/>
                                        <p:tgtEl>
                                          <p:spTgt spid="52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22" dur="500"/>
                                        <p:tgtEl>
                                          <p:spTgt spid="52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7" dur="500"/>
                                        <p:tgtEl>
                                          <p:spTgt spid="522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32" dur="500"/>
                                        <p:tgtEl>
                                          <p:spTgt spid="522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2227">
                                            <p:txEl>
                                              <p:pRg st="6" end="6"/>
                                            </p:txEl>
                                          </p:spTgt>
                                        </p:tgtEl>
                                        <p:attrNameLst>
                                          <p:attrName>style.visibility</p:attrName>
                                        </p:attrNameLst>
                                      </p:cBhvr>
                                      <p:to>
                                        <p:strVal val="visible"/>
                                      </p:to>
                                    </p:set>
                                    <p:animEffect transition="in" filter="blinds(horizontal)">
                                      <p:cBhvr>
                                        <p:cTn id="37" dur="500"/>
                                        <p:tgtEl>
                                          <p:spTgt spid="522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42" dur="500"/>
                                        <p:tgtEl>
                                          <p:spTgt spid="5222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2227">
                                            <p:txEl>
                                              <p:pRg st="8" end="8"/>
                                            </p:txEl>
                                          </p:spTgt>
                                        </p:tgtEl>
                                        <p:attrNameLst>
                                          <p:attrName>style.visibility</p:attrName>
                                        </p:attrNameLst>
                                      </p:cBhvr>
                                      <p:to>
                                        <p:strVal val="visible"/>
                                      </p:to>
                                    </p:set>
                                    <p:animEffect transition="in" filter="blinds(horizontal)">
                                      <p:cBhvr>
                                        <p:cTn id="47" dur="500"/>
                                        <p:tgtEl>
                                          <p:spTgt spid="52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主次设备号</a:t>
            </a:r>
            <a:endParaRPr lang="zh-CN" altLang="en-US" dirty="0"/>
          </a:p>
        </p:txBody>
      </p:sp>
      <p:sp>
        <p:nvSpPr>
          <p:cNvPr id="3" name="内容占位符 2"/>
          <p:cNvSpPr>
            <a:spLocks noGrp="1"/>
          </p:cNvSpPr>
          <p:nvPr>
            <p:ph idx="1"/>
          </p:nvPr>
        </p:nvSpPr>
        <p:spPr/>
        <p:txBody>
          <a:bodyPr/>
          <a:lstStyle/>
          <a:p>
            <a:r>
              <a:rPr lang="zh-CN" altLang="en-US" dirty="0" smtClean="0"/>
              <a:t>字符设备通过字符设备文件来存取。</a:t>
            </a:r>
            <a:endParaRPr lang="en-US" altLang="zh-CN" dirty="0" smtClean="0"/>
          </a:p>
          <a:p>
            <a:r>
              <a:rPr lang="zh-CN" altLang="en-US" dirty="0" smtClean="0"/>
              <a:t>字符设备文件由使用</a:t>
            </a:r>
            <a:r>
              <a:rPr lang="en-US" altLang="zh-CN" dirty="0" smtClean="0"/>
              <a:t>ls –l</a:t>
            </a:r>
            <a:r>
              <a:rPr lang="zh-CN" altLang="en-US" dirty="0" smtClean="0"/>
              <a:t>的输出的第一个列的“</a:t>
            </a:r>
            <a:r>
              <a:rPr lang="en-US" altLang="zh-CN" dirty="0" smtClean="0"/>
              <a:t>c</a:t>
            </a:r>
            <a:r>
              <a:rPr lang="zh-CN" altLang="en-US" dirty="0" smtClean="0"/>
              <a:t>”标识。</a:t>
            </a:r>
            <a:endParaRPr lang="en-US" altLang="zh-CN" dirty="0" smtClean="0"/>
          </a:p>
          <a:p>
            <a:r>
              <a:rPr lang="zh-CN" altLang="en-US" dirty="0" smtClean="0"/>
              <a:t>如果使用</a:t>
            </a:r>
            <a:r>
              <a:rPr lang="en-US" altLang="zh-CN" dirty="0" smtClean="0"/>
              <a:t>ls –l</a:t>
            </a:r>
            <a:r>
              <a:rPr lang="zh-CN" altLang="en-US" dirty="0" smtClean="0"/>
              <a:t>命令，会看到设备文件项有</a:t>
            </a:r>
            <a:r>
              <a:rPr lang="en-US" altLang="zh-CN" dirty="0" smtClean="0"/>
              <a:t>2</a:t>
            </a:r>
            <a:r>
              <a:rPr lang="zh-CN" altLang="en-US" dirty="0" smtClean="0"/>
              <a:t>个数（有一个逗号隔开），这些数字就是设备文件的主次设备号。</a:t>
            </a:r>
            <a:endParaRPr lang="en-US" altLang="zh-CN" dirty="0" smtClean="0"/>
          </a:p>
        </p:txBody>
      </p:sp>
    </p:spTree>
    <p:extLst>
      <p:ext uri="{BB962C8B-B14F-4D97-AF65-F5344CB8AC3E}">
        <p14:creationId xmlns:p14="http://schemas.microsoft.com/office/powerpoint/2010/main" val="2685359830"/>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51025" y="1719263"/>
            <a:ext cx="5441950" cy="44116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2"/>
          <p:cNvSpPr>
            <a:spLocks noGrp="1" noChangeArrowheads="1"/>
          </p:cNvSpPr>
          <p:nvPr>
            <p:ph type="title"/>
          </p:nvPr>
        </p:nvSpPr>
        <p:spPr/>
        <p:txBody>
          <a:bodyPr/>
          <a:lstStyle/>
          <a:p>
            <a:r>
              <a:rPr lang="en-US" altLang="zh-CN" smtClean="0"/>
              <a:t>/dev/</a:t>
            </a:r>
          </a:p>
        </p:txBody>
      </p:sp>
      <p:sp>
        <p:nvSpPr>
          <p:cNvPr id="76805" name="AutoShape 5"/>
          <p:cNvSpPr>
            <a:spLocks/>
          </p:cNvSpPr>
          <p:nvPr/>
        </p:nvSpPr>
        <p:spPr bwMode="auto">
          <a:xfrm>
            <a:off x="3048000" y="5334000"/>
            <a:ext cx="2209800" cy="1295400"/>
          </a:xfrm>
          <a:prstGeom prst="borderCallout2">
            <a:avLst>
              <a:gd name="adj1" fmla="val 8824"/>
              <a:gd name="adj2" fmla="val -3449"/>
              <a:gd name="adj3" fmla="val 8824"/>
              <a:gd name="adj4" fmla="val -25074"/>
              <a:gd name="adj5" fmla="val -36153"/>
              <a:gd name="adj6" fmla="val -47343"/>
            </a:avLst>
          </a:prstGeom>
          <a:solidFill>
            <a:schemeClr val="bg1"/>
          </a:solidFill>
          <a:ln w="381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b="1" dirty="0">
                <a:solidFill>
                  <a:srgbClr val="00234A"/>
                </a:solidFill>
                <a:effectLst>
                  <a:outerShdw blurRad="38100" dist="38100" dir="2700000" algn="tl">
                    <a:srgbClr val="C0C0C0"/>
                  </a:outerShdw>
                </a:effectLst>
                <a:latin typeface="楷体_GB2312" pitchFamily="49" charset="-122"/>
                <a:ea typeface="楷体_GB2312" pitchFamily="49" charset="-122"/>
              </a:rPr>
              <a:t>字符为</a:t>
            </a:r>
            <a:r>
              <a:rPr lang="en-US" altLang="zh-CN" b="1" dirty="0">
                <a:solidFill>
                  <a:srgbClr val="00234A"/>
                </a:solidFill>
                <a:effectLst>
                  <a:outerShdw blurRad="38100" dist="38100" dir="2700000" algn="tl">
                    <a:srgbClr val="C0C0C0"/>
                  </a:outerShdw>
                </a:effectLst>
                <a:latin typeface="楷体_GB2312" pitchFamily="49" charset="-122"/>
                <a:ea typeface="楷体_GB2312" pitchFamily="49" charset="-122"/>
              </a:rPr>
              <a:t>c</a:t>
            </a:r>
            <a:r>
              <a:rPr lang="zh-CN" altLang="en-US" b="1" dirty="0">
                <a:solidFill>
                  <a:srgbClr val="00234A"/>
                </a:solidFill>
                <a:effectLst>
                  <a:outerShdw blurRad="38100" dist="38100" dir="2700000" algn="tl">
                    <a:srgbClr val="C0C0C0"/>
                  </a:outerShdw>
                </a:effectLst>
                <a:latin typeface="楷体_GB2312" pitchFamily="49" charset="-122"/>
                <a:ea typeface="楷体_GB2312" pitchFamily="49" charset="-122"/>
              </a:rPr>
              <a:t>表示字符设备</a:t>
            </a:r>
            <a:r>
              <a:rPr lang="en-US" altLang="zh-CN" b="1" dirty="0">
                <a:solidFill>
                  <a:srgbClr val="00234A"/>
                </a:solidFill>
                <a:effectLst>
                  <a:outerShdw blurRad="38100" dist="38100" dir="2700000" algn="tl">
                    <a:srgbClr val="C0C0C0"/>
                  </a:outerShdw>
                </a:effectLst>
                <a:latin typeface="楷体_GB2312" pitchFamily="49" charset="-122"/>
                <a:ea typeface="楷体_GB2312" pitchFamily="49" charset="-122"/>
              </a:rPr>
              <a:t>,</a:t>
            </a:r>
            <a:r>
              <a:rPr lang="zh-CN" altLang="en-US" b="1" dirty="0">
                <a:solidFill>
                  <a:srgbClr val="00234A"/>
                </a:solidFill>
                <a:effectLst>
                  <a:outerShdw blurRad="38100" dist="38100" dir="2700000" algn="tl">
                    <a:srgbClr val="C0C0C0"/>
                  </a:outerShdw>
                </a:effectLst>
                <a:latin typeface="楷体_GB2312" pitchFamily="49" charset="-122"/>
                <a:ea typeface="楷体_GB2312" pitchFamily="49" charset="-122"/>
              </a:rPr>
              <a:t>为</a:t>
            </a:r>
            <a:r>
              <a:rPr lang="en-US" altLang="zh-CN" b="1" dirty="0">
                <a:solidFill>
                  <a:srgbClr val="00234A"/>
                </a:solidFill>
                <a:effectLst>
                  <a:outerShdw blurRad="38100" dist="38100" dir="2700000" algn="tl">
                    <a:srgbClr val="C0C0C0"/>
                  </a:outerShdw>
                </a:effectLst>
                <a:latin typeface="楷体_GB2312" pitchFamily="49" charset="-122"/>
                <a:ea typeface="楷体_GB2312" pitchFamily="49" charset="-122"/>
              </a:rPr>
              <a:t>b</a:t>
            </a:r>
            <a:r>
              <a:rPr lang="zh-CN" altLang="en-US" b="1" dirty="0">
                <a:solidFill>
                  <a:srgbClr val="00234A"/>
                </a:solidFill>
                <a:effectLst>
                  <a:outerShdw blurRad="38100" dist="38100" dir="2700000" algn="tl">
                    <a:srgbClr val="C0C0C0"/>
                  </a:outerShdw>
                </a:effectLst>
                <a:latin typeface="楷体_GB2312" pitchFamily="49" charset="-122"/>
                <a:ea typeface="楷体_GB2312" pitchFamily="49" charset="-122"/>
              </a:rPr>
              <a:t>表示块设备</a:t>
            </a:r>
          </a:p>
        </p:txBody>
      </p:sp>
      <p:sp>
        <p:nvSpPr>
          <p:cNvPr id="76807" name="AutoShape 7"/>
          <p:cNvSpPr>
            <a:spLocks/>
          </p:cNvSpPr>
          <p:nvPr/>
        </p:nvSpPr>
        <p:spPr bwMode="auto">
          <a:xfrm>
            <a:off x="6099175" y="4154488"/>
            <a:ext cx="2209800" cy="1295400"/>
          </a:xfrm>
          <a:prstGeom prst="borderCallout2">
            <a:avLst>
              <a:gd name="adj1" fmla="val 8824"/>
              <a:gd name="adj2" fmla="val -3449"/>
              <a:gd name="adj3" fmla="val 8824"/>
              <a:gd name="adj4" fmla="val -35130"/>
              <a:gd name="adj5" fmla="val 74264"/>
              <a:gd name="adj6" fmla="val -67815"/>
            </a:avLst>
          </a:prstGeom>
          <a:solidFill>
            <a:schemeClr val="bg1"/>
          </a:solidFill>
          <a:ln w="381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b="1" dirty="0">
                <a:solidFill>
                  <a:srgbClr val="00234A"/>
                </a:solidFill>
                <a:effectLst>
                  <a:outerShdw blurRad="38100" dist="38100" dir="2700000" algn="tl">
                    <a:srgbClr val="C0C0C0"/>
                  </a:outerShdw>
                </a:effectLst>
                <a:latin typeface="楷体_GB2312" pitchFamily="49" charset="-122"/>
                <a:ea typeface="楷体_GB2312" pitchFamily="49" charset="-122"/>
              </a:rPr>
              <a:t>两个数字对应主设备号和次设备号</a:t>
            </a:r>
          </a:p>
        </p:txBody>
      </p:sp>
      <p:sp>
        <p:nvSpPr>
          <p:cNvPr id="76812" name="AutoShape 12"/>
          <p:cNvSpPr>
            <a:spLocks/>
          </p:cNvSpPr>
          <p:nvPr/>
        </p:nvSpPr>
        <p:spPr bwMode="auto">
          <a:xfrm>
            <a:off x="5791200" y="1719263"/>
            <a:ext cx="2743200" cy="2133600"/>
          </a:xfrm>
          <a:prstGeom prst="borderCallout2">
            <a:avLst>
              <a:gd name="adj1" fmla="val 5356"/>
              <a:gd name="adj2" fmla="val -2778"/>
              <a:gd name="adj3" fmla="val 5356"/>
              <a:gd name="adj4" fmla="val -44676"/>
              <a:gd name="adj5" fmla="val 43454"/>
              <a:gd name="adj6" fmla="val -87731"/>
            </a:avLst>
          </a:prstGeom>
          <a:solidFill>
            <a:schemeClr val="bg1"/>
          </a:solidFill>
          <a:ln w="381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50000"/>
              </a:spcBef>
              <a:buClr>
                <a:srgbClr val="DB5214"/>
              </a:buClr>
              <a:buSzPct val="80000"/>
              <a:buFont typeface="Wingdings" pitchFamily="2" charset="2"/>
              <a:buChar char="n"/>
              <a:defRPr/>
            </a:pPr>
            <a:r>
              <a:rPr lang="zh-CN" altLang="en-US" sz="2000" b="1">
                <a:solidFill>
                  <a:srgbClr val="00234A"/>
                </a:solidFill>
                <a:effectLst>
                  <a:outerShdw blurRad="38100" dist="38100" dir="2700000" algn="tl">
                    <a:srgbClr val="C0C0C0"/>
                  </a:outerShdw>
                </a:effectLst>
                <a:ea typeface="楷体_GB2312" pitchFamily="49" charset="-122"/>
              </a:rPr>
              <a:t>对于现有</a:t>
            </a:r>
            <a:r>
              <a:rPr lang="en-US" altLang="zh-CN" sz="2000" b="1">
                <a:solidFill>
                  <a:srgbClr val="00234A"/>
                </a:solidFill>
                <a:effectLst>
                  <a:outerShdw blurRad="38100" dist="38100" dir="2700000" algn="tl">
                    <a:srgbClr val="C0C0C0"/>
                  </a:outerShdw>
                </a:effectLst>
                <a:ea typeface="楷体_GB2312" pitchFamily="49" charset="-122"/>
              </a:rPr>
              <a:t>Linux </a:t>
            </a:r>
            <a:r>
              <a:rPr lang="zh-CN" altLang="en-US" sz="2000" b="1">
                <a:solidFill>
                  <a:srgbClr val="00234A"/>
                </a:solidFill>
                <a:effectLst>
                  <a:outerShdw blurRad="38100" dist="38100" dir="2700000" algn="tl">
                    <a:srgbClr val="C0C0C0"/>
                  </a:outerShdw>
                </a:effectLst>
                <a:ea typeface="楷体_GB2312" pitchFamily="49" charset="-122"/>
              </a:rPr>
              <a:t>操作系统，</a:t>
            </a:r>
            <a:r>
              <a:rPr lang="en-US" altLang="zh-CN" sz="2000" b="1">
                <a:solidFill>
                  <a:srgbClr val="00234A"/>
                </a:solidFill>
                <a:effectLst>
                  <a:outerShdw blurRad="38100" dist="38100" dir="2700000" algn="tl">
                    <a:srgbClr val="C0C0C0"/>
                  </a:outerShdw>
                </a:effectLst>
                <a:ea typeface="楷体_GB2312" pitchFamily="49" charset="-122"/>
              </a:rPr>
              <a:t>/dev </a:t>
            </a:r>
            <a:r>
              <a:rPr lang="zh-CN" altLang="en-US" sz="2000" b="1">
                <a:solidFill>
                  <a:srgbClr val="00234A"/>
                </a:solidFill>
                <a:effectLst>
                  <a:outerShdw blurRad="38100" dist="38100" dir="2700000" algn="tl">
                    <a:srgbClr val="C0C0C0"/>
                  </a:outerShdw>
                </a:effectLst>
                <a:ea typeface="楷体_GB2312" pitchFamily="49" charset="-122"/>
              </a:rPr>
              <a:t>目录是必不可少的，这个目录包含了所有</a:t>
            </a:r>
            <a:r>
              <a:rPr lang="en-US" altLang="zh-CN" sz="2000" b="1">
                <a:solidFill>
                  <a:srgbClr val="00234A"/>
                </a:solidFill>
                <a:effectLst>
                  <a:outerShdw blurRad="38100" dist="38100" dir="2700000" algn="tl">
                    <a:srgbClr val="C0C0C0"/>
                  </a:outerShdw>
                </a:effectLst>
                <a:ea typeface="楷体_GB2312" pitchFamily="49" charset="-122"/>
              </a:rPr>
              <a:t>Linux </a:t>
            </a:r>
            <a:r>
              <a:rPr lang="zh-CN" altLang="en-US" sz="2000" b="1">
                <a:solidFill>
                  <a:srgbClr val="00234A"/>
                </a:solidFill>
                <a:effectLst>
                  <a:outerShdw blurRad="38100" dist="38100" dir="2700000" algn="tl">
                    <a:srgbClr val="C0C0C0"/>
                  </a:outerShdw>
                </a:effectLst>
                <a:ea typeface="楷体_GB2312" pitchFamily="49" charset="-122"/>
              </a:rPr>
              <a:t>系统所知道的字符设备，块设备和网络设备</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blinds(horizontal)">
                                      <p:cBhvr>
                                        <p:cTn id="7" dur="500"/>
                                        <p:tgtEl>
                                          <p:spTgt spid="76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807"/>
                                        </p:tgtEl>
                                        <p:attrNameLst>
                                          <p:attrName>style.visibility</p:attrName>
                                        </p:attrNameLst>
                                      </p:cBhvr>
                                      <p:to>
                                        <p:strVal val="visible"/>
                                      </p:to>
                                    </p:set>
                                    <p:animEffect transition="in" filter="blinds(horizontal)">
                                      <p:cBhvr>
                                        <p:cTn id="12" dur="500"/>
                                        <p:tgtEl>
                                          <p:spTgt spid="768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6812"/>
                                        </p:tgtEl>
                                        <p:attrNameLst>
                                          <p:attrName>style.visibility</p:attrName>
                                        </p:attrNameLst>
                                      </p:cBhvr>
                                      <p:to>
                                        <p:strVal val="visible"/>
                                      </p:to>
                                    </p:set>
                                    <p:animEffect transition="in" filter="blinds(horizontal)">
                                      <p:cBhvr>
                                        <p:cTn id="17" dur="500"/>
                                        <p:tgtEl>
                                          <p:spTgt spid="76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分配设备号</a:t>
            </a:r>
          </a:p>
        </p:txBody>
      </p:sp>
      <p:sp>
        <p:nvSpPr>
          <p:cNvPr id="2" name="内容占位符 1"/>
          <p:cNvSpPr>
            <a:spLocks noGrp="1"/>
          </p:cNvSpPr>
          <p:nvPr>
            <p:ph idx="1"/>
          </p:nvPr>
        </p:nvSpPr>
        <p:spPr/>
        <p:txBody>
          <a:bodyPr/>
          <a:lstStyle/>
          <a:p>
            <a:r>
              <a:rPr lang="zh-CN" altLang="en-US" sz="2400" dirty="0" smtClean="0"/>
              <a:t>静态分配</a:t>
            </a:r>
            <a:endParaRPr lang="en-US" altLang="zh-CN" sz="2400" dirty="0" smtClean="0"/>
          </a:p>
          <a:p>
            <a:pPr lvl="1"/>
            <a:r>
              <a:rPr lang="zh-CN" altLang="en-US" sz="2000" dirty="0" smtClean="0"/>
              <a:t>根据</a:t>
            </a:r>
            <a:r>
              <a:rPr lang="en-US" altLang="zh-CN" sz="2000" dirty="0" smtClean="0"/>
              <a:t>documentation/devices.txt</a:t>
            </a:r>
            <a:r>
              <a:rPr lang="zh-CN" altLang="en-US" sz="2000" dirty="0" smtClean="0"/>
              <a:t>，找到一个没有使用的设备号</a:t>
            </a:r>
            <a:endParaRPr lang="en-US" altLang="zh-CN" sz="2000" dirty="0" smtClean="0"/>
          </a:p>
          <a:p>
            <a:pPr lvl="1"/>
            <a:r>
              <a:rPr lang="zh-CN" altLang="en-US" sz="2000" dirty="0" smtClean="0"/>
              <a:t>优点：简单</a:t>
            </a:r>
            <a:endParaRPr lang="en-US" altLang="zh-CN" sz="2000" dirty="0" smtClean="0"/>
          </a:p>
          <a:p>
            <a:pPr lvl="1"/>
            <a:r>
              <a:rPr lang="zh-CN" altLang="en-US" sz="2000" dirty="0" smtClean="0"/>
              <a:t>缺点</a:t>
            </a:r>
            <a:r>
              <a:rPr lang="en-US" altLang="zh-CN" sz="2000" dirty="0" smtClean="0"/>
              <a:t>:  </a:t>
            </a:r>
            <a:r>
              <a:rPr lang="zh-CN" altLang="en-US" sz="2000" dirty="0" smtClean="0"/>
              <a:t>一旦驱动被广泛使用，容易导致设备号冲突</a:t>
            </a:r>
            <a:endParaRPr lang="en-US" altLang="zh-CN" sz="2000" dirty="0" smtClean="0"/>
          </a:p>
          <a:p>
            <a:r>
              <a:rPr lang="zh-CN" altLang="en-US" sz="2400" dirty="0" smtClean="0"/>
              <a:t>动态分配</a:t>
            </a:r>
            <a:endParaRPr lang="en-US" altLang="zh-CN" sz="2400" dirty="0" smtClean="0"/>
          </a:p>
          <a:p>
            <a:pPr lvl="1"/>
            <a:r>
              <a:rPr lang="zh-CN" altLang="en-US" sz="2000" dirty="0"/>
              <a:t>优点：</a:t>
            </a:r>
            <a:r>
              <a:rPr lang="zh-CN" altLang="en-US" sz="2000" dirty="0" smtClean="0"/>
              <a:t>简单，易于驱动推广</a:t>
            </a:r>
            <a:endParaRPr lang="en-US" altLang="zh-CN" sz="2000" dirty="0" smtClean="0"/>
          </a:p>
          <a:p>
            <a:pPr lvl="1"/>
            <a:r>
              <a:rPr lang="zh-CN" altLang="en-US" sz="2000" dirty="0" smtClean="0"/>
              <a:t>缺点：无法在安装驱动前建立设备文件，因为还没有分配主设备号</a:t>
            </a:r>
            <a:endParaRPr lang="en-US" altLang="zh-CN" sz="2000" dirty="0" smtClean="0"/>
          </a:p>
          <a:p>
            <a:pPr lvl="1"/>
            <a:r>
              <a:rPr lang="zh-CN" altLang="en-US" sz="2000" dirty="0" smtClean="0"/>
              <a:t>解决方法：一旦驱动安装，分配了主设备号，可以在</a:t>
            </a:r>
            <a:r>
              <a:rPr lang="en-US" altLang="zh-CN" sz="2000" dirty="0" smtClean="0"/>
              <a:t>/</a:t>
            </a:r>
            <a:r>
              <a:rPr lang="en-US" altLang="zh-CN" sz="2000" dirty="0" err="1" smtClean="0"/>
              <a:t>proc</a:t>
            </a:r>
            <a:r>
              <a:rPr lang="en-US" altLang="zh-CN" sz="2000" dirty="0" smtClean="0"/>
              <a:t>/devices</a:t>
            </a:r>
            <a:r>
              <a:rPr lang="zh-CN" altLang="en-US" sz="2000" dirty="0" smtClean="0"/>
              <a:t>中查询到</a:t>
            </a:r>
            <a:endParaRPr lang="zh-CN" altLang="en-US" sz="2000" dirty="0"/>
          </a:p>
        </p:txBody>
      </p:sp>
    </p:spTree>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51025" y="1719263"/>
            <a:ext cx="5441950" cy="44116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r>
              <a:rPr lang="en-US" altLang="zh-CN" smtClean="0"/>
              <a:t>/proc/devices</a:t>
            </a:r>
          </a:p>
        </p:txBody>
      </p:sp>
      <p:sp>
        <p:nvSpPr>
          <p:cNvPr id="71685" name="AutoShape 5"/>
          <p:cNvSpPr>
            <a:spLocks/>
          </p:cNvSpPr>
          <p:nvPr/>
        </p:nvSpPr>
        <p:spPr bwMode="auto">
          <a:xfrm>
            <a:off x="5410200" y="4191000"/>
            <a:ext cx="2819400" cy="1652588"/>
          </a:xfrm>
          <a:prstGeom prst="borderCallout2">
            <a:avLst>
              <a:gd name="adj1" fmla="val 6917"/>
              <a:gd name="adj2" fmla="val -2704"/>
              <a:gd name="adj3" fmla="val 6917"/>
              <a:gd name="adj4" fmla="val -56926"/>
              <a:gd name="adj5" fmla="val -27380"/>
              <a:gd name="adj6" fmla="val -112667"/>
            </a:avLst>
          </a:prstGeom>
          <a:solidFill>
            <a:schemeClr val="bg1"/>
          </a:solidFill>
          <a:ln w="381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b="1" dirty="0">
                <a:solidFill>
                  <a:srgbClr val="DB5214"/>
                </a:solidFill>
                <a:effectLst>
                  <a:outerShdw blurRad="38100" dist="38100" dir="2700000" algn="tl">
                    <a:srgbClr val="C0C0C0"/>
                  </a:outerShdw>
                </a:effectLst>
                <a:latin typeface="楷体_GB2312" pitchFamily="49" charset="-122"/>
                <a:ea typeface="楷体_GB2312" pitchFamily="49" charset="-122"/>
              </a:rPr>
              <a:t>在</a:t>
            </a:r>
            <a:r>
              <a:rPr lang="en-US" altLang="zh-CN" b="1" dirty="0">
                <a:solidFill>
                  <a:srgbClr val="DB5214"/>
                </a:solidFill>
                <a:effectLst>
                  <a:outerShdw blurRad="38100" dist="38100" dir="2700000" algn="tl">
                    <a:srgbClr val="C0C0C0"/>
                  </a:outerShdw>
                </a:effectLst>
                <a:latin typeface="楷体_GB2312" pitchFamily="49" charset="-122"/>
                <a:ea typeface="楷体_GB2312" pitchFamily="49" charset="-122"/>
              </a:rPr>
              <a:t>/</a:t>
            </a:r>
            <a:r>
              <a:rPr lang="en-US" altLang="zh-CN" b="1" dirty="0" err="1">
                <a:solidFill>
                  <a:srgbClr val="DB5214"/>
                </a:solidFill>
                <a:effectLst>
                  <a:outerShdw blurRad="38100" dist="38100" dir="2700000" algn="tl">
                    <a:srgbClr val="C0C0C0"/>
                  </a:outerShdw>
                </a:effectLst>
                <a:latin typeface="楷体_GB2312" pitchFamily="49" charset="-122"/>
                <a:ea typeface="楷体_GB2312" pitchFamily="49" charset="-122"/>
              </a:rPr>
              <a:t>proc</a:t>
            </a:r>
            <a:r>
              <a:rPr lang="en-US" altLang="zh-CN" b="1" dirty="0">
                <a:solidFill>
                  <a:srgbClr val="DB5214"/>
                </a:solidFill>
                <a:effectLst>
                  <a:outerShdw blurRad="38100" dist="38100" dir="2700000" algn="tl">
                    <a:srgbClr val="C0C0C0"/>
                  </a:outerShdw>
                </a:effectLst>
                <a:latin typeface="楷体_GB2312" pitchFamily="49" charset="-122"/>
                <a:ea typeface="楷体_GB2312" pitchFamily="49" charset="-122"/>
              </a:rPr>
              <a:t>/devices</a:t>
            </a:r>
            <a:r>
              <a:rPr lang="en-US" altLang="zh-CN" b="1" dirty="0">
                <a:solidFill>
                  <a:srgbClr val="00234A"/>
                </a:solidFill>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00234A"/>
                </a:solidFill>
                <a:effectLst>
                  <a:outerShdw blurRad="38100" dist="38100" dir="2700000" algn="tl">
                    <a:srgbClr val="C0C0C0"/>
                  </a:outerShdw>
                </a:effectLst>
                <a:latin typeface="楷体_GB2312" pitchFamily="49" charset="-122"/>
                <a:ea typeface="楷体_GB2312" pitchFamily="49" charset="-122"/>
              </a:rPr>
              <a:t>中列出了系统中处于</a:t>
            </a:r>
            <a:r>
              <a:rPr lang="zh-CN" altLang="en-US" b="1" dirty="0">
                <a:solidFill>
                  <a:srgbClr val="DB5214"/>
                </a:solidFill>
                <a:effectLst>
                  <a:outerShdw blurRad="38100" dist="38100" dir="2700000" algn="tl">
                    <a:srgbClr val="C0C0C0"/>
                  </a:outerShdw>
                </a:effectLst>
                <a:latin typeface="楷体_GB2312" pitchFamily="49" charset="-122"/>
                <a:ea typeface="楷体_GB2312" pitchFamily="49" charset="-122"/>
              </a:rPr>
              <a:t>活动状态</a:t>
            </a:r>
            <a:r>
              <a:rPr lang="zh-CN" altLang="en-US" b="1" dirty="0">
                <a:solidFill>
                  <a:srgbClr val="00234A"/>
                </a:solidFill>
                <a:effectLst>
                  <a:outerShdw blurRad="38100" dist="38100" dir="2700000" algn="tl">
                    <a:srgbClr val="C0C0C0"/>
                  </a:outerShdw>
                </a:effectLst>
                <a:latin typeface="楷体_GB2312" pitchFamily="49" charset="-122"/>
                <a:ea typeface="楷体_GB2312" pitchFamily="49" charset="-122"/>
              </a:rPr>
              <a:t>设备的主设备号</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blinds(horizontal)">
                                      <p:cBhvr>
                                        <p:cTn id="7"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smtClean="0"/>
              <a:t>设备入口点</a:t>
            </a:r>
            <a:endParaRPr lang="en-US" altLang="zh-CN" dirty="0" smtClean="0"/>
          </a:p>
        </p:txBody>
      </p:sp>
      <p:sp>
        <p:nvSpPr>
          <p:cNvPr id="53251" name="Rectangle 3"/>
          <p:cNvSpPr>
            <a:spLocks noGrp="1" noChangeArrowheads="1"/>
          </p:cNvSpPr>
          <p:nvPr>
            <p:ph idx="1"/>
          </p:nvPr>
        </p:nvSpPr>
        <p:spPr/>
        <p:txBody>
          <a:bodyPr/>
          <a:lstStyle/>
          <a:p>
            <a:r>
              <a:rPr lang="zh-CN" altLang="en-US" sz="2000" dirty="0" smtClean="0"/>
              <a:t>设备入口点</a:t>
            </a:r>
          </a:p>
          <a:p>
            <a:pPr lvl="1"/>
            <a:r>
              <a:rPr lang="zh-CN" altLang="en-US" sz="1600" dirty="0" smtClean="0"/>
              <a:t>设备入口点也可以理解为“设备文件句柄”，一个设备的入口点和磁盘上的普通文件系统一样，可以删除（</a:t>
            </a:r>
            <a:r>
              <a:rPr lang="en-US" altLang="zh-CN" sz="1600" dirty="0" err="1" smtClean="0"/>
              <a:t>rm</a:t>
            </a:r>
            <a:r>
              <a:rPr lang="zh-CN" altLang="en-US" sz="1600" dirty="0" smtClean="0"/>
              <a:t>）</a:t>
            </a:r>
            <a:r>
              <a:rPr lang="en-US" altLang="zh-CN" sz="1600" dirty="0" smtClean="0"/>
              <a:t>,</a:t>
            </a:r>
            <a:r>
              <a:rPr lang="zh-CN" altLang="en-US" sz="1600" dirty="0" smtClean="0"/>
              <a:t>移动（</a:t>
            </a:r>
            <a:r>
              <a:rPr lang="en-US" altLang="zh-CN" sz="1600" dirty="0" smtClean="0"/>
              <a:t>mv</a:t>
            </a:r>
            <a:r>
              <a:rPr lang="zh-CN" altLang="en-US" sz="1600" dirty="0" smtClean="0"/>
              <a:t>）和复制（</a:t>
            </a:r>
            <a:r>
              <a:rPr lang="en-US" altLang="zh-CN" sz="1600" dirty="0" err="1" smtClean="0"/>
              <a:t>cp</a:t>
            </a:r>
            <a:r>
              <a:rPr lang="zh-CN" altLang="en-US" sz="1600" dirty="0" smtClean="0"/>
              <a:t>）等。</a:t>
            </a:r>
            <a:endParaRPr lang="en-US" altLang="zh-CN" sz="1600" dirty="0" smtClean="0"/>
          </a:p>
          <a:p>
            <a:pPr lvl="1"/>
            <a:endParaRPr lang="zh-CN" altLang="en-US" sz="1600" dirty="0" smtClean="0"/>
          </a:p>
          <a:p>
            <a:r>
              <a:rPr lang="zh-CN" altLang="en-US" sz="2000" dirty="0" smtClean="0"/>
              <a:t>可以在文件系统中使用</a:t>
            </a:r>
            <a:r>
              <a:rPr lang="en-US" altLang="zh-CN" sz="2000" dirty="0" err="1" smtClean="0"/>
              <a:t>mknod</a:t>
            </a:r>
            <a:r>
              <a:rPr lang="en-US" altLang="zh-CN" sz="2000" dirty="0" smtClean="0"/>
              <a:t> </a:t>
            </a:r>
            <a:r>
              <a:rPr lang="zh-CN" altLang="en-US" sz="2000" dirty="0" smtClean="0"/>
              <a:t>命令创建一个设备入口点。</a:t>
            </a:r>
            <a:endParaRPr lang="en-US" altLang="zh-CN" sz="2000" dirty="0" smtClean="0"/>
          </a:p>
          <a:p>
            <a:pPr lvl="1"/>
            <a:r>
              <a:rPr lang="zh-CN" altLang="en-US" sz="1600" dirty="0" smtClean="0"/>
              <a:t>在文件系统中创建了设备入口点并没有代表相应的设备驱动和硬件已经准备好，只是</a:t>
            </a:r>
            <a:r>
              <a:rPr lang="zh-CN" altLang="en-US" sz="1600" b="1" dirty="0" smtClean="0"/>
              <a:t>代表了和设备驱动通信的一部分</a:t>
            </a:r>
            <a:r>
              <a:rPr lang="zh-CN" altLang="en-US" sz="1600" dirty="0" smtClean="0"/>
              <a:t>。</a:t>
            </a:r>
            <a:endParaRPr lang="en-US" altLang="zh-CN" sz="1600" dirty="0" smtClean="0"/>
          </a:p>
          <a:p>
            <a:pPr lvl="1"/>
            <a:endParaRPr lang="en-US" altLang="zh-CN" sz="1600" dirty="0" smtClean="0"/>
          </a:p>
          <a:p>
            <a:r>
              <a:rPr lang="zh-CN" altLang="en-US" sz="2000" dirty="0" smtClean="0"/>
              <a:t>下面给一个创建字符设备入口点的实例：</a:t>
            </a:r>
          </a:p>
          <a:p>
            <a:pPr lvl="1"/>
            <a:r>
              <a:rPr lang="en-US" altLang="zh-CN" sz="1600" dirty="0" err="1" smtClean="0"/>
              <a:t>mknod</a:t>
            </a:r>
            <a:r>
              <a:rPr lang="en-US" altLang="zh-CN" sz="1600" dirty="0" smtClean="0"/>
              <a:t> /dev/</a:t>
            </a:r>
            <a:r>
              <a:rPr lang="en-US" altLang="zh-CN" sz="1600" dirty="0" err="1" smtClean="0"/>
              <a:t>testChar</a:t>
            </a:r>
            <a:r>
              <a:rPr lang="en-US" altLang="zh-CN" sz="1600" dirty="0" smtClean="0"/>
              <a:t> c 100 0</a:t>
            </a:r>
          </a:p>
          <a:p>
            <a:pPr lvl="2"/>
            <a:r>
              <a:rPr lang="zh-CN" altLang="en-US" sz="1300" dirty="0" smtClean="0"/>
              <a:t>其中</a:t>
            </a:r>
            <a:r>
              <a:rPr lang="en-US" altLang="zh-CN" sz="1300" dirty="0" smtClean="0"/>
              <a:t>c </a:t>
            </a:r>
            <a:r>
              <a:rPr lang="zh-CN" altLang="en-US" sz="1300" dirty="0" smtClean="0"/>
              <a:t>代表字符设备，如果想创建块设备则用</a:t>
            </a:r>
            <a:r>
              <a:rPr lang="en-US" altLang="zh-CN" sz="1300" dirty="0" smtClean="0"/>
              <a:t>b </a:t>
            </a:r>
            <a:r>
              <a:rPr lang="zh-CN" altLang="en-US" sz="1300" dirty="0" smtClean="0"/>
              <a:t>代替</a:t>
            </a:r>
            <a:r>
              <a:rPr lang="en-US" altLang="zh-CN" sz="1300" dirty="0" smtClean="0"/>
              <a:t>c</a:t>
            </a:r>
            <a:r>
              <a:rPr lang="zh-CN" altLang="en-US" sz="1300" dirty="0" smtClean="0"/>
              <a:t>。</a:t>
            </a:r>
            <a:endParaRPr lang="en-US" altLang="zh-CN" sz="1300" dirty="0" smtClean="0"/>
          </a:p>
          <a:p>
            <a:pPr lvl="2"/>
            <a:r>
              <a:rPr lang="zh-CN" altLang="en-US" sz="1300" dirty="0" smtClean="0"/>
              <a:t>参数</a:t>
            </a:r>
            <a:r>
              <a:rPr lang="en-US" altLang="zh-CN" sz="1300" dirty="0" smtClean="0"/>
              <a:t>100 </a:t>
            </a:r>
            <a:r>
              <a:rPr lang="zh-CN" altLang="en-US" sz="1300" dirty="0" smtClean="0"/>
              <a:t>代表该设备的主设备号</a:t>
            </a:r>
            <a:endParaRPr lang="en-US" altLang="zh-CN" sz="1300" dirty="0" smtClean="0"/>
          </a:p>
          <a:p>
            <a:pPr lvl="2"/>
            <a:r>
              <a:rPr lang="zh-CN" altLang="en-US" sz="1300" dirty="0"/>
              <a:t>参数</a:t>
            </a:r>
            <a:r>
              <a:rPr lang="en-US" altLang="zh-CN" sz="1300" dirty="0" smtClean="0"/>
              <a:t>0 </a:t>
            </a:r>
            <a:r>
              <a:rPr lang="zh-CN" altLang="en-US" sz="1300" dirty="0" smtClean="0"/>
              <a:t>代表该设备的次设备号。</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linds(horizontal)">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blinds(horizontal)">
                                      <p:cBhvr>
                                        <p:cTn id="17" dur="500"/>
                                        <p:tgtEl>
                                          <p:spTgt spid="532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1">
                                            <p:txEl>
                                              <p:pRg st="4" end="4"/>
                                            </p:txEl>
                                          </p:spTgt>
                                        </p:tgtEl>
                                        <p:attrNameLst>
                                          <p:attrName>style.visibility</p:attrName>
                                        </p:attrNameLst>
                                      </p:cBhvr>
                                      <p:to>
                                        <p:strVal val="visible"/>
                                      </p:to>
                                    </p:set>
                                    <p:animEffect transition="in" filter="blinds(horizontal)">
                                      <p:cBhvr>
                                        <p:cTn id="22" dur="500"/>
                                        <p:tgtEl>
                                          <p:spTgt spid="532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251">
                                            <p:txEl>
                                              <p:pRg st="6" end="6"/>
                                            </p:txEl>
                                          </p:spTgt>
                                        </p:tgtEl>
                                        <p:attrNameLst>
                                          <p:attrName>style.visibility</p:attrName>
                                        </p:attrNameLst>
                                      </p:cBhvr>
                                      <p:to>
                                        <p:strVal val="visible"/>
                                      </p:to>
                                    </p:set>
                                    <p:animEffect transition="in" filter="blinds(horizontal)">
                                      <p:cBhvr>
                                        <p:cTn id="27" dur="500"/>
                                        <p:tgtEl>
                                          <p:spTgt spid="5325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3251">
                                            <p:txEl>
                                              <p:pRg st="7" end="7"/>
                                            </p:txEl>
                                          </p:spTgt>
                                        </p:tgtEl>
                                        <p:attrNameLst>
                                          <p:attrName>style.visibility</p:attrName>
                                        </p:attrNameLst>
                                      </p:cBhvr>
                                      <p:to>
                                        <p:strVal val="visible"/>
                                      </p:to>
                                    </p:set>
                                    <p:animEffect transition="in" filter="blinds(horizontal)">
                                      <p:cBhvr>
                                        <p:cTn id="32" dur="500"/>
                                        <p:tgtEl>
                                          <p:spTgt spid="5325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251">
                                            <p:txEl>
                                              <p:pRg st="8" end="8"/>
                                            </p:txEl>
                                          </p:spTgt>
                                        </p:tgtEl>
                                        <p:attrNameLst>
                                          <p:attrName>style.visibility</p:attrName>
                                        </p:attrNameLst>
                                      </p:cBhvr>
                                      <p:to>
                                        <p:strVal val="visible"/>
                                      </p:to>
                                    </p:set>
                                    <p:animEffect transition="in" filter="blinds(horizontal)">
                                      <p:cBhvr>
                                        <p:cTn id="37" dur="500"/>
                                        <p:tgtEl>
                                          <p:spTgt spid="5325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251">
                                            <p:txEl>
                                              <p:pRg st="9" end="9"/>
                                            </p:txEl>
                                          </p:spTgt>
                                        </p:tgtEl>
                                        <p:attrNameLst>
                                          <p:attrName>style.visibility</p:attrName>
                                        </p:attrNameLst>
                                      </p:cBhvr>
                                      <p:to>
                                        <p:strVal val="visible"/>
                                      </p:to>
                                    </p:set>
                                    <p:animEffect transition="in" filter="blinds(horizontal)">
                                      <p:cBhvr>
                                        <p:cTn id="42" dur="500"/>
                                        <p:tgtEl>
                                          <p:spTgt spid="5325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3251">
                                            <p:txEl>
                                              <p:pRg st="10" end="10"/>
                                            </p:txEl>
                                          </p:spTgt>
                                        </p:tgtEl>
                                        <p:attrNameLst>
                                          <p:attrName>style.visibility</p:attrName>
                                        </p:attrNameLst>
                                      </p:cBhvr>
                                      <p:to>
                                        <p:strVal val="visible"/>
                                      </p:to>
                                    </p:set>
                                    <p:animEffect transition="in" filter="blinds(horizontal)">
                                      <p:cBhvr>
                                        <p:cTn id="47" dur="500"/>
                                        <p:tgtEl>
                                          <p:spTgt spid="53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设备入口点</a:t>
            </a:r>
          </a:p>
        </p:txBody>
      </p:sp>
      <p:sp>
        <p:nvSpPr>
          <p:cNvPr id="53251" name="Rectangle 3"/>
          <p:cNvSpPr>
            <a:spLocks noGrp="1" noChangeArrowheads="1"/>
          </p:cNvSpPr>
          <p:nvPr>
            <p:ph idx="1"/>
          </p:nvPr>
        </p:nvSpPr>
        <p:spPr/>
        <p:txBody>
          <a:bodyPr/>
          <a:lstStyle/>
          <a:p>
            <a:r>
              <a:rPr lang="zh-CN" altLang="en-US" sz="2400" dirty="0" smtClean="0"/>
              <a:t>创建设备的入口点之后，可以通过如下命令查看：</a:t>
            </a:r>
          </a:p>
          <a:p>
            <a:r>
              <a:rPr lang="zh-CN" altLang="en-US" sz="2400" dirty="0" smtClean="0"/>
              <a:t> </a:t>
            </a:r>
            <a:r>
              <a:rPr lang="en-US" altLang="zh-CN" sz="2400" dirty="0" smtClean="0"/>
              <a:t>ls –l /dev/</a:t>
            </a:r>
            <a:r>
              <a:rPr lang="en-US" altLang="zh-CN" sz="2400" dirty="0" err="1" smtClean="0"/>
              <a:t>testChar</a:t>
            </a:r>
            <a:endParaRPr lang="en-US" altLang="zh-CN" sz="2400" dirty="0" smtClean="0"/>
          </a:p>
          <a:p>
            <a:r>
              <a:rPr lang="zh-CN" altLang="en-US" sz="2400" dirty="0" smtClean="0"/>
              <a:t>删除设备入口点也非常简单：</a:t>
            </a:r>
          </a:p>
          <a:p>
            <a:r>
              <a:rPr lang="en-US" altLang="zh-CN" sz="2400" dirty="0" err="1" smtClean="0"/>
              <a:t>rm</a:t>
            </a:r>
            <a:r>
              <a:rPr lang="en-US" altLang="zh-CN" sz="2400" dirty="0" smtClean="0"/>
              <a:t> /dev/</a:t>
            </a:r>
            <a:r>
              <a:rPr lang="en-US" altLang="zh-CN" sz="2400" dirty="0" err="1" smtClean="0"/>
              <a:t>testChar</a:t>
            </a:r>
            <a:endParaRPr lang="en-US" altLang="zh-CN" sz="2400" dirty="0" smtClean="0"/>
          </a:p>
          <a:p>
            <a:endParaRPr lang="en-US" altLang="zh-CN" sz="2400" dirty="0" smtClean="0"/>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t="58321"/>
          <a:stretch>
            <a:fillRect/>
          </a:stretch>
        </p:blipFill>
        <p:spPr bwMode="auto">
          <a:xfrm>
            <a:off x="533400" y="3657600"/>
            <a:ext cx="7905750"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设备驱动概述</a:t>
            </a:r>
          </a:p>
        </p:txBody>
      </p:sp>
      <p:sp>
        <p:nvSpPr>
          <p:cNvPr id="10243" name="Rectangle 3"/>
          <p:cNvSpPr>
            <a:spLocks noGrp="1" noChangeArrowheads="1"/>
          </p:cNvSpPr>
          <p:nvPr>
            <p:ph idx="1"/>
          </p:nvPr>
        </p:nvSpPr>
        <p:spPr/>
        <p:txBody>
          <a:bodyPr/>
          <a:lstStyle/>
          <a:p>
            <a:r>
              <a:rPr lang="zh-CN" altLang="en-US" sz="2000" dirty="0" smtClean="0"/>
              <a:t>设备驱动可以理解为操作系统的一部分，对于一个特定的硬件设备来说，其对应的设备驱动程序是不同的。</a:t>
            </a:r>
            <a:endParaRPr lang="en-US" altLang="zh-CN" sz="2000" dirty="0" smtClean="0"/>
          </a:p>
          <a:p>
            <a:pPr lvl="1"/>
            <a:r>
              <a:rPr lang="zh-CN" altLang="en-US" sz="1600" dirty="0" smtClean="0"/>
              <a:t>比如网卡、声卡、键盘、鼠标、显卡等。</a:t>
            </a:r>
          </a:p>
          <a:p>
            <a:r>
              <a:rPr lang="zh-CN" altLang="en-US" sz="2000" dirty="0" smtClean="0"/>
              <a:t>对于操作系统来说，挂接的设备越多，所需要的设备驱动程序也越多。操作系统本身并没有对种类繁多的硬件设备提供持久不变的“设备驱动”，也就是说操作系统在没有设备驱动程序支持下是无法正常支配硬件行为的。</a:t>
            </a:r>
          </a:p>
          <a:p>
            <a:r>
              <a:rPr lang="zh-CN" altLang="en-US" sz="2000" dirty="0" smtClean="0"/>
              <a:t>由此，需要独立开发一套适合特定产品的设备驱动。对于嵌入式开发，更没有通用的驱动程序可以便用。</a:t>
            </a:r>
            <a:endParaRPr lang="en-US" altLang="zh-CN" sz="2000" dirty="0" smtClean="0"/>
          </a:p>
          <a:p>
            <a:r>
              <a:rPr lang="zh-CN" altLang="en-US" sz="2000" dirty="0" smtClean="0"/>
              <a:t>因此，驱动程序开发是整个嵌入式系统设计过程中必不可少的一部分。</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7"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t>用户空间和内核空间</a:t>
            </a:r>
            <a:endParaRPr lang="en-US" altLang="zh-CN" dirty="0" smtClean="0"/>
          </a:p>
        </p:txBody>
      </p:sp>
      <p:sp>
        <p:nvSpPr>
          <p:cNvPr id="95235" name="Rectangle 3"/>
          <p:cNvSpPr>
            <a:spLocks noGrp="1" noChangeArrowheads="1"/>
          </p:cNvSpPr>
          <p:nvPr>
            <p:ph idx="1"/>
          </p:nvPr>
        </p:nvSpPr>
        <p:spPr/>
        <p:txBody>
          <a:bodyPr/>
          <a:lstStyle/>
          <a:p>
            <a:r>
              <a:rPr lang="zh-CN" altLang="en-US" sz="2400" dirty="0" smtClean="0"/>
              <a:t>设备驱动运行在内核空间</a:t>
            </a:r>
            <a:r>
              <a:rPr lang="en-US" altLang="zh-CN" sz="2400" dirty="0" smtClean="0"/>
              <a:t>(</a:t>
            </a:r>
            <a:r>
              <a:rPr lang="zh-CN" altLang="en-US" sz="2400" dirty="0" smtClean="0"/>
              <a:t>在一些操作系统的书籍里面称为“系统态”</a:t>
            </a:r>
            <a:r>
              <a:rPr lang="en-US" altLang="zh-CN" sz="2400" dirty="0" smtClean="0"/>
              <a:t>)</a:t>
            </a:r>
            <a:r>
              <a:rPr lang="zh-CN" altLang="en-US" sz="2400" dirty="0" smtClean="0"/>
              <a:t>，而应用程序则运行在用户空间</a:t>
            </a:r>
            <a:r>
              <a:rPr lang="en-US" altLang="zh-CN" sz="2400" dirty="0" smtClean="0"/>
              <a:t>(</a:t>
            </a:r>
            <a:r>
              <a:rPr lang="zh-CN" altLang="en-US" sz="2400" dirty="0" smtClean="0"/>
              <a:t>也可称为“用户态”</a:t>
            </a:r>
            <a:r>
              <a:rPr lang="en-US" altLang="zh-CN" sz="2400" dirty="0" smtClean="0"/>
              <a:t>)</a:t>
            </a:r>
            <a:r>
              <a:rPr lang="zh-CN" altLang="en-US" sz="2400" dirty="0" smtClean="0"/>
              <a:t>。</a:t>
            </a:r>
          </a:p>
          <a:p>
            <a:r>
              <a:rPr lang="zh-CN" altLang="en-US" sz="2400" dirty="0" smtClean="0"/>
              <a:t>设备驱动程序运行在内核空间比应用程序执行的优先级要高很多。内核态具有最高的运行级别，可以做任何事。</a:t>
            </a:r>
          </a:p>
          <a:p>
            <a:r>
              <a:rPr lang="zh-CN" altLang="en-US" sz="2400" dirty="0" smtClean="0"/>
              <a:t>应用程序则运行在最低级别的用户态，在这一级别处理器禁止对硬件的直接访问和对内存的未授权访问。</a:t>
            </a:r>
          </a:p>
          <a:p>
            <a:r>
              <a:rPr lang="zh-CN" altLang="en-US" sz="2400" dirty="0" smtClean="0"/>
              <a:t>内核空间和用户空间分别应用不同的内存映射，也就是程序代码使用不同的地址空间</a:t>
            </a:r>
            <a:r>
              <a:rPr lang="en-US" altLang="zh-CN" sz="2400" dirty="0" smtClean="0"/>
              <a:t>.</a:t>
            </a:r>
          </a:p>
          <a:p>
            <a:r>
              <a:rPr lang="en-US" altLang="zh-CN" sz="2400" dirty="0" smtClean="0"/>
              <a:t>Linux</a:t>
            </a:r>
            <a:r>
              <a:rPr lang="zh-CN" altLang="en-US" sz="2400" dirty="0" smtClean="0"/>
              <a:t>操作系统通过系统调用和硬件中断完成从用户空间到内核空间的控制转移。</a:t>
            </a:r>
          </a:p>
          <a:p>
            <a:endParaRPr lang="en-US" altLang="zh-CN" sz="2400" dirty="0" smtClean="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blinds(horizontal)">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blinds(horizontal)">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blinds(horizontal)">
                                      <p:cBhvr>
                                        <p:cTn id="17" dur="500"/>
                                        <p:tgtEl>
                                          <p:spTgt spid="9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blinds(horizontal)">
                                      <p:cBhvr>
                                        <p:cTn id="22" dur="500"/>
                                        <p:tgtEl>
                                          <p:spTgt spid="95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5235">
                                            <p:txEl>
                                              <p:pRg st="4" end="4"/>
                                            </p:txEl>
                                          </p:spTgt>
                                        </p:tgtEl>
                                        <p:attrNameLst>
                                          <p:attrName>style.visibility</p:attrName>
                                        </p:attrNameLst>
                                      </p:cBhvr>
                                      <p:to>
                                        <p:strVal val="visible"/>
                                      </p:to>
                                    </p:set>
                                    <p:animEffect transition="in" filter="blinds(horizontal)">
                                      <p:cBhvr>
                                        <p:cTn id="27" dur="500"/>
                                        <p:tgtEl>
                                          <p:spTgt spid="95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smtClean="0"/>
              <a:t>字符设备</a:t>
            </a:r>
            <a:endParaRPr lang="en-US" altLang="zh-CN" dirty="0" smtClean="0"/>
          </a:p>
        </p:txBody>
      </p:sp>
      <p:sp>
        <p:nvSpPr>
          <p:cNvPr id="93187" name="Rectangle 3"/>
          <p:cNvSpPr>
            <a:spLocks noGrp="1" noChangeArrowheads="1"/>
          </p:cNvSpPr>
          <p:nvPr>
            <p:ph idx="1"/>
          </p:nvPr>
        </p:nvSpPr>
        <p:spPr/>
        <p:txBody>
          <a:bodyPr/>
          <a:lstStyle/>
          <a:p>
            <a:r>
              <a:rPr lang="zh-CN" altLang="en-US" sz="2400" dirty="0" smtClean="0"/>
              <a:t>字符设备</a:t>
            </a:r>
            <a:r>
              <a:rPr lang="en-US" altLang="zh-CN" sz="2400" dirty="0" smtClean="0"/>
              <a:t>:</a:t>
            </a:r>
          </a:p>
          <a:p>
            <a:pPr lvl="1"/>
            <a:r>
              <a:rPr lang="zh-CN" altLang="en-US" sz="2000" dirty="0" smtClean="0"/>
              <a:t>字符设备按照字符流的方式被有序访问，像串口和键盘就都属于字符设备。如果一个硬件设备是以字符流的方式被访问的话，那就应该将它归于字符设备；</a:t>
            </a:r>
          </a:p>
          <a:p>
            <a:r>
              <a:rPr lang="zh-CN" altLang="en-US" sz="2400" dirty="0" smtClean="0"/>
              <a:t>字符设备是</a:t>
            </a:r>
            <a:r>
              <a:rPr lang="en-US" altLang="zh-CN" sz="2400" dirty="0" err="1" smtClean="0"/>
              <a:t>linux</a:t>
            </a:r>
            <a:r>
              <a:rPr lang="zh-CN" altLang="en-US" sz="2400" dirty="0" smtClean="0"/>
              <a:t>最简单的设备</a:t>
            </a:r>
            <a:r>
              <a:rPr lang="en-US" altLang="zh-CN" sz="2400" dirty="0" smtClean="0"/>
              <a:t>,</a:t>
            </a:r>
            <a:r>
              <a:rPr lang="zh-CN" altLang="en-US" sz="2400" dirty="0" smtClean="0"/>
              <a:t>可以像文件一样访问</a:t>
            </a:r>
            <a:r>
              <a:rPr lang="en-US" altLang="zh-CN" sz="2400" dirty="0" smtClean="0"/>
              <a:t>,</a:t>
            </a:r>
            <a:r>
              <a:rPr lang="zh-CN" altLang="en-US" sz="2400" dirty="0" smtClean="0"/>
              <a:t>区别主要在于</a:t>
            </a:r>
            <a:r>
              <a:rPr lang="en-US" altLang="zh-CN" sz="2400" dirty="0" smtClean="0"/>
              <a:t>:</a:t>
            </a:r>
            <a:r>
              <a:rPr lang="zh-CN" altLang="en-US" sz="2400" dirty="0" smtClean="0"/>
              <a:t>普通文件可以来</a:t>
            </a:r>
            <a:r>
              <a:rPr lang="en-US" altLang="zh-CN" sz="2400" dirty="0" smtClean="0"/>
              <a:t>/</a:t>
            </a:r>
            <a:r>
              <a:rPr lang="zh-CN" altLang="en-US" sz="2400" dirty="0" smtClean="0"/>
              <a:t>回读</a:t>
            </a:r>
            <a:r>
              <a:rPr lang="en-US" altLang="zh-CN" sz="2400" dirty="0" smtClean="0"/>
              <a:t>/</a:t>
            </a:r>
            <a:r>
              <a:rPr lang="zh-CN" altLang="en-US" sz="2400" dirty="0" smtClean="0"/>
              <a:t>写</a:t>
            </a:r>
            <a:r>
              <a:rPr lang="en-US" altLang="zh-CN" sz="2400" dirty="0" smtClean="0"/>
              <a:t>,</a:t>
            </a:r>
            <a:r>
              <a:rPr lang="zh-CN" altLang="en-US" sz="2400" dirty="0" smtClean="0"/>
              <a:t>而字符设备只能是顺序读</a:t>
            </a:r>
            <a:r>
              <a:rPr lang="en-US" altLang="zh-CN" sz="2400" dirty="0" smtClean="0"/>
              <a:t>/</a:t>
            </a:r>
            <a:r>
              <a:rPr lang="zh-CN" altLang="en-US" sz="2400" dirty="0" smtClean="0"/>
              <a:t>写</a:t>
            </a:r>
            <a:r>
              <a:rPr lang="en-US" altLang="zh-CN" sz="2400" dirty="0" smtClean="0"/>
              <a:t>.</a:t>
            </a:r>
            <a:endParaRPr lang="en-US" altLang="zh-CN" sz="2000" dirty="0" smtClean="0"/>
          </a:p>
          <a:p>
            <a:r>
              <a:rPr lang="zh-CN" altLang="en-US" sz="2400" dirty="0" smtClean="0"/>
              <a:t>可以</a:t>
            </a:r>
            <a:r>
              <a:rPr lang="zh-CN" altLang="en-US" sz="2400" dirty="0"/>
              <a:t>对字符设备调用</a:t>
            </a:r>
            <a:r>
              <a:rPr lang="zh-CN" altLang="en-US" sz="2400" dirty="0" smtClean="0"/>
              <a:t>打开、读取、写和关闭。</a:t>
            </a:r>
          </a:p>
          <a:p>
            <a:r>
              <a:rPr lang="zh-CN" altLang="en-US" sz="2400" dirty="0" smtClean="0"/>
              <a:t>初始化字符设备时，驱动程序向</a:t>
            </a:r>
            <a:r>
              <a:rPr lang="en-US" altLang="zh-CN" sz="2400" dirty="0" err="1" smtClean="0"/>
              <a:t>linux</a:t>
            </a:r>
            <a:r>
              <a:rPr lang="zh-CN" altLang="en-US" sz="2400" dirty="0" smtClean="0"/>
              <a:t>登记，并在字符设备向量中增加一个</a:t>
            </a:r>
            <a:r>
              <a:rPr lang="en-US" altLang="zh-CN" sz="2400" dirty="0" err="1" smtClean="0"/>
              <a:t>device_struct</a:t>
            </a:r>
            <a:r>
              <a:rPr lang="zh-CN" altLang="en-US" sz="2400" dirty="0" smtClean="0"/>
              <a:t>数据结构条目，这个设备的主设备标识符（</a:t>
            </a:r>
            <a:r>
              <a:rPr lang="en-US" altLang="zh-CN" sz="2400" dirty="0" err="1" smtClean="0"/>
              <a:t>tty</a:t>
            </a:r>
            <a:r>
              <a:rPr lang="zh-CN" altLang="en-US" sz="2400" dirty="0" smtClean="0"/>
              <a:t>的主设备号为</a:t>
            </a:r>
            <a:r>
              <a:rPr lang="en-US" altLang="zh-CN" sz="2400" dirty="0" smtClean="0"/>
              <a:t>4</a:t>
            </a:r>
            <a:r>
              <a:rPr lang="zh-CN" altLang="en-US" sz="2400" dirty="0" smtClean="0"/>
              <a:t>）用作这个向量表的索引</a:t>
            </a:r>
          </a:p>
          <a:p>
            <a:endParaRPr lang="en-US" altLang="zh-CN" sz="2400" dirty="0" smtClean="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linds(horizontal)">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12" dur="500"/>
                                        <p:tgtEl>
                                          <p:spTgt spid="9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7" dur="500"/>
                                        <p:tgtEl>
                                          <p:spTgt spid="93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22" dur="500"/>
                                        <p:tgtEl>
                                          <p:spTgt spid="93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27"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smtClean="0"/>
              <a:t>设备驱动程序基础</a:t>
            </a:r>
          </a:p>
        </p:txBody>
      </p:sp>
      <p:sp>
        <p:nvSpPr>
          <p:cNvPr id="57347" name="Rectangle 3"/>
          <p:cNvSpPr>
            <a:spLocks noGrp="1" noChangeArrowheads="1"/>
          </p:cNvSpPr>
          <p:nvPr>
            <p:ph idx="1"/>
          </p:nvPr>
        </p:nvSpPr>
        <p:spPr/>
        <p:txBody>
          <a:bodyPr/>
          <a:lstStyle/>
          <a:p>
            <a:r>
              <a:rPr lang="zh-CN" altLang="en-US" dirty="0" smtClean="0"/>
              <a:t>设备驱动中关键数据结构</a:t>
            </a:r>
          </a:p>
          <a:p>
            <a:r>
              <a:rPr lang="zh-CN" altLang="en-US" dirty="0" smtClean="0"/>
              <a:t>在</a:t>
            </a:r>
            <a:r>
              <a:rPr lang="en-US" altLang="zh-CN" dirty="0" err="1" smtClean="0"/>
              <a:t>linux</a:t>
            </a:r>
            <a:r>
              <a:rPr lang="zh-CN" altLang="en-US" dirty="0" smtClean="0"/>
              <a:t>系统中，设备驱动程序所提供的</a:t>
            </a:r>
            <a:r>
              <a:rPr lang="zh-CN" altLang="en-US" b="1" dirty="0" smtClean="0"/>
              <a:t>入口点</a:t>
            </a:r>
            <a:r>
              <a:rPr lang="zh-CN" altLang="en-US" dirty="0" smtClean="0"/>
              <a:t>由一个文件操作结构进行说明，分别是</a:t>
            </a:r>
            <a:r>
              <a:rPr lang="en-US" altLang="zh-CN" dirty="0" smtClean="0"/>
              <a:t>:</a:t>
            </a:r>
          </a:p>
          <a:p>
            <a:pPr lvl="1"/>
            <a:r>
              <a:rPr lang="en-US" altLang="zh-CN" dirty="0" smtClean="0"/>
              <a:t>         </a:t>
            </a:r>
            <a:r>
              <a:rPr lang="en-US" altLang="zh-CN" dirty="0" err="1" smtClean="0"/>
              <a:t>file_operations</a:t>
            </a:r>
            <a:r>
              <a:rPr lang="en-US" altLang="zh-CN" dirty="0" smtClean="0"/>
              <a:t>(</a:t>
            </a:r>
            <a:r>
              <a:rPr lang="zh-CN" altLang="en-US" dirty="0" smtClean="0"/>
              <a:t>文件操作</a:t>
            </a:r>
            <a:r>
              <a:rPr lang="en-US" altLang="zh-CN" dirty="0" smtClean="0"/>
              <a:t>)</a:t>
            </a:r>
            <a:r>
              <a:rPr lang="zh-CN" altLang="en-US" dirty="0" smtClean="0"/>
              <a:t>数据结构 </a:t>
            </a:r>
          </a:p>
          <a:p>
            <a:pPr lvl="1"/>
            <a:r>
              <a:rPr lang="zh-CN" altLang="en-US" dirty="0" smtClean="0"/>
              <a:t>         </a:t>
            </a:r>
            <a:r>
              <a:rPr lang="en-US" altLang="zh-CN" dirty="0" smtClean="0"/>
              <a:t>file</a:t>
            </a:r>
            <a:r>
              <a:rPr lang="zh-CN" altLang="en-US" dirty="0" smtClean="0"/>
              <a:t>数据结构</a:t>
            </a:r>
          </a:p>
          <a:p>
            <a:pPr lvl="1"/>
            <a:r>
              <a:rPr lang="zh-CN" altLang="en-US" dirty="0" smtClean="0"/>
              <a:t>         </a:t>
            </a:r>
            <a:r>
              <a:rPr lang="en-US" altLang="zh-CN" dirty="0" err="1" smtClean="0"/>
              <a:t>inode</a:t>
            </a:r>
            <a:r>
              <a:rPr lang="zh-CN" altLang="en-US" dirty="0" smtClean="0"/>
              <a:t>数据结构 </a:t>
            </a:r>
          </a:p>
          <a:p>
            <a:r>
              <a:rPr lang="zh-CN" altLang="en-US" dirty="0" smtClean="0"/>
              <a:t>它们定义于</a:t>
            </a:r>
            <a:r>
              <a:rPr lang="en-US" altLang="zh-CN" dirty="0" smtClean="0"/>
              <a:t>Linux/</a:t>
            </a:r>
            <a:r>
              <a:rPr lang="en-US" altLang="zh-CN" dirty="0" err="1" smtClean="0"/>
              <a:t>fs.h</a:t>
            </a:r>
            <a:r>
              <a:rPr lang="zh-CN" altLang="en-US" dirty="0" smtClean="0"/>
              <a:t>文件中。 </a:t>
            </a:r>
          </a:p>
        </p:txBody>
      </p:sp>
    </p:spTree>
  </p:cSld>
  <p:clrMapOvr>
    <a:masterClrMapping/>
  </p:clrMapOvr>
  <p:transition>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0"/>
            <a:ext cx="8326798" cy="6858000"/>
          </a:xfrm>
        </p:spPr>
      </p:pic>
      <p:sp>
        <p:nvSpPr>
          <p:cNvPr id="5" name="椭圆 4"/>
          <p:cNvSpPr/>
          <p:nvPr/>
        </p:nvSpPr>
        <p:spPr bwMode="auto">
          <a:xfrm>
            <a:off x="1524000" y="3962400"/>
            <a:ext cx="1676400" cy="228600"/>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282640065"/>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z="3600" dirty="0" err="1" smtClean="0"/>
              <a:t>file_operations</a:t>
            </a:r>
            <a:r>
              <a:rPr lang="en-US" altLang="zh-CN" sz="3600" dirty="0" smtClean="0"/>
              <a:t>(</a:t>
            </a:r>
            <a:r>
              <a:rPr lang="zh-CN" altLang="en-US" sz="3600" dirty="0" smtClean="0"/>
              <a:t>文件操作</a:t>
            </a:r>
            <a:r>
              <a:rPr lang="en-US" altLang="zh-CN" sz="3600" dirty="0" smtClean="0"/>
              <a:t>)</a:t>
            </a:r>
            <a:r>
              <a:rPr lang="zh-CN" altLang="en-US" sz="3600" dirty="0" smtClean="0"/>
              <a:t>数据结构</a:t>
            </a:r>
          </a:p>
        </p:txBody>
      </p:sp>
      <p:sp>
        <p:nvSpPr>
          <p:cNvPr id="58371" name="Rectangle 3"/>
          <p:cNvSpPr>
            <a:spLocks noGrp="1" noChangeArrowheads="1"/>
          </p:cNvSpPr>
          <p:nvPr>
            <p:ph idx="1"/>
          </p:nvPr>
        </p:nvSpPr>
        <p:spPr/>
        <p:txBody>
          <a:bodyPr/>
          <a:lstStyle/>
          <a:p>
            <a:r>
              <a:rPr lang="zh-CN" altLang="en-US" dirty="0" smtClean="0"/>
              <a:t>由于用户进程是通过设备文件同硬件打交道的，所以对设备文件的操作不外乎一些系统调用，如</a:t>
            </a:r>
            <a:r>
              <a:rPr lang="en-US" altLang="zh-CN" dirty="0" smtClean="0"/>
              <a:t>open</a:t>
            </a:r>
            <a:r>
              <a:rPr lang="zh-CN" altLang="en-US" dirty="0" smtClean="0"/>
              <a:t>、</a:t>
            </a:r>
            <a:r>
              <a:rPr lang="en-US" altLang="zh-CN" dirty="0" smtClean="0"/>
              <a:t>read</a:t>
            </a:r>
            <a:r>
              <a:rPr lang="zh-CN" altLang="en-US" dirty="0" smtClean="0"/>
              <a:t>、</a:t>
            </a:r>
            <a:r>
              <a:rPr lang="en-US" altLang="zh-CN" dirty="0" smtClean="0"/>
              <a:t>write</a:t>
            </a:r>
            <a:r>
              <a:rPr lang="zh-CN" altLang="en-US" dirty="0" smtClean="0"/>
              <a:t>、</a:t>
            </a:r>
            <a:r>
              <a:rPr lang="en-US" altLang="zh-CN" dirty="0" smtClean="0"/>
              <a:t>close</a:t>
            </a:r>
            <a:r>
              <a:rPr lang="zh-CN" altLang="en-US" dirty="0" smtClean="0"/>
              <a:t>等。</a:t>
            </a:r>
          </a:p>
          <a:p>
            <a:r>
              <a:rPr lang="zh-CN" altLang="en-US" dirty="0" smtClean="0"/>
              <a:t>但是如何把系统调用和驱动程序关联起来，这里需要一个非常关键的数据结构，即</a:t>
            </a:r>
            <a:r>
              <a:rPr lang="en-US" altLang="zh-CN" b="1" dirty="0" err="1" smtClean="0"/>
              <a:t>file_operations</a:t>
            </a:r>
            <a:r>
              <a:rPr lang="zh-CN" altLang="en-US" dirty="0" smtClean="0"/>
              <a:t>（文件操作）。</a:t>
            </a:r>
          </a:p>
          <a:p>
            <a:pPr lvl="1"/>
            <a:r>
              <a:rPr lang="zh-CN" altLang="en-US" dirty="0" smtClean="0"/>
              <a:t>它用来存储驱动内核模块提供的对设备进行的各种操作的函数指针。</a:t>
            </a:r>
          </a:p>
        </p:txBody>
      </p:sp>
    </p:spTree>
  </p:cSld>
  <p:clrMapOvr>
    <a:masterClrMapping/>
  </p:clrMapOvr>
  <p:transition>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dirty="0" err="1" smtClean="0"/>
              <a:t>file_operations</a:t>
            </a:r>
            <a:r>
              <a:rPr lang="zh-CN" altLang="en-US" dirty="0" smtClean="0"/>
              <a:t>数据结构 </a:t>
            </a:r>
          </a:p>
        </p:txBody>
      </p:sp>
      <p:sp>
        <p:nvSpPr>
          <p:cNvPr id="59395" name="Rectangle 3"/>
          <p:cNvSpPr>
            <a:spLocks noGrp="1" noChangeArrowheads="1"/>
          </p:cNvSpPr>
          <p:nvPr>
            <p:ph idx="1"/>
          </p:nvPr>
        </p:nvSpPr>
        <p:spPr>
          <a:xfrm>
            <a:off x="457200" y="1719262"/>
            <a:ext cx="8229600" cy="5062537"/>
          </a:xfrm>
        </p:spPr>
        <p:txBody>
          <a:bodyPr/>
          <a:lstStyle/>
          <a:p>
            <a:pPr marL="0" indent="0">
              <a:buNone/>
            </a:pPr>
            <a:r>
              <a:rPr lang="en-US" altLang="zh-CN" sz="1600" dirty="0" err="1" smtClean="0"/>
              <a:t>struct</a:t>
            </a:r>
            <a:r>
              <a:rPr lang="en-US" altLang="zh-CN" sz="1600" dirty="0" smtClean="0"/>
              <a:t> </a:t>
            </a:r>
            <a:r>
              <a:rPr lang="en-US" altLang="zh-CN" sz="1600" dirty="0" err="1" smtClean="0"/>
              <a:t>file_operations</a:t>
            </a:r>
            <a:r>
              <a:rPr lang="en-US" altLang="zh-CN" sz="1600" dirty="0" smtClean="0"/>
              <a:t> {</a:t>
            </a:r>
          </a:p>
          <a:p>
            <a:pPr marL="344487" lvl="1" indent="0">
              <a:buNone/>
            </a:pPr>
            <a:r>
              <a:rPr lang="en-US" altLang="zh-CN" sz="1200" dirty="0" err="1" smtClean="0"/>
              <a:t>struct</a:t>
            </a:r>
            <a:r>
              <a:rPr lang="en-US" altLang="zh-CN" sz="1200" dirty="0" smtClean="0"/>
              <a:t> module *owner;</a:t>
            </a:r>
          </a:p>
          <a:p>
            <a:pPr marL="344487" lvl="1" indent="0">
              <a:buNone/>
            </a:pPr>
            <a:r>
              <a:rPr lang="en-US" altLang="zh-CN" sz="1200" dirty="0" err="1" smtClean="0"/>
              <a:t>loff_t</a:t>
            </a:r>
            <a:r>
              <a:rPr lang="en-US" altLang="zh-CN" sz="1200" dirty="0" smtClean="0"/>
              <a:t> (*</a:t>
            </a:r>
            <a:r>
              <a:rPr lang="en-US" altLang="zh-CN" sz="1200" dirty="0" err="1" smtClean="0"/>
              <a:t>llseek</a:t>
            </a:r>
            <a:r>
              <a:rPr lang="en-US" altLang="zh-CN" sz="1200" dirty="0" smtClean="0"/>
              <a:t>) (</a:t>
            </a:r>
            <a:r>
              <a:rPr lang="en-US" altLang="zh-CN" sz="1200" dirty="0" err="1" smtClean="0"/>
              <a:t>struct</a:t>
            </a:r>
            <a:r>
              <a:rPr lang="en-US" altLang="zh-CN" sz="1200" dirty="0" smtClean="0"/>
              <a:t> file *, </a:t>
            </a:r>
            <a:r>
              <a:rPr lang="en-US" altLang="zh-CN" sz="1200" dirty="0" err="1" smtClean="0"/>
              <a:t>loff_t</a:t>
            </a:r>
            <a:r>
              <a:rPr lang="en-US" altLang="zh-CN" sz="1200" dirty="0" smtClean="0"/>
              <a:t>, </a:t>
            </a:r>
            <a:r>
              <a:rPr lang="en-US" altLang="zh-CN" sz="1200" dirty="0" err="1" smtClean="0"/>
              <a:t>int</a:t>
            </a:r>
            <a:r>
              <a:rPr lang="en-US" altLang="zh-CN" sz="1200" dirty="0" smtClean="0"/>
              <a:t>);</a:t>
            </a:r>
          </a:p>
          <a:p>
            <a:pPr marL="344487" lvl="1" indent="0">
              <a:buNone/>
            </a:pPr>
            <a:r>
              <a:rPr lang="en-US" altLang="zh-CN" sz="1200" dirty="0" err="1" smtClean="0"/>
              <a:t>ssize_t</a:t>
            </a:r>
            <a:r>
              <a:rPr lang="en-US" altLang="zh-CN" sz="1200" dirty="0" smtClean="0"/>
              <a:t> (*read) (</a:t>
            </a:r>
            <a:r>
              <a:rPr lang="en-US" altLang="zh-CN" sz="1200" dirty="0" err="1" smtClean="0"/>
              <a:t>struct</a:t>
            </a:r>
            <a:r>
              <a:rPr lang="en-US" altLang="zh-CN" sz="1200" dirty="0" smtClean="0"/>
              <a:t> file *, char *, </a:t>
            </a:r>
            <a:r>
              <a:rPr lang="en-US" altLang="zh-CN" sz="1200" dirty="0" err="1" smtClean="0"/>
              <a:t>size_t</a:t>
            </a:r>
            <a:r>
              <a:rPr lang="en-US" altLang="zh-CN" sz="1200" dirty="0" smtClean="0"/>
              <a:t>, </a:t>
            </a:r>
            <a:r>
              <a:rPr lang="en-US" altLang="zh-CN" sz="1200" dirty="0" err="1" smtClean="0"/>
              <a:t>loff_t</a:t>
            </a:r>
            <a:r>
              <a:rPr lang="en-US" altLang="zh-CN" sz="1200" dirty="0" smtClean="0"/>
              <a:t> *);</a:t>
            </a:r>
          </a:p>
          <a:p>
            <a:pPr marL="344487" lvl="1" indent="0">
              <a:buNone/>
            </a:pPr>
            <a:r>
              <a:rPr lang="en-US" altLang="zh-CN" sz="1200" dirty="0" err="1" smtClean="0"/>
              <a:t>ssize_t</a:t>
            </a:r>
            <a:r>
              <a:rPr lang="en-US" altLang="zh-CN" sz="1200" dirty="0" smtClean="0"/>
              <a:t> (*write) (</a:t>
            </a:r>
            <a:r>
              <a:rPr lang="en-US" altLang="zh-CN" sz="1200" dirty="0" err="1" smtClean="0"/>
              <a:t>struct</a:t>
            </a:r>
            <a:r>
              <a:rPr lang="en-US" altLang="zh-CN" sz="1200" dirty="0" smtClean="0"/>
              <a:t> file *, </a:t>
            </a:r>
            <a:r>
              <a:rPr lang="en-US" altLang="zh-CN" sz="1200" dirty="0" err="1" smtClean="0"/>
              <a:t>const</a:t>
            </a:r>
            <a:r>
              <a:rPr lang="en-US" altLang="zh-CN" sz="1200" dirty="0" smtClean="0"/>
              <a:t> char *, </a:t>
            </a:r>
            <a:r>
              <a:rPr lang="en-US" altLang="zh-CN" sz="1200" dirty="0" err="1" smtClean="0"/>
              <a:t>size_t</a:t>
            </a:r>
            <a:r>
              <a:rPr lang="en-US" altLang="zh-CN" sz="1200" dirty="0" smtClean="0"/>
              <a:t>, </a:t>
            </a:r>
            <a:r>
              <a:rPr lang="en-US" altLang="zh-CN" sz="1200" dirty="0" err="1" smtClean="0"/>
              <a:t>loff_t</a:t>
            </a:r>
            <a:r>
              <a:rPr lang="en-US" altLang="zh-CN" sz="1200" dirty="0" smtClean="0"/>
              <a:t> *);</a:t>
            </a:r>
          </a:p>
          <a:p>
            <a:pPr marL="344487" lvl="1" indent="0">
              <a:buNone/>
            </a:pPr>
            <a:r>
              <a:rPr lang="en-US" altLang="zh-CN" sz="1200" dirty="0" err="1" smtClean="0"/>
              <a:t>int</a:t>
            </a:r>
            <a:r>
              <a:rPr lang="en-US" altLang="zh-CN" sz="1200" dirty="0" smtClean="0"/>
              <a:t> (*</a:t>
            </a:r>
            <a:r>
              <a:rPr lang="en-US" altLang="zh-CN" sz="1200" dirty="0" err="1" smtClean="0"/>
              <a:t>readdir</a:t>
            </a:r>
            <a:r>
              <a:rPr lang="en-US" altLang="zh-CN" sz="1200" dirty="0" smtClean="0"/>
              <a:t>) (</a:t>
            </a:r>
            <a:r>
              <a:rPr lang="en-US" altLang="zh-CN" sz="1200" dirty="0" err="1" smtClean="0"/>
              <a:t>struct</a:t>
            </a:r>
            <a:r>
              <a:rPr lang="en-US" altLang="zh-CN" sz="1200" dirty="0" smtClean="0"/>
              <a:t> file *, void *, </a:t>
            </a:r>
            <a:r>
              <a:rPr lang="en-US" altLang="zh-CN" sz="1200" dirty="0" err="1" smtClean="0"/>
              <a:t>filldir_t</a:t>
            </a:r>
            <a:r>
              <a:rPr lang="en-US" altLang="zh-CN" sz="1200" dirty="0" smtClean="0"/>
              <a:t>);</a:t>
            </a:r>
          </a:p>
          <a:p>
            <a:pPr marL="344487" lvl="1" indent="0">
              <a:buNone/>
            </a:pPr>
            <a:r>
              <a:rPr lang="en-US" altLang="zh-CN" sz="1200" dirty="0" smtClean="0"/>
              <a:t>unsigned </a:t>
            </a:r>
            <a:r>
              <a:rPr lang="en-US" altLang="zh-CN" sz="1200" dirty="0" err="1" smtClean="0"/>
              <a:t>int</a:t>
            </a:r>
            <a:r>
              <a:rPr lang="en-US" altLang="zh-CN" sz="1200" dirty="0" smtClean="0"/>
              <a:t> (*poll) (</a:t>
            </a:r>
            <a:r>
              <a:rPr lang="en-US" altLang="zh-CN" sz="1200" dirty="0" err="1" smtClean="0"/>
              <a:t>struct</a:t>
            </a:r>
            <a:r>
              <a:rPr lang="en-US" altLang="zh-CN" sz="1200" dirty="0" smtClean="0"/>
              <a:t> file *, </a:t>
            </a:r>
            <a:r>
              <a:rPr lang="en-US" altLang="zh-CN" sz="1200" dirty="0" err="1" smtClean="0"/>
              <a:t>struct</a:t>
            </a:r>
            <a:r>
              <a:rPr lang="en-US" altLang="zh-CN" sz="1200" dirty="0" smtClean="0"/>
              <a:t> </a:t>
            </a:r>
            <a:r>
              <a:rPr lang="en-US" altLang="zh-CN" sz="1200" dirty="0" err="1" smtClean="0"/>
              <a:t>poll_table_struct</a:t>
            </a:r>
            <a:r>
              <a:rPr lang="en-US" altLang="zh-CN" sz="1200" dirty="0" smtClean="0"/>
              <a:t> *);</a:t>
            </a:r>
          </a:p>
          <a:p>
            <a:pPr marL="344487" lvl="1" indent="0">
              <a:buNone/>
            </a:pPr>
            <a:r>
              <a:rPr lang="en-US" altLang="zh-CN" sz="1200" dirty="0" err="1" smtClean="0"/>
              <a:t>int</a:t>
            </a:r>
            <a:r>
              <a:rPr lang="en-US" altLang="zh-CN" sz="1200" dirty="0" smtClean="0"/>
              <a:t> (*</a:t>
            </a:r>
            <a:r>
              <a:rPr lang="en-US" altLang="zh-CN" sz="1200" dirty="0" err="1" smtClean="0"/>
              <a:t>ioctl</a:t>
            </a:r>
            <a:r>
              <a:rPr lang="en-US" altLang="zh-CN" sz="1200" dirty="0" smtClean="0"/>
              <a:t>) (</a:t>
            </a:r>
            <a:r>
              <a:rPr lang="en-US" altLang="zh-CN" sz="1200" dirty="0" err="1" smtClean="0"/>
              <a:t>struct</a:t>
            </a:r>
            <a:r>
              <a:rPr lang="en-US" altLang="zh-CN" sz="1200" dirty="0" smtClean="0"/>
              <a:t> </a:t>
            </a:r>
            <a:r>
              <a:rPr lang="en-US" altLang="zh-CN" sz="1200" dirty="0" err="1" smtClean="0"/>
              <a:t>inode</a:t>
            </a:r>
            <a:r>
              <a:rPr lang="en-US" altLang="zh-CN" sz="1200" dirty="0" smtClean="0"/>
              <a:t> *, </a:t>
            </a:r>
            <a:r>
              <a:rPr lang="en-US" altLang="zh-CN" sz="1200" dirty="0" err="1" smtClean="0"/>
              <a:t>struct</a:t>
            </a:r>
            <a:r>
              <a:rPr lang="en-US" altLang="zh-CN" sz="1200" dirty="0" smtClean="0"/>
              <a:t> file *, unsigned </a:t>
            </a:r>
            <a:r>
              <a:rPr lang="en-US" altLang="zh-CN" sz="1200" dirty="0" err="1" smtClean="0"/>
              <a:t>int</a:t>
            </a:r>
            <a:r>
              <a:rPr lang="en-US" altLang="zh-CN" sz="1200" dirty="0" smtClean="0"/>
              <a:t>, unsigned long);</a:t>
            </a:r>
          </a:p>
          <a:p>
            <a:pPr marL="344487" lvl="1" indent="0">
              <a:buNone/>
            </a:pPr>
            <a:r>
              <a:rPr lang="en-US" altLang="zh-CN" sz="1200" dirty="0" err="1" smtClean="0"/>
              <a:t>int</a:t>
            </a:r>
            <a:r>
              <a:rPr lang="en-US" altLang="zh-CN" sz="1200" dirty="0" smtClean="0"/>
              <a:t> (*</a:t>
            </a:r>
            <a:r>
              <a:rPr lang="en-US" altLang="zh-CN" sz="1200" dirty="0" err="1" smtClean="0"/>
              <a:t>mmap</a:t>
            </a:r>
            <a:r>
              <a:rPr lang="en-US" altLang="zh-CN" sz="1200" dirty="0" smtClean="0"/>
              <a:t>) (</a:t>
            </a:r>
            <a:r>
              <a:rPr lang="en-US" altLang="zh-CN" sz="1200" dirty="0" err="1" smtClean="0"/>
              <a:t>struct</a:t>
            </a:r>
            <a:r>
              <a:rPr lang="en-US" altLang="zh-CN" sz="1200" dirty="0" smtClean="0"/>
              <a:t> file *, </a:t>
            </a:r>
            <a:r>
              <a:rPr lang="en-US" altLang="zh-CN" sz="1200" dirty="0" err="1" smtClean="0"/>
              <a:t>struct</a:t>
            </a:r>
            <a:r>
              <a:rPr lang="en-US" altLang="zh-CN" sz="1200" dirty="0" smtClean="0"/>
              <a:t> </a:t>
            </a:r>
            <a:r>
              <a:rPr lang="en-US" altLang="zh-CN" sz="1200" dirty="0" err="1" smtClean="0"/>
              <a:t>vm_area_struct</a:t>
            </a:r>
            <a:r>
              <a:rPr lang="en-US" altLang="zh-CN" sz="1200" dirty="0" smtClean="0"/>
              <a:t> *);</a:t>
            </a:r>
          </a:p>
          <a:p>
            <a:pPr marL="344487" lvl="1" indent="0">
              <a:buNone/>
            </a:pPr>
            <a:r>
              <a:rPr lang="en-US" altLang="zh-CN" sz="1200" dirty="0" err="1" smtClean="0"/>
              <a:t>int</a:t>
            </a:r>
            <a:r>
              <a:rPr lang="en-US" altLang="zh-CN" sz="1200" dirty="0" smtClean="0"/>
              <a:t> (*open) (</a:t>
            </a:r>
            <a:r>
              <a:rPr lang="en-US" altLang="zh-CN" sz="1200" dirty="0" err="1" smtClean="0"/>
              <a:t>struct</a:t>
            </a:r>
            <a:r>
              <a:rPr lang="en-US" altLang="zh-CN" sz="1200" dirty="0" smtClean="0"/>
              <a:t> </a:t>
            </a:r>
            <a:r>
              <a:rPr lang="en-US" altLang="zh-CN" sz="1200" dirty="0" err="1" smtClean="0"/>
              <a:t>inode</a:t>
            </a:r>
            <a:r>
              <a:rPr lang="en-US" altLang="zh-CN" sz="1200" dirty="0" smtClean="0"/>
              <a:t> *, </a:t>
            </a:r>
            <a:r>
              <a:rPr lang="en-US" altLang="zh-CN" sz="1200" dirty="0" err="1" smtClean="0"/>
              <a:t>struct</a:t>
            </a:r>
            <a:r>
              <a:rPr lang="en-US" altLang="zh-CN" sz="1200" dirty="0" smtClean="0"/>
              <a:t> file *);</a:t>
            </a:r>
          </a:p>
          <a:p>
            <a:pPr marL="344487" lvl="1" indent="0">
              <a:buNone/>
            </a:pPr>
            <a:r>
              <a:rPr lang="en-US" altLang="zh-CN" sz="1200" dirty="0" err="1" smtClean="0"/>
              <a:t>int</a:t>
            </a:r>
            <a:r>
              <a:rPr lang="en-US" altLang="zh-CN" sz="1200" dirty="0" smtClean="0"/>
              <a:t> (*flush) (</a:t>
            </a:r>
            <a:r>
              <a:rPr lang="en-US" altLang="zh-CN" sz="1200" dirty="0" err="1" smtClean="0"/>
              <a:t>struct</a:t>
            </a:r>
            <a:r>
              <a:rPr lang="en-US" altLang="zh-CN" sz="1200" dirty="0" smtClean="0"/>
              <a:t> file *);</a:t>
            </a:r>
          </a:p>
          <a:p>
            <a:pPr marL="344487" lvl="1" indent="0">
              <a:buNone/>
            </a:pPr>
            <a:r>
              <a:rPr lang="en-US" altLang="zh-CN" sz="1400" dirty="0" err="1" smtClean="0"/>
              <a:t>int</a:t>
            </a:r>
            <a:r>
              <a:rPr lang="en-US" altLang="zh-CN" sz="1400" dirty="0" smtClean="0"/>
              <a:t> (*release) (</a:t>
            </a:r>
            <a:r>
              <a:rPr lang="en-US" altLang="zh-CN" sz="1400" dirty="0" err="1" smtClean="0"/>
              <a:t>struct</a:t>
            </a:r>
            <a:r>
              <a:rPr lang="en-US" altLang="zh-CN" sz="1400" dirty="0" smtClean="0"/>
              <a:t> </a:t>
            </a:r>
            <a:r>
              <a:rPr lang="en-US" altLang="zh-CN" sz="1400" dirty="0" err="1" smtClean="0"/>
              <a:t>inode</a:t>
            </a:r>
            <a:r>
              <a:rPr lang="en-US" altLang="zh-CN" sz="1400" dirty="0" smtClean="0"/>
              <a:t> *, </a:t>
            </a:r>
            <a:r>
              <a:rPr lang="en-US" altLang="zh-CN" sz="1400" dirty="0" err="1" smtClean="0"/>
              <a:t>struct</a:t>
            </a:r>
            <a:r>
              <a:rPr lang="en-US" altLang="zh-CN" sz="1400" dirty="0" smtClean="0"/>
              <a:t> file *);</a:t>
            </a:r>
          </a:p>
          <a:p>
            <a:pPr marL="344487" lvl="1" indent="0">
              <a:buNone/>
            </a:pPr>
            <a:r>
              <a:rPr lang="en-US" altLang="zh-CN" sz="1400" dirty="0" err="1" smtClean="0"/>
              <a:t>int</a:t>
            </a:r>
            <a:r>
              <a:rPr lang="en-US" altLang="zh-CN" sz="1400" dirty="0" smtClean="0"/>
              <a:t> (*</a:t>
            </a:r>
            <a:r>
              <a:rPr lang="en-US" altLang="zh-CN" sz="1400" dirty="0" err="1" smtClean="0"/>
              <a:t>fsync</a:t>
            </a:r>
            <a:r>
              <a:rPr lang="en-US" altLang="zh-CN" sz="1400" dirty="0" smtClean="0"/>
              <a:t>) (</a:t>
            </a:r>
            <a:r>
              <a:rPr lang="en-US" altLang="zh-CN" sz="1400" dirty="0" err="1" smtClean="0"/>
              <a:t>struct</a:t>
            </a:r>
            <a:r>
              <a:rPr lang="en-US" altLang="zh-CN" sz="1400" dirty="0" smtClean="0"/>
              <a:t> file *, </a:t>
            </a:r>
            <a:r>
              <a:rPr lang="en-US" altLang="zh-CN" sz="1400" dirty="0" err="1" smtClean="0"/>
              <a:t>struct</a:t>
            </a:r>
            <a:r>
              <a:rPr lang="en-US" altLang="zh-CN" sz="1400" dirty="0" smtClean="0"/>
              <a:t> </a:t>
            </a:r>
            <a:r>
              <a:rPr lang="en-US" altLang="zh-CN" sz="1400" dirty="0" err="1" smtClean="0"/>
              <a:t>dentry</a:t>
            </a:r>
            <a:r>
              <a:rPr lang="en-US" altLang="zh-CN" sz="1400" dirty="0" smtClean="0"/>
              <a:t> *, </a:t>
            </a:r>
            <a:r>
              <a:rPr lang="en-US" altLang="zh-CN" sz="1400" dirty="0" err="1" smtClean="0"/>
              <a:t>int</a:t>
            </a:r>
            <a:r>
              <a:rPr lang="en-US" altLang="zh-CN" sz="1400" dirty="0" smtClean="0"/>
              <a:t> </a:t>
            </a:r>
            <a:r>
              <a:rPr lang="en-US" altLang="zh-CN" sz="1400" dirty="0" err="1" smtClean="0"/>
              <a:t>datasync</a:t>
            </a:r>
            <a:r>
              <a:rPr lang="en-US" altLang="zh-CN" sz="1400" dirty="0" smtClean="0"/>
              <a:t>);</a:t>
            </a:r>
          </a:p>
          <a:p>
            <a:pPr marL="344487" lvl="1" indent="0">
              <a:buNone/>
            </a:pPr>
            <a:r>
              <a:rPr lang="en-US" altLang="zh-CN" sz="1400" dirty="0" err="1" smtClean="0"/>
              <a:t>int</a:t>
            </a:r>
            <a:r>
              <a:rPr lang="en-US" altLang="zh-CN" sz="1400" dirty="0" smtClean="0"/>
              <a:t> (*</a:t>
            </a:r>
            <a:r>
              <a:rPr lang="en-US" altLang="zh-CN" sz="1400" dirty="0" err="1" smtClean="0"/>
              <a:t>fasync</a:t>
            </a:r>
            <a:r>
              <a:rPr lang="en-US" altLang="zh-CN" sz="1400" dirty="0" smtClean="0"/>
              <a:t>) (</a:t>
            </a:r>
            <a:r>
              <a:rPr lang="en-US" altLang="zh-CN" sz="1400" dirty="0" err="1" smtClean="0"/>
              <a:t>int</a:t>
            </a:r>
            <a:r>
              <a:rPr lang="en-US" altLang="zh-CN" sz="1400" dirty="0" smtClean="0"/>
              <a:t>, </a:t>
            </a:r>
            <a:r>
              <a:rPr lang="en-US" altLang="zh-CN" sz="1400" dirty="0" err="1" smtClean="0"/>
              <a:t>struct</a:t>
            </a:r>
            <a:r>
              <a:rPr lang="en-US" altLang="zh-CN" sz="1400" dirty="0" smtClean="0"/>
              <a:t> file *, </a:t>
            </a:r>
            <a:r>
              <a:rPr lang="en-US" altLang="zh-CN" sz="1400" dirty="0" err="1" smtClean="0"/>
              <a:t>int</a:t>
            </a:r>
            <a:r>
              <a:rPr lang="en-US" altLang="zh-CN" sz="1400" dirty="0" smtClean="0"/>
              <a:t>);</a:t>
            </a:r>
          </a:p>
          <a:p>
            <a:pPr marL="344487" lvl="1" indent="0">
              <a:buNone/>
            </a:pPr>
            <a:r>
              <a:rPr lang="en-US" altLang="zh-CN" sz="1400" dirty="0" err="1" smtClean="0"/>
              <a:t>int</a:t>
            </a:r>
            <a:r>
              <a:rPr lang="en-US" altLang="zh-CN" sz="1400" dirty="0" smtClean="0"/>
              <a:t> (*lock) (</a:t>
            </a:r>
            <a:r>
              <a:rPr lang="en-US" altLang="zh-CN" sz="1400" dirty="0" err="1" smtClean="0"/>
              <a:t>struct</a:t>
            </a:r>
            <a:r>
              <a:rPr lang="en-US" altLang="zh-CN" sz="1400" dirty="0" smtClean="0"/>
              <a:t> file *, </a:t>
            </a:r>
            <a:r>
              <a:rPr lang="en-US" altLang="zh-CN" sz="1400" dirty="0" err="1" smtClean="0"/>
              <a:t>int</a:t>
            </a:r>
            <a:r>
              <a:rPr lang="en-US" altLang="zh-CN" sz="1400" dirty="0" smtClean="0"/>
              <a:t>, </a:t>
            </a:r>
            <a:r>
              <a:rPr lang="en-US" altLang="zh-CN" sz="1400" dirty="0" err="1" smtClean="0"/>
              <a:t>struct</a:t>
            </a:r>
            <a:r>
              <a:rPr lang="en-US" altLang="zh-CN" sz="1400" dirty="0" smtClean="0"/>
              <a:t> </a:t>
            </a:r>
            <a:r>
              <a:rPr lang="en-US" altLang="zh-CN" sz="1400" dirty="0" err="1" smtClean="0"/>
              <a:t>file_lock</a:t>
            </a:r>
            <a:r>
              <a:rPr lang="en-US" altLang="zh-CN" sz="1400" dirty="0" smtClean="0"/>
              <a:t> *);</a:t>
            </a:r>
          </a:p>
          <a:p>
            <a:pPr marL="344487" lvl="1" indent="0">
              <a:buNone/>
            </a:pPr>
            <a:r>
              <a:rPr lang="en-US" altLang="zh-CN" sz="1400" dirty="0" err="1" smtClean="0"/>
              <a:t>ssize_t</a:t>
            </a:r>
            <a:r>
              <a:rPr lang="en-US" altLang="zh-CN" sz="1400" dirty="0" smtClean="0"/>
              <a:t> (*</a:t>
            </a:r>
            <a:r>
              <a:rPr lang="en-US" altLang="zh-CN" sz="1400" dirty="0" err="1" smtClean="0"/>
              <a:t>readv</a:t>
            </a:r>
            <a:r>
              <a:rPr lang="en-US" altLang="zh-CN" sz="1400" dirty="0" smtClean="0"/>
              <a:t>) (</a:t>
            </a:r>
            <a:r>
              <a:rPr lang="en-US" altLang="zh-CN" sz="1400" dirty="0" err="1" smtClean="0"/>
              <a:t>struct</a:t>
            </a:r>
            <a:r>
              <a:rPr lang="en-US" altLang="zh-CN" sz="1400" dirty="0" smtClean="0"/>
              <a:t> file *, </a:t>
            </a:r>
            <a:r>
              <a:rPr lang="en-US" altLang="zh-CN" sz="1400" dirty="0" err="1" smtClean="0"/>
              <a:t>const</a:t>
            </a:r>
            <a:r>
              <a:rPr lang="en-US" altLang="zh-CN" sz="1400" dirty="0" smtClean="0"/>
              <a:t> </a:t>
            </a:r>
            <a:r>
              <a:rPr lang="en-US" altLang="zh-CN" sz="1400" dirty="0" err="1" smtClean="0"/>
              <a:t>struct</a:t>
            </a:r>
            <a:r>
              <a:rPr lang="en-US" altLang="zh-CN" sz="1400" dirty="0" smtClean="0"/>
              <a:t> </a:t>
            </a:r>
            <a:r>
              <a:rPr lang="en-US" altLang="zh-CN" sz="1400" dirty="0" err="1" smtClean="0"/>
              <a:t>iovec</a:t>
            </a:r>
            <a:r>
              <a:rPr lang="en-US" altLang="zh-CN" sz="1400" dirty="0" smtClean="0"/>
              <a:t> *, unsigned long, </a:t>
            </a:r>
            <a:r>
              <a:rPr lang="en-US" altLang="zh-CN" sz="1400" dirty="0" err="1" smtClean="0"/>
              <a:t>loff_t</a:t>
            </a:r>
            <a:r>
              <a:rPr lang="en-US" altLang="zh-CN" sz="1400" dirty="0" smtClean="0"/>
              <a:t> *);</a:t>
            </a:r>
          </a:p>
          <a:p>
            <a:pPr marL="344487" lvl="1" indent="0">
              <a:buNone/>
            </a:pPr>
            <a:r>
              <a:rPr lang="en-US" altLang="zh-CN" sz="1400" dirty="0" err="1" smtClean="0"/>
              <a:t>ssize_t</a:t>
            </a:r>
            <a:r>
              <a:rPr lang="en-US" altLang="zh-CN" sz="1400" dirty="0" smtClean="0"/>
              <a:t> (*</a:t>
            </a:r>
            <a:r>
              <a:rPr lang="en-US" altLang="zh-CN" sz="1400" dirty="0" err="1" smtClean="0"/>
              <a:t>writev</a:t>
            </a:r>
            <a:r>
              <a:rPr lang="en-US" altLang="zh-CN" sz="1400" dirty="0" smtClean="0"/>
              <a:t>) (</a:t>
            </a:r>
            <a:r>
              <a:rPr lang="en-US" altLang="zh-CN" sz="1400" dirty="0" err="1" smtClean="0"/>
              <a:t>struct</a:t>
            </a:r>
            <a:r>
              <a:rPr lang="en-US" altLang="zh-CN" sz="1400" dirty="0" smtClean="0"/>
              <a:t> file *, </a:t>
            </a:r>
            <a:r>
              <a:rPr lang="en-US" altLang="zh-CN" sz="1400" dirty="0" err="1" smtClean="0"/>
              <a:t>const</a:t>
            </a:r>
            <a:r>
              <a:rPr lang="en-US" altLang="zh-CN" sz="1400" dirty="0" smtClean="0"/>
              <a:t> </a:t>
            </a:r>
            <a:r>
              <a:rPr lang="en-US" altLang="zh-CN" sz="1400" dirty="0" err="1" smtClean="0"/>
              <a:t>struct</a:t>
            </a:r>
            <a:r>
              <a:rPr lang="en-US" altLang="zh-CN" sz="1400" dirty="0" smtClean="0"/>
              <a:t> </a:t>
            </a:r>
            <a:r>
              <a:rPr lang="en-US" altLang="zh-CN" sz="1400" dirty="0" err="1" smtClean="0"/>
              <a:t>iovec</a:t>
            </a:r>
            <a:r>
              <a:rPr lang="en-US" altLang="zh-CN" sz="1400" dirty="0" smtClean="0"/>
              <a:t> *, unsigned long, </a:t>
            </a:r>
            <a:r>
              <a:rPr lang="en-US" altLang="zh-CN" sz="1400" dirty="0" err="1" smtClean="0"/>
              <a:t>loff_t</a:t>
            </a:r>
            <a:r>
              <a:rPr lang="en-US" altLang="zh-CN" sz="1400" dirty="0" smtClean="0"/>
              <a:t> *);</a:t>
            </a:r>
          </a:p>
          <a:p>
            <a:pPr marL="344487" lvl="1" indent="0">
              <a:buNone/>
            </a:pPr>
            <a:r>
              <a:rPr lang="en-US" altLang="zh-CN" sz="1400" dirty="0" err="1" smtClean="0"/>
              <a:t>ssize_t</a:t>
            </a:r>
            <a:r>
              <a:rPr lang="en-US" altLang="zh-CN" sz="1400" dirty="0" smtClean="0"/>
              <a:t> (*</a:t>
            </a:r>
            <a:r>
              <a:rPr lang="en-US" altLang="zh-CN" sz="1400" dirty="0" err="1" smtClean="0"/>
              <a:t>sendpage</a:t>
            </a:r>
            <a:r>
              <a:rPr lang="en-US" altLang="zh-CN" sz="1400" dirty="0" smtClean="0"/>
              <a:t>) (</a:t>
            </a:r>
            <a:r>
              <a:rPr lang="en-US" altLang="zh-CN" sz="1400" dirty="0" err="1" smtClean="0"/>
              <a:t>struct</a:t>
            </a:r>
            <a:r>
              <a:rPr lang="en-US" altLang="zh-CN" sz="1400" dirty="0" smtClean="0"/>
              <a:t> file *, </a:t>
            </a:r>
            <a:r>
              <a:rPr lang="en-US" altLang="zh-CN" sz="1400" dirty="0" err="1" smtClean="0"/>
              <a:t>struct</a:t>
            </a:r>
            <a:r>
              <a:rPr lang="en-US" altLang="zh-CN" sz="1400" dirty="0" smtClean="0"/>
              <a:t> page *, </a:t>
            </a:r>
            <a:r>
              <a:rPr lang="en-US" altLang="zh-CN" sz="1400" dirty="0" err="1" smtClean="0"/>
              <a:t>int</a:t>
            </a:r>
            <a:r>
              <a:rPr lang="en-US" altLang="zh-CN" sz="1400" dirty="0" smtClean="0"/>
              <a:t>, </a:t>
            </a:r>
            <a:r>
              <a:rPr lang="en-US" altLang="zh-CN" sz="1400" dirty="0" err="1" smtClean="0"/>
              <a:t>size_t</a:t>
            </a:r>
            <a:r>
              <a:rPr lang="en-US" altLang="zh-CN" sz="1400" dirty="0" smtClean="0"/>
              <a:t>, </a:t>
            </a:r>
            <a:r>
              <a:rPr lang="en-US" altLang="zh-CN" sz="1400" dirty="0" err="1" smtClean="0"/>
              <a:t>loff_t</a:t>
            </a:r>
            <a:r>
              <a:rPr lang="en-US" altLang="zh-CN" sz="1400" dirty="0" smtClean="0"/>
              <a:t> *, </a:t>
            </a:r>
            <a:r>
              <a:rPr lang="en-US" altLang="zh-CN" sz="1400" dirty="0" err="1" smtClean="0"/>
              <a:t>int</a:t>
            </a:r>
            <a:r>
              <a:rPr lang="en-US" altLang="zh-CN" sz="1400" dirty="0" smtClean="0"/>
              <a:t>);</a:t>
            </a:r>
          </a:p>
          <a:p>
            <a:pPr marL="344487" lvl="1" indent="0">
              <a:buNone/>
            </a:pPr>
            <a:r>
              <a:rPr lang="en-US" altLang="zh-CN" sz="1400" dirty="0" smtClean="0"/>
              <a:t>unsigned long (*</a:t>
            </a:r>
            <a:r>
              <a:rPr lang="en-US" altLang="zh-CN" sz="1400" dirty="0" err="1" smtClean="0"/>
              <a:t>get_unmapped_area</a:t>
            </a:r>
            <a:r>
              <a:rPr lang="en-US" altLang="zh-CN" sz="1400" dirty="0" smtClean="0"/>
              <a:t>)(</a:t>
            </a:r>
            <a:r>
              <a:rPr lang="en-US" altLang="zh-CN" sz="1400" dirty="0" err="1" smtClean="0"/>
              <a:t>struct</a:t>
            </a:r>
            <a:r>
              <a:rPr lang="en-US" altLang="zh-CN" sz="1400" dirty="0" smtClean="0"/>
              <a:t> file *,unsigned </a:t>
            </a:r>
            <a:r>
              <a:rPr lang="en-US" altLang="zh-CN" sz="1400" dirty="0" err="1" smtClean="0"/>
              <a:t>long,unsigned</a:t>
            </a:r>
            <a:r>
              <a:rPr lang="en-US" altLang="zh-CN" sz="1400" dirty="0" smtClean="0"/>
              <a:t> </a:t>
            </a:r>
            <a:r>
              <a:rPr lang="en-US" altLang="zh-CN" sz="1400" dirty="0" err="1" smtClean="0"/>
              <a:t>long,unsigned</a:t>
            </a:r>
            <a:r>
              <a:rPr lang="en-US" altLang="zh-CN" sz="1400" dirty="0" smtClean="0"/>
              <a:t> long, unsigned </a:t>
            </a:r>
            <a:r>
              <a:rPr lang="en-US" altLang="zh-CN" sz="1200" dirty="0" smtClean="0"/>
              <a:t>long);</a:t>
            </a:r>
          </a:p>
          <a:p>
            <a:pPr marL="0" indent="0">
              <a:buNone/>
            </a:pPr>
            <a:r>
              <a:rPr lang="en-US" altLang="zh-CN" sz="1600" dirty="0" smtClean="0"/>
              <a:t>};</a:t>
            </a:r>
          </a:p>
          <a:p>
            <a:pPr lvl="1"/>
            <a:endParaRPr lang="en-US" altLang="zh-CN" sz="1400" dirty="0" smtClean="0"/>
          </a:p>
        </p:txBody>
      </p:sp>
      <p:sp>
        <p:nvSpPr>
          <p:cNvPr id="28676" name="AutoShape 4"/>
          <p:cNvSpPr>
            <a:spLocks/>
          </p:cNvSpPr>
          <p:nvPr/>
        </p:nvSpPr>
        <p:spPr bwMode="auto">
          <a:xfrm>
            <a:off x="6477000" y="1066800"/>
            <a:ext cx="2209800" cy="2286000"/>
          </a:xfrm>
          <a:prstGeom prst="borderCallout2">
            <a:avLst>
              <a:gd name="adj1" fmla="val 5000"/>
              <a:gd name="adj2" fmla="val -3449"/>
              <a:gd name="adj3" fmla="val 5000"/>
              <a:gd name="adj4" fmla="val -47556"/>
              <a:gd name="adj5" fmla="val 67639"/>
              <a:gd name="adj6" fmla="val -93102"/>
            </a:avLst>
          </a:prstGeom>
          <a:solidFill>
            <a:schemeClr val="bg1"/>
          </a:solidFill>
          <a:ln w="381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b="1" dirty="0">
                <a:effectLst>
                  <a:outerShdw blurRad="38100" dist="38100" dir="2700000" algn="tl">
                    <a:srgbClr val="C0C0C0"/>
                  </a:outerShdw>
                </a:effectLst>
                <a:latin typeface="楷体_GB2312" pitchFamily="49" charset="-122"/>
                <a:ea typeface="楷体_GB2312" pitchFamily="49" charset="-122"/>
              </a:rPr>
              <a:t>结构体中的每一个成员都对应着</a:t>
            </a: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驱动内核模块用来处理某个请求事物的函数的地址</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linds(horizontal)">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p:cNvSpPr>
            <a:spLocks noGrp="1"/>
          </p:cNvSpPr>
          <p:nvPr>
            <p:ph type="title"/>
          </p:nvPr>
        </p:nvSpPr>
        <p:spPr/>
        <p:txBody>
          <a:bodyPr/>
          <a:lstStyle/>
          <a:p>
            <a:r>
              <a:rPr lang="en-US" altLang="zh-CN" sz="4000" dirty="0" err="1" smtClean="0"/>
              <a:t>file_operations</a:t>
            </a:r>
            <a:r>
              <a:rPr lang="zh-CN" altLang="en-US" sz="4000" dirty="0" smtClean="0"/>
              <a:t>数据结构</a:t>
            </a:r>
            <a:endParaRPr lang="zh-CN" altLang="en-US" dirty="0" smtClean="0"/>
          </a:p>
        </p:txBody>
      </p:sp>
      <p:sp>
        <p:nvSpPr>
          <p:cNvPr id="62467" name="Rectangle 2"/>
          <p:cNvSpPr>
            <a:spLocks noGrp="1" noChangeArrowheads="1"/>
          </p:cNvSpPr>
          <p:nvPr>
            <p:ph idx="1"/>
          </p:nvPr>
        </p:nvSpPr>
        <p:spPr/>
        <p:txBody>
          <a:bodyPr/>
          <a:lstStyle/>
          <a:p>
            <a:r>
              <a:rPr lang="en-US" altLang="zh-CN" sz="2400" dirty="0" smtClean="0"/>
              <a:t>1)</a:t>
            </a:r>
            <a:r>
              <a:rPr lang="en-US" altLang="zh-CN" sz="2400" dirty="0" err="1" smtClean="0"/>
              <a:t>struct</a:t>
            </a:r>
            <a:r>
              <a:rPr lang="en-US" altLang="zh-CN" sz="2400" dirty="0" smtClean="0"/>
              <a:t> module *owner</a:t>
            </a:r>
          </a:p>
          <a:p>
            <a:pPr lvl="1"/>
            <a:r>
              <a:rPr lang="zh-CN" altLang="en-US" sz="1800" dirty="0" smtClean="0"/>
              <a:t>该成员是</a:t>
            </a:r>
            <a:r>
              <a:rPr lang="en-US" altLang="zh-CN" sz="1800" dirty="0" err="1" smtClean="0"/>
              <a:t>file_operations</a:t>
            </a:r>
            <a:r>
              <a:rPr lang="en-US" altLang="zh-CN" sz="1800" dirty="0" smtClean="0"/>
              <a:t> </a:t>
            </a:r>
            <a:r>
              <a:rPr lang="zh-CN" altLang="en-US" sz="1800" dirty="0" smtClean="0"/>
              <a:t>结构中唯一一个不是声明操作的成员</a:t>
            </a:r>
            <a:r>
              <a:rPr lang="en-US" altLang="zh-CN" sz="1800" dirty="0" smtClean="0"/>
              <a:t>; </a:t>
            </a:r>
          </a:p>
          <a:p>
            <a:pPr lvl="1"/>
            <a:r>
              <a:rPr lang="zh-CN" altLang="en-US" sz="1800" dirty="0" smtClean="0"/>
              <a:t>它是一个指向拥有这个结构的模块的指针</a:t>
            </a:r>
            <a:r>
              <a:rPr lang="en-US" altLang="zh-CN" sz="1800" dirty="0" smtClean="0"/>
              <a:t>. </a:t>
            </a:r>
          </a:p>
          <a:p>
            <a:pPr lvl="1"/>
            <a:r>
              <a:rPr lang="zh-CN" altLang="en-US" sz="1800" dirty="0" smtClean="0"/>
              <a:t>这个成员用来在它的操作还在被使用时阻止模块被卸载</a:t>
            </a:r>
            <a:r>
              <a:rPr lang="en-US" altLang="zh-CN" sz="1800" dirty="0" smtClean="0"/>
              <a:t>. </a:t>
            </a:r>
          </a:p>
          <a:p>
            <a:pPr lvl="1"/>
            <a:r>
              <a:rPr lang="zh-CN" altLang="en-US" sz="1800" dirty="0" smtClean="0"/>
              <a:t>几乎所有时间中</a:t>
            </a:r>
            <a:r>
              <a:rPr lang="en-US" altLang="zh-CN" sz="1800" dirty="0" smtClean="0"/>
              <a:t>, </a:t>
            </a:r>
            <a:r>
              <a:rPr lang="zh-CN" altLang="en-US" sz="1800" dirty="0" smtClean="0"/>
              <a:t>它被简单初始化为 </a:t>
            </a:r>
            <a:r>
              <a:rPr lang="en-US" altLang="zh-CN" sz="1800" dirty="0" smtClean="0"/>
              <a:t>THIS_MODULE, </a:t>
            </a:r>
            <a:r>
              <a:rPr lang="zh-CN" altLang="en-US" sz="1800" dirty="0" smtClean="0"/>
              <a:t>一个在 </a:t>
            </a:r>
            <a:r>
              <a:rPr lang="en-US" altLang="zh-CN" sz="1800" dirty="0" smtClean="0"/>
              <a:t>&lt;</a:t>
            </a:r>
            <a:r>
              <a:rPr lang="en-US" altLang="zh-CN" sz="1800" dirty="0" err="1" smtClean="0"/>
              <a:t>linux</a:t>
            </a:r>
            <a:r>
              <a:rPr lang="en-US" altLang="zh-CN" sz="1800" dirty="0" smtClean="0"/>
              <a:t>/</a:t>
            </a:r>
            <a:r>
              <a:rPr lang="en-US" altLang="zh-CN" sz="1800" dirty="0" err="1" smtClean="0"/>
              <a:t>module.h</a:t>
            </a:r>
            <a:r>
              <a:rPr lang="en-US" altLang="zh-CN" sz="1800" dirty="0" smtClean="0"/>
              <a:t>&gt; </a:t>
            </a:r>
            <a:r>
              <a:rPr lang="zh-CN" altLang="en-US" sz="1800" dirty="0" smtClean="0"/>
              <a:t>中定义的宏</a:t>
            </a:r>
            <a:r>
              <a:rPr lang="en-US" altLang="zh-CN" sz="1800" dirty="0" smtClean="0"/>
              <a:t>.</a:t>
            </a:r>
          </a:p>
          <a:p>
            <a:pPr lvl="1"/>
            <a:endParaRPr lang="en-US" altLang="zh-CN" sz="1800" dirty="0" smtClean="0"/>
          </a:p>
          <a:p>
            <a:r>
              <a:rPr lang="en-US" altLang="zh-CN" sz="2400" dirty="0" smtClean="0"/>
              <a:t>2) </a:t>
            </a:r>
            <a:r>
              <a:rPr lang="en-US" altLang="zh-CN" sz="2400" dirty="0" err="1" smtClean="0"/>
              <a:t>loff_t</a:t>
            </a:r>
            <a:r>
              <a:rPr lang="en-US" altLang="zh-CN" sz="2400" dirty="0" smtClean="0"/>
              <a:t> (*</a:t>
            </a:r>
            <a:r>
              <a:rPr lang="en-US" altLang="zh-CN" sz="2400" dirty="0" err="1" smtClean="0"/>
              <a:t>llseek</a:t>
            </a:r>
            <a:r>
              <a:rPr lang="en-US" altLang="zh-CN" sz="2400" dirty="0" smtClean="0"/>
              <a:t>) (</a:t>
            </a:r>
            <a:r>
              <a:rPr lang="en-US" altLang="zh-CN" sz="2400" dirty="0" err="1" smtClean="0"/>
              <a:t>struct</a:t>
            </a:r>
            <a:r>
              <a:rPr lang="en-US" altLang="zh-CN" sz="2400" dirty="0" smtClean="0"/>
              <a:t> file *, </a:t>
            </a:r>
            <a:r>
              <a:rPr lang="en-US" altLang="zh-CN" sz="2400" dirty="0" err="1" smtClean="0"/>
              <a:t>loff_t</a:t>
            </a:r>
            <a:r>
              <a:rPr lang="en-US" altLang="zh-CN" sz="2400" dirty="0" smtClean="0"/>
              <a:t>, </a:t>
            </a:r>
            <a:r>
              <a:rPr lang="en-US" altLang="zh-CN" sz="2400" dirty="0" err="1" smtClean="0"/>
              <a:t>int</a:t>
            </a:r>
            <a:r>
              <a:rPr lang="en-US" altLang="zh-CN" sz="2400" dirty="0" smtClean="0"/>
              <a:t>);</a:t>
            </a:r>
          </a:p>
          <a:p>
            <a:pPr lvl="1"/>
            <a:r>
              <a:rPr lang="en-US" altLang="zh-CN" sz="1800" dirty="0" err="1" smtClean="0"/>
              <a:t>llseek</a:t>
            </a:r>
            <a:r>
              <a:rPr lang="en-US" altLang="zh-CN" sz="1800" dirty="0" smtClean="0"/>
              <a:t> </a:t>
            </a:r>
            <a:r>
              <a:rPr lang="zh-CN" altLang="en-US" sz="1800" dirty="0" smtClean="0"/>
              <a:t>方法用作改变文件中的当前读</a:t>
            </a:r>
            <a:r>
              <a:rPr lang="en-US" altLang="zh-CN" sz="1800" dirty="0" smtClean="0"/>
              <a:t>/</a:t>
            </a:r>
            <a:r>
              <a:rPr lang="zh-CN" altLang="en-US" sz="1800" dirty="0" smtClean="0"/>
              <a:t>写位置</a:t>
            </a:r>
            <a:r>
              <a:rPr lang="en-US" altLang="zh-CN" sz="1800" dirty="0" smtClean="0"/>
              <a:t>, </a:t>
            </a:r>
            <a:r>
              <a:rPr lang="zh-CN" altLang="en-US" sz="1800" dirty="0" smtClean="0"/>
              <a:t>并且新位置作为</a:t>
            </a:r>
            <a:r>
              <a:rPr lang="en-US" altLang="zh-CN" sz="1800" dirty="0" smtClean="0"/>
              <a:t>(</a:t>
            </a:r>
            <a:r>
              <a:rPr lang="zh-CN" altLang="en-US" sz="1800" dirty="0" smtClean="0"/>
              <a:t>正的</a:t>
            </a:r>
            <a:r>
              <a:rPr lang="en-US" altLang="zh-CN" sz="1800" dirty="0" smtClean="0"/>
              <a:t>)</a:t>
            </a:r>
            <a:r>
              <a:rPr lang="zh-CN" altLang="en-US" sz="1800" dirty="0" smtClean="0"/>
              <a:t>返回值</a:t>
            </a:r>
            <a:r>
              <a:rPr lang="en-US" altLang="zh-CN" sz="1800" dirty="0" smtClean="0"/>
              <a:t>. </a:t>
            </a:r>
          </a:p>
          <a:p>
            <a:pPr lvl="1"/>
            <a:r>
              <a:rPr lang="en-US" altLang="zh-CN" sz="1800" dirty="0" err="1" smtClean="0"/>
              <a:t>loff_t</a:t>
            </a:r>
            <a:r>
              <a:rPr lang="en-US" altLang="zh-CN" sz="1800" dirty="0" smtClean="0"/>
              <a:t> </a:t>
            </a:r>
            <a:r>
              <a:rPr lang="zh-CN" altLang="en-US" sz="1800" dirty="0" smtClean="0"/>
              <a:t>参数是一个</a:t>
            </a:r>
            <a:r>
              <a:rPr lang="en-US" altLang="zh-CN" sz="1800" dirty="0" smtClean="0"/>
              <a:t>"long offset", </a:t>
            </a:r>
            <a:r>
              <a:rPr lang="zh-CN" altLang="en-US" sz="1800" dirty="0" smtClean="0"/>
              <a:t>并且就算在 </a:t>
            </a:r>
            <a:r>
              <a:rPr lang="en-US" altLang="zh-CN" sz="1800" dirty="0" smtClean="0"/>
              <a:t>32</a:t>
            </a:r>
            <a:r>
              <a:rPr lang="zh-CN" altLang="en-US" sz="1800" dirty="0" smtClean="0"/>
              <a:t>位平台上也至少 </a:t>
            </a:r>
            <a:r>
              <a:rPr lang="en-US" altLang="zh-CN" sz="1800" dirty="0" smtClean="0"/>
              <a:t>64 </a:t>
            </a:r>
            <a:r>
              <a:rPr lang="zh-CN" altLang="en-US" sz="1800" dirty="0" smtClean="0"/>
              <a:t>位宽</a:t>
            </a:r>
            <a:r>
              <a:rPr lang="en-US" altLang="zh-CN" sz="1800" dirty="0" smtClean="0"/>
              <a:t>. </a:t>
            </a:r>
          </a:p>
          <a:p>
            <a:pPr lvl="1"/>
            <a:r>
              <a:rPr lang="zh-CN" altLang="en-US" sz="1800" dirty="0" smtClean="0"/>
              <a:t>错误由一个负返回值指示</a:t>
            </a:r>
            <a:r>
              <a:rPr lang="en-US" altLang="zh-CN" sz="1800" dirty="0" smtClean="0"/>
              <a:t>. </a:t>
            </a:r>
          </a:p>
        </p:txBody>
      </p:sp>
    </p:spTree>
  </p:cSld>
  <p:clrMapOvr>
    <a:masterClrMapping/>
  </p:clrMapOvr>
  <p:transition>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2"/>
          <p:cNvSpPr>
            <a:spLocks noGrp="1"/>
          </p:cNvSpPr>
          <p:nvPr>
            <p:ph type="title"/>
          </p:nvPr>
        </p:nvSpPr>
        <p:spPr/>
        <p:txBody>
          <a:bodyPr/>
          <a:lstStyle/>
          <a:p>
            <a:r>
              <a:rPr lang="en-US" altLang="zh-CN" sz="3600" dirty="0" err="1" smtClean="0"/>
              <a:t>file_operations</a:t>
            </a:r>
            <a:r>
              <a:rPr lang="zh-CN" altLang="en-US" sz="3600" dirty="0" smtClean="0"/>
              <a:t>数据结构</a:t>
            </a:r>
            <a:endParaRPr lang="zh-CN" altLang="en-US" dirty="0" smtClean="0"/>
          </a:p>
        </p:txBody>
      </p:sp>
      <p:sp>
        <p:nvSpPr>
          <p:cNvPr id="63491" name="Rectangle 3"/>
          <p:cNvSpPr>
            <a:spLocks noGrp="1" noChangeArrowheads="1"/>
          </p:cNvSpPr>
          <p:nvPr>
            <p:ph idx="1"/>
          </p:nvPr>
        </p:nvSpPr>
        <p:spPr/>
        <p:txBody>
          <a:bodyPr/>
          <a:lstStyle/>
          <a:p>
            <a:r>
              <a:rPr lang="en-US" altLang="zh-CN" sz="2400" dirty="0" smtClean="0"/>
              <a:t>3)</a:t>
            </a:r>
            <a:r>
              <a:rPr lang="en-US" altLang="zh-CN" sz="2400" dirty="0" err="1" smtClean="0"/>
              <a:t>ssize_t</a:t>
            </a:r>
            <a:r>
              <a:rPr lang="en-US" altLang="zh-CN" sz="2400" dirty="0" smtClean="0"/>
              <a:t> (*read) (</a:t>
            </a:r>
            <a:r>
              <a:rPr lang="en-US" altLang="zh-CN" sz="2400" dirty="0" err="1" smtClean="0"/>
              <a:t>struct</a:t>
            </a:r>
            <a:r>
              <a:rPr lang="en-US" altLang="zh-CN" sz="2400" dirty="0" smtClean="0"/>
              <a:t> file *, char __user *, </a:t>
            </a:r>
            <a:r>
              <a:rPr lang="en-US" altLang="zh-CN" sz="2400" dirty="0" err="1" smtClean="0"/>
              <a:t>size_t</a:t>
            </a:r>
            <a:r>
              <a:rPr lang="en-US" altLang="zh-CN" sz="2400" dirty="0" smtClean="0"/>
              <a:t>, </a:t>
            </a:r>
            <a:r>
              <a:rPr lang="en-US" altLang="zh-CN" sz="2400" dirty="0" err="1" smtClean="0"/>
              <a:t>loff_t</a:t>
            </a:r>
            <a:r>
              <a:rPr lang="en-US" altLang="zh-CN" sz="2400" dirty="0" smtClean="0"/>
              <a:t> *);</a:t>
            </a:r>
          </a:p>
          <a:p>
            <a:pPr lvl="1"/>
            <a:r>
              <a:rPr lang="zh-CN" altLang="en-US" sz="1800" dirty="0" smtClean="0"/>
              <a:t>用来从设备中获取数据</a:t>
            </a:r>
            <a:r>
              <a:rPr lang="en-US" altLang="zh-CN" sz="1800" dirty="0" smtClean="0"/>
              <a:t>. </a:t>
            </a:r>
            <a:r>
              <a:rPr lang="zh-CN" altLang="en-US" sz="1800" dirty="0" smtClean="0"/>
              <a:t>当为空时</a:t>
            </a:r>
            <a:r>
              <a:rPr lang="en-US" altLang="zh-CN" sz="1800" dirty="0" smtClean="0"/>
              <a:t>,</a:t>
            </a:r>
            <a:r>
              <a:rPr lang="zh-CN" altLang="en-US" sz="1800" dirty="0" smtClean="0"/>
              <a:t>导致 </a:t>
            </a:r>
            <a:r>
              <a:rPr lang="en-US" altLang="zh-CN" sz="1800" dirty="0" smtClean="0"/>
              <a:t>read </a:t>
            </a:r>
            <a:r>
              <a:rPr lang="zh-CN" altLang="en-US" sz="1800" dirty="0" smtClean="0"/>
              <a:t>系统调用以 </a:t>
            </a:r>
            <a:r>
              <a:rPr lang="en-US" altLang="zh-CN" sz="1800" dirty="0" smtClean="0"/>
              <a:t>-EINVAL(“Invalid argument”) </a:t>
            </a:r>
            <a:r>
              <a:rPr lang="zh-CN" altLang="en-US" sz="1800" dirty="0" smtClean="0"/>
              <a:t>失败</a:t>
            </a:r>
            <a:r>
              <a:rPr lang="en-US" altLang="zh-CN" sz="1800" dirty="0" smtClean="0"/>
              <a:t>. </a:t>
            </a:r>
            <a:r>
              <a:rPr lang="zh-CN" altLang="en-US" sz="1800" dirty="0" smtClean="0"/>
              <a:t>一个非负返回值代表了成功读取的字节数</a:t>
            </a:r>
          </a:p>
          <a:p>
            <a:pPr lvl="1"/>
            <a:r>
              <a:rPr lang="zh-CN" altLang="en-US" sz="1800" dirty="0" smtClean="0"/>
              <a:t>其中</a:t>
            </a:r>
            <a:r>
              <a:rPr lang="en-US" altLang="zh-CN" sz="1800" dirty="0" err="1" smtClean="0"/>
              <a:t>ssize_t</a:t>
            </a:r>
            <a:r>
              <a:rPr lang="zh-CN" altLang="en-US" sz="1800" dirty="0" smtClean="0"/>
              <a:t>为</a:t>
            </a:r>
            <a:r>
              <a:rPr lang="en-US" altLang="zh-CN" sz="1800" dirty="0" err="1" smtClean="0"/>
              <a:t>int</a:t>
            </a:r>
            <a:r>
              <a:rPr lang="zh-CN" altLang="en-US" sz="1800" dirty="0" smtClean="0"/>
              <a:t>或</a:t>
            </a:r>
            <a:r>
              <a:rPr lang="en-US" altLang="zh-CN" sz="1800" dirty="0" smtClean="0"/>
              <a:t>long</a:t>
            </a:r>
            <a:r>
              <a:rPr lang="zh-CN" altLang="en-US" sz="1800" dirty="0" smtClean="0"/>
              <a:t>型</a:t>
            </a:r>
            <a:r>
              <a:rPr lang="en-US" altLang="zh-CN" sz="1800" dirty="0" smtClean="0"/>
              <a:t>,</a:t>
            </a:r>
            <a:r>
              <a:rPr lang="zh-CN" altLang="en-US" sz="1800" dirty="0" smtClean="0"/>
              <a:t>和平台相关</a:t>
            </a:r>
            <a:r>
              <a:rPr lang="en-US" altLang="zh-CN" sz="1800" dirty="0" smtClean="0"/>
              <a:t>,__user </a:t>
            </a:r>
            <a:r>
              <a:rPr lang="zh-CN" altLang="en-US" sz="1800" dirty="0" smtClean="0"/>
              <a:t>用来声明为用户态</a:t>
            </a:r>
          </a:p>
          <a:p>
            <a:endParaRPr lang="en-US" altLang="zh-CN" sz="2400" dirty="0" smtClean="0"/>
          </a:p>
          <a:p>
            <a:r>
              <a:rPr lang="en-US" altLang="zh-CN" sz="2400" dirty="0" smtClean="0"/>
              <a:t>4)</a:t>
            </a:r>
            <a:r>
              <a:rPr lang="en-US" altLang="zh-CN" sz="2400" dirty="0" err="1" smtClean="0"/>
              <a:t>ssize_t</a:t>
            </a:r>
            <a:r>
              <a:rPr lang="en-US" altLang="zh-CN" sz="2400" dirty="0" smtClean="0"/>
              <a:t> (*</a:t>
            </a:r>
            <a:r>
              <a:rPr lang="en-US" altLang="zh-CN" sz="2400" dirty="0" err="1" smtClean="0"/>
              <a:t>aio_read</a:t>
            </a:r>
            <a:r>
              <a:rPr lang="en-US" altLang="zh-CN" sz="2400" dirty="0" smtClean="0"/>
              <a:t>)(</a:t>
            </a:r>
            <a:r>
              <a:rPr lang="en-US" altLang="zh-CN" sz="2400" dirty="0" err="1" smtClean="0"/>
              <a:t>struct</a:t>
            </a:r>
            <a:r>
              <a:rPr lang="en-US" altLang="zh-CN" sz="2400" dirty="0" smtClean="0"/>
              <a:t> </a:t>
            </a:r>
            <a:r>
              <a:rPr lang="en-US" altLang="zh-CN" sz="2400" dirty="0" err="1" smtClean="0"/>
              <a:t>kiocb</a:t>
            </a:r>
            <a:r>
              <a:rPr lang="en-US" altLang="zh-CN" sz="2400" dirty="0" smtClean="0"/>
              <a:t> *, char __user *, </a:t>
            </a:r>
            <a:r>
              <a:rPr lang="en-US" altLang="zh-CN" sz="2400" dirty="0" err="1" smtClean="0"/>
              <a:t>size_t</a:t>
            </a:r>
            <a:r>
              <a:rPr lang="en-US" altLang="zh-CN" sz="2400" dirty="0" smtClean="0"/>
              <a:t>, </a:t>
            </a:r>
            <a:r>
              <a:rPr lang="en-US" altLang="zh-CN" sz="2400" dirty="0" err="1" smtClean="0"/>
              <a:t>loff_t</a:t>
            </a:r>
            <a:r>
              <a:rPr lang="en-US" altLang="zh-CN" sz="2400" dirty="0" smtClean="0"/>
              <a:t>);</a:t>
            </a:r>
          </a:p>
          <a:p>
            <a:pPr lvl="1"/>
            <a:r>
              <a:rPr lang="zh-CN" altLang="en-US" sz="1800" dirty="0" smtClean="0"/>
              <a:t>初始化一个异步读 </a:t>
            </a:r>
            <a:r>
              <a:rPr lang="en-US" altLang="zh-CN" sz="1800" dirty="0" smtClean="0"/>
              <a:t>-- </a:t>
            </a:r>
            <a:r>
              <a:rPr lang="zh-CN" altLang="en-US" sz="1800" dirty="0" smtClean="0"/>
              <a:t>可能在函数返回前不结束的读操作</a:t>
            </a:r>
            <a:r>
              <a:rPr lang="en-US" altLang="zh-CN" sz="1800" dirty="0" smtClean="0"/>
              <a:t>. </a:t>
            </a:r>
            <a:r>
              <a:rPr lang="zh-CN" altLang="en-US" sz="1800" dirty="0" smtClean="0"/>
              <a:t>如果这个方法是 </a:t>
            </a:r>
            <a:r>
              <a:rPr lang="en-US" altLang="zh-CN" sz="1800" dirty="0" smtClean="0"/>
              <a:t>NULL, </a:t>
            </a:r>
            <a:r>
              <a:rPr lang="zh-CN" altLang="en-US" sz="1800" dirty="0" smtClean="0"/>
              <a:t>所有的操作会由 </a:t>
            </a:r>
            <a:r>
              <a:rPr lang="en-US" altLang="zh-CN" sz="1800" dirty="0" smtClean="0"/>
              <a:t>read </a:t>
            </a:r>
            <a:r>
              <a:rPr lang="zh-CN" altLang="en-US" sz="1800" dirty="0" smtClean="0"/>
              <a:t>代替进行</a:t>
            </a:r>
            <a:r>
              <a:rPr lang="en-US" altLang="zh-CN" sz="1800" dirty="0" smtClean="0"/>
              <a:t>(</a:t>
            </a:r>
            <a:r>
              <a:rPr lang="zh-CN" altLang="en-US" sz="1800" dirty="0" smtClean="0"/>
              <a:t>同步地</a:t>
            </a:r>
            <a:r>
              <a:rPr lang="en-US" altLang="zh-CN" sz="1800" dirty="0" smtClean="0"/>
              <a:t>).</a:t>
            </a:r>
          </a:p>
          <a:p>
            <a:endParaRPr lang="en-US" altLang="zh-CN" sz="2000" dirty="0" smtClean="0"/>
          </a:p>
          <a:p>
            <a:endParaRPr lang="en-US" altLang="zh-CN" sz="2000" dirty="0" smtClean="0"/>
          </a:p>
        </p:txBody>
      </p:sp>
    </p:spTree>
  </p:cSld>
  <p:clrMapOvr>
    <a:masterClrMapping/>
  </p:clrMapOvr>
  <p:transition>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2"/>
          <p:cNvSpPr>
            <a:spLocks noGrp="1"/>
          </p:cNvSpPr>
          <p:nvPr>
            <p:ph type="title"/>
          </p:nvPr>
        </p:nvSpPr>
        <p:spPr/>
        <p:txBody>
          <a:bodyPr/>
          <a:lstStyle/>
          <a:p>
            <a:r>
              <a:rPr lang="en-US" altLang="zh-CN" sz="3600" dirty="0" err="1" smtClean="0"/>
              <a:t>file_operations</a:t>
            </a:r>
            <a:r>
              <a:rPr lang="zh-CN" altLang="en-US" sz="3600" dirty="0" smtClean="0"/>
              <a:t>数据结构</a:t>
            </a:r>
            <a:endParaRPr lang="zh-CN" altLang="en-US" dirty="0" smtClean="0"/>
          </a:p>
        </p:txBody>
      </p:sp>
      <p:sp>
        <p:nvSpPr>
          <p:cNvPr id="64515" name="Rectangle 3"/>
          <p:cNvSpPr>
            <a:spLocks noGrp="1" noChangeArrowheads="1"/>
          </p:cNvSpPr>
          <p:nvPr>
            <p:ph idx="1"/>
          </p:nvPr>
        </p:nvSpPr>
        <p:spPr/>
        <p:txBody>
          <a:bodyPr/>
          <a:lstStyle/>
          <a:p>
            <a:r>
              <a:rPr lang="en-US" altLang="zh-CN" sz="2400" dirty="0" smtClean="0"/>
              <a:t>5) </a:t>
            </a:r>
            <a:r>
              <a:rPr lang="en-US" altLang="zh-CN" sz="2400" dirty="0" err="1" smtClean="0"/>
              <a:t>ssize_t</a:t>
            </a:r>
            <a:r>
              <a:rPr lang="en-US" altLang="zh-CN" sz="2400" dirty="0" smtClean="0"/>
              <a:t> (*write) (</a:t>
            </a:r>
            <a:r>
              <a:rPr lang="en-US" altLang="zh-CN" sz="2400" dirty="0" err="1" smtClean="0"/>
              <a:t>struct</a:t>
            </a:r>
            <a:r>
              <a:rPr lang="en-US" altLang="zh-CN" sz="2400" dirty="0" smtClean="0"/>
              <a:t> file *, </a:t>
            </a:r>
            <a:r>
              <a:rPr lang="en-US" altLang="zh-CN" sz="2400" dirty="0" err="1" smtClean="0"/>
              <a:t>const</a:t>
            </a:r>
            <a:r>
              <a:rPr lang="en-US" altLang="zh-CN" sz="2400" dirty="0" smtClean="0"/>
              <a:t> char __user *, </a:t>
            </a:r>
            <a:r>
              <a:rPr lang="en-US" altLang="zh-CN" sz="2400" dirty="0" err="1" smtClean="0"/>
              <a:t>size_t</a:t>
            </a:r>
            <a:r>
              <a:rPr lang="en-US" altLang="zh-CN" sz="2400" dirty="0" smtClean="0"/>
              <a:t>, </a:t>
            </a:r>
            <a:r>
              <a:rPr lang="en-US" altLang="zh-CN" sz="2400" dirty="0" err="1" smtClean="0"/>
              <a:t>loff_t</a:t>
            </a:r>
            <a:r>
              <a:rPr lang="en-US" altLang="zh-CN" sz="2400" dirty="0" smtClean="0"/>
              <a:t> *)</a:t>
            </a:r>
          </a:p>
          <a:p>
            <a:pPr lvl="1"/>
            <a:r>
              <a:rPr lang="zh-CN" altLang="en-US" sz="2000" dirty="0" smtClean="0"/>
              <a:t>发送数据给设备</a:t>
            </a:r>
            <a:r>
              <a:rPr lang="en-US" altLang="zh-CN" sz="2000" dirty="0" smtClean="0"/>
              <a:t>. </a:t>
            </a:r>
            <a:r>
              <a:rPr lang="zh-CN" altLang="en-US" sz="2000" dirty="0" smtClean="0"/>
              <a:t>如果 </a:t>
            </a:r>
            <a:r>
              <a:rPr lang="en-US" altLang="zh-CN" sz="2000" dirty="0" smtClean="0"/>
              <a:t>NULL, -EINVAL </a:t>
            </a:r>
            <a:r>
              <a:rPr lang="zh-CN" altLang="en-US" sz="2000" dirty="0" smtClean="0"/>
              <a:t>返回给调用 </a:t>
            </a:r>
            <a:r>
              <a:rPr lang="en-US" altLang="zh-CN" sz="2000" dirty="0" smtClean="0"/>
              <a:t>write </a:t>
            </a:r>
            <a:r>
              <a:rPr lang="zh-CN" altLang="en-US" sz="2000" dirty="0" smtClean="0"/>
              <a:t>系统调用的程序</a:t>
            </a:r>
            <a:r>
              <a:rPr lang="en-US" altLang="zh-CN" sz="2000" dirty="0" smtClean="0"/>
              <a:t>. </a:t>
            </a:r>
            <a:r>
              <a:rPr lang="zh-CN" altLang="en-US" sz="2000" dirty="0" smtClean="0"/>
              <a:t>如果非负</a:t>
            </a:r>
            <a:r>
              <a:rPr lang="en-US" altLang="zh-CN" sz="2000" dirty="0" smtClean="0"/>
              <a:t>, </a:t>
            </a:r>
            <a:r>
              <a:rPr lang="zh-CN" altLang="en-US" sz="2000" dirty="0" smtClean="0"/>
              <a:t>返回值代表成功写的字节数</a:t>
            </a:r>
            <a:r>
              <a:rPr lang="en-US" altLang="zh-CN" sz="2000" dirty="0" smtClean="0"/>
              <a:t>.</a:t>
            </a:r>
          </a:p>
          <a:p>
            <a:pPr lvl="1"/>
            <a:endParaRPr lang="en-US" altLang="zh-CN" sz="2000" dirty="0" smtClean="0"/>
          </a:p>
          <a:p>
            <a:r>
              <a:rPr lang="en-US" altLang="zh-CN" sz="2400" dirty="0" smtClean="0"/>
              <a:t>6) </a:t>
            </a:r>
            <a:r>
              <a:rPr lang="en-US" altLang="zh-CN" sz="2400" dirty="0" err="1" smtClean="0"/>
              <a:t>ssize_t</a:t>
            </a:r>
            <a:r>
              <a:rPr lang="en-US" altLang="zh-CN" sz="2400" dirty="0" smtClean="0"/>
              <a:t> (*</a:t>
            </a:r>
            <a:r>
              <a:rPr lang="en-US" altLang="zh-CN" sz="2400" dirty="0" err="1" smtClean="0"/>
              <a:t>aio_write</a:t>
            </a:r>
            <a:r>
              <a:rPr lang="en-US" altLang="zh-CN" sz="2400" dirty="0" smtClean="0"/>
              <a:t>)(</a:t>
            </a:r>
            <a:r>
              <a:rPr lang="en-US" altLang="zh-CN" sz="2400" dirty="0" err="1" smtClean="0"/>
              <a:t>struct</a:t>
            </a:r>
            <a:r>
              <a:rPr lang="en-US" altLang="zh-CN" sz="2400" dirty="0" smtClean="0"/>
              <a:t> </a:t>
            </a:r>
            <a:r>
              <a:rPr lang="en-US" altLang="zh-CN" sz="2400" dirty="0" err="1" smtClean="0"/>
              <a:t>kiocb</a:t>
            </a:r>
            <a:r>
              <a:rPr lang="en-US" altLang="zh-CN" sz="2400" dirty="0" smtClean="0"/>
              <a:t> *, </a:t>
            </a:r>
            <a:r>
              <a:rPr lang="en-US" altLang="zh-CN" sz="2400" dirty="0" err="1" smtClean="0"/>
              <a:t>const</a:t>
            </a:r>
            <a:r>
              <a:rPr lang="en-US" altLang="zh-CN" sz="2400" dirty="0" smtClean="0"/>
              <a:t> char __user *, </a:t>
            </a:r>
            <a:r>
              <a:rPr lang="en-US" altLang="zh-CN" sz="2400" dirty="0" err="1" smtClean="0"/>
              <a:t>size_t</a:t>
            </a:r>
            <a:r>
              <a:rPr lang="en-US" altLang="zh-CN" sz="2400" dirty="0" smtClean="0"/>
              <a:t>, </a:t>
            </a:r>
            <a:r>
              <a:rPr lang="en-US" altLang="zh-CN" sz="2400" dirty="0" err="1" smtClean="0"/>
              <a:t>loff_t</a:t>
            </a:r>
            <a:r>
              <a:rPr lang="en-US" altLang="zh-CN" sz="2400" dirty="0" smtClean="0"/>
              <a:t> *);</a:t>
            </a:r>
          </a:p>
          <a:p>
            <a:pPr lvl="1"/>
            <a:r>
              <a:rPr lang="zh-CN" altLang="en-US" sz="2000" dirty="0" smtClean="0"/>
              <a:t>初始化设备上的一个异步写</a:t>
            </a:r>
            <a:r>
              <a:rPr lang="en-US" altLang="zh-CN" sz="2000" dirty="0" smtClean="0"/>
              <a:t>.</a:t>
            </a:r>
          </a:p>
          <a:p>
            <a:pPr lvl="1"/>
            <a:endParaRPr lang="en-US" altLang="zh-CN" sz="2000" dirty="0" smtClean="0"/>
          </a:p>
          <a:p>
            <a:r>
              <a:rPr lang="en-US" altLang="zh-CN" sz="2400" dirty="0" smtClean="0"/>
              <a:t>7) </a:t>
            </a:r>
            <a:r>
              <a:rPr lang="en-US" altLang="zh-CN" sz="2400" dirty="0" err="1" smtClean="0"/>
              <a:t>int</a:t>
            </a:r>
            <a:r>
              <a:rPr lang="en-US" altLang="zh-CN" sz="2400" dirty="0" smtClean="0"/>
              <a:t> (*</a:t>
            </a:r>
            <a:r>
              <a:rPr lang="en-US" altLang="zh-CN" sz="2400" dirty="0" err="1" smtClean="0"/>
              <a:t>readdir</a:t>
            </a:r>
            <a:r>
              <a:rPr lang="en-US" altLang="zh-CN" sz="2400" dirty="0" smtClean="0"/>
              <a:t>) (</a:t>
            </a:r>
            <a:r>
              <a:rPr lang="en-US" altLang="zh-CN" sz="2400" dirty="0" err="1" smtClean="0"/>
              <a:t>struct</a:t>
            </a:r>
            <a:r>
              <a:rPr lang="en-US" altLang="zh-CN" sz="2400" dirty="0" smtClean="0"/>
              <a:t> file *, void *, </a:t>
            </a:r>
            <a:r>
              <a:rPr lang="en-US" altLang="zh-CN" sz="2400" dirty="0" err="1" smtClean="0"/>
              <a:t>filldir_t</a:t>
            </a:r>
            <a:r>
              <a:rPr lang="en-US" altLang="zh-CN" sz="2400" dirty="0" smtClean="0"/>
              <a:t>);</a:t>
            </a:r>
          </a:p>
          <a:p>
            <a:pPr lvl="1"/>
            <a:r>
              <a:rPr lang="zh-CN" altLang="en-US" sz="2000" dirty="0" smtClean="0"/>
              <a:t>对于设备文件这个成员应当为 </a:t>
            </a:r>
            <a:r>
              <a:rPr lang="en-US" altLang="zh-CN" sz="2000" dirty="0" smtClean="0"/>
              <a:t>NULL; </a:t>
            </a:r>
            <a:r>
              <a:rPr lang="zh-CN" altLang="en-US" sz="2000" dirty="0" smtClean="0"/>
              <a:t>它用来读取目录</a:t>
            </a:r>
            <a:r>
              <a:rPr lang="en-US" altLang="zh-CN" sz="2000" dirty="0" smtClean="0"/>
              <a:t>, </a:t>
            </a:r>
            <a:r>
              <a:rPr lang="zh-CN" altLang="en-US" sz="2000" dirty="0" smtClean="0"/>
              <a:t>并且仅对文件系统有用</a:t>
            </a:r>
            <a:r>
              <a:rPr lang="en-US" altLang="zh-CN" sz="2000" dirty="0" smtClean="0"/>
              <a:t>.</a:t>
            </a:r>
          </a:p>
          <a:p>
            <a:endParaRPr lang="en-US" altLang="zh-CN" sz="2400" dirty="0" smtClean="0"/>
          </a:p>
        </p:txBody>
      </p:sp>
    </p:spTree>
  </p:cSld>
  <p:clrMapOvr>
    <a:masterClrMapping/>
  </p:clrMapOvr>
  <p:transition>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2"/>
          <p:cNvSpPr>
            <a:spLocks noGrp="1"/>
          </p:cNvSpPr>
          <p:nvPr>
            <p:ph type="title"/>
          </p:nvPr>
        </p:nvSpPr>
        <p:spPr/>
        <p:txBody>
          <a:bodyPr/>
          <a:lstStyle/>
          <a:p>
            <a:r>
              <a:rPr lang="en-US" altLang="zh-CN" sz="4000" dirty="0" err="1" smtClean="0"/>
              <a:t>file_operations</a:t>
            </a:r>
            <a:r>
              <a:rPr lang="zh-CN" altLang="en-US" sz="4000" dirty="0" smtClean="0"/>
              <a:t>数据结构</a:t>
            </a:r>
            <a:endParaRPr lang="zh-CN" altLang="en-US" dirty="0" smtClean="0"/>
          </a:p>
        </p:txBody>
      </p:sp>
      <p:sp>
        <p:nvSpPr>
          <p:cNvPr id="65539" name="Rectangle 3"/>
          <p:cNvSpPr>
            <a:spLocks noGrp="1" noChangeArrowheads="1"/>
          </p:cNvSpPr>
          <p:nvPr>
            <p:ph idx="1"/>
          </p:nvPr>
        </p:nvSpPr>
        <p:spPr/>
        <p:txBody>
          <a:bodyPr/>
          <a:lstStyle/>
          <a:p>
            <a:r>
              <a:rPr lang="en-US" altLang="zh-CN" sz="2400" dirty="0" smtClean="0"/>
              <a:t>unsigned </a:t>
            </a:r>
            <a:r>
              <a:rPr lang="en-US" altLang="zh-CN" sz="2400" dirty="0" err="1" smtClean="0"/>
              <a:t>int</a:t>
            </a:r>
            <a:r>
              <a:rPr lang="en-US" altLang="zh-CN" sz="2400" dirty="0" smtClean="0"/>
              <a:t> (*poll) (</a:t>
            </a:r>
            <a:r>
              <a:rPr lang="en-US" altLang="zh-CN" sz="2400" dirty="0" err="1" smtClean="0"/>
              <a:t>struct</a:t>
            </a:r>
            <a:r>
              <a:rPr lang="en-US" altLang="zh-CN" sz="2400" dirty="0" smtClean="0"/>
              <a:t> file *, </a:t>
            </a:r>
            <a:r>
              <a:rPr lang="en-US" altLang="zh-CN" sz="2400" dirty="0" err="1" smtClean="0"/>
              <a:t>struct</a:t>
            </a:r>
            <a:r>
              <a:rPr lang="en-US" altLang="zh-CN" sz="2400" dirty="0" smtClean="0"/>
              <a:t> </a:t>
            </a:r>
            <a:r>
              <a:rPr lang="en-US" altLang="zh-CN" sz="2400" dirty="0" err="1" smtClean="0"/>
              <a:t>poll_table_struct</a:t>
            </a:r>
            <a:r>
              <a:rPr lang="en-US" altLang="zh-CN" sz="2400" dirty="0" smtClean="0"/>
              <a:t> *);</a:t>
            </a:r>
          </a:p>
          <a:p>
            <a:pPr lvl="1"/>
            <a:r>
              <a:rPr lang="en-US" altLang="zh-CN" sz="2000" dirty="0" smtClean="0"/>
              <a:t>poll </a:t>
            </a:r>
            <a:r>
              <a:rPr lang="zh-CN" altLang="en-US" sz="2000" dirty="0" smtClean="0"/>
              <a:t>方法用作查询对一个或多个文件描述符的读或写是否会阻塞</a:t>
            </a:r>
            <a:r>
              <a:rPr lang="en-US" altLang="zh-CN" sz="2000" dirty="0" smtClean="0"/>
              <a:t>. poll </a:t>
            </a:r>
            <a:r>
              <a:rPr lang="zh-CN" altLang="en-US" sz="2000" dirty="0" smtClean="0"/>
              <a:t>方法应当返回一个位掩码指示是否非阻塞的读或写是可能的</a:t>
            </a:r>
            <a:r>
              <a:rPr lang="en-US" altLang="zh-CN" sz="2000" dirty="0" smtClean="0"/>
              <a:t>, </a:t>
            </a:r>
            <a:r>
              <a:rPr lang="zh-CN" altLang="en-US" sz="2000" dirty="0" smtClean="0"/>
              <a:t>并且</a:t>
            </a:r>
            <a:r>
              <a:rPr lang="en-US" altLang="zh-CN" sz="2000" dirty="0" smtClean="0"/>
              <a:t>, </a:t>
            </a:r>
            <a:r>
              <a:rPr lang="zh-CN" altLang="en-US" sz="2000" dirty="0" smtClean="0"/>
              <a:t>可能地</a:t>
            </a:r>
            <a:r>
              <a:rPr lang="en-US" altLang="zh-CN" sz="2000" dirty="0" smtClean="0"/>
              <a:t>, </a:t>
            </a:r>
            <a:r>
              <a:rPr lang="zh-CN" altLang="en-US" sz="2000" dirty="0" smtClean="0"/>
              <a:t>提供给内核信息用来使调用进程睡眠直到 </a:t>
            </a:r>
            <a:r>
              <a:rPr lang="en-US" altLang="zh-CN" sz="2000" dirty="0" smtClean="0"/>
              <a:t>I/O </a:t>
            </a:r>
            <a:r>
              <a:rPr lang="zh-CN" altLang="en-US" sz="2000" dirty="0" smtClean="0"/>
              <a:t>变为可能</a:t>
            </a:r>
            <a:r>
              <a:rPr lang="en-US" altLang="zh-CN" sz="2000" dirty="0" smtClean="0"/>
              <a:t>. </a:t>
            </a:r>
            <a:r>
              <a:rPr lang="zh-CN" altLang="en-US" sz="2000" dirty="0" smtClean="0"/>
              <a:t>如果一个驱动的 </a:t>
            </a:r>
            <a:r>
              <a:rPr lang="en-US" altLang="zh-CN" sz="2000" dirty="0" smtClean="0"/>
              <a:t>poll </a:t>
            </a:r>
            <a:r>
              <a:rPr lang="zh-CN" altLang="en-US" sz="2000" dirty="0" smtClean="0"/>
              <a:t>方法为 </a:t>
            </a:r>
            <a:r>
              <a:rPr lang="en-US" altLang="zh-CN" sz="2000" dirty="0" smtClean="0"/>
              <a:t>NULL, </a:t>
            </a:r>
            <a:r>
              <a:rPr lang="zh-CN" altLang="en-US" sz="2000" dirty="0" smtClean="0"/>
              <a:t>设备假定为不阻塞地可读可写</a:t>
            </a:r>
            <a:r>
              <a:rPr lang="en-US" altLang="zh-CN" sz="2000" dirty="0" smtClean="0"/>
              <a:t>.</a:t>
            </a:r>
          </a:p>
          <a:p>
            <a:endParaRPr lang="en-US" altLang="zh-CN" sz="2400" dirty="0" smtClean="0"/>
          </a:p>
          <a:p>
            <a:r>
              <a:rPr lang="en-US" altLang="zh-CN" sz="2400" dirty="0" err="1" smtClean="0"/>
              <a:t>int</a:t>
            </a:r>
            <a:r>
              <a:rPr lang="en-US" altLang="zh-CN" sz="2400" dirty="0" smtClean="0"/>
              <a:t> (*</a:t>
            </a:r>
            <a:r>
              <a:rPr lang="en-US" altLang="zh-CN" sz="2400" dirty="0" err="1" smtClean="0"/>
              <a:t>ioctl</a:t>
            </a:r>
            <a:r>
              <a:rPr lang="en-US" altLang="zh-CN" sz="2400" dirty="0" smtClean="0"/>
              <a:t>) (</a:t>
            </a:r>
            <a:r>
              <a:rPr lang="en-US" altLang="zh-CN" sz="2400" dirty="0" err="1" smtClean="0"/>
              <a:t>struct</a:t>
            </a:r>
            <a:r>
              <a:rPr lang="en-US" altLang="zh-CN" sz="2400" dirty="0" smtClean="0"/>
              <a:t> </a:t>
            </a:r>
            <a:r>
              <a:rPr lang="en-US" altLang="zh-CN" sz="2400" dirty="0" err="1" smtClean="0"/>
              <a:t>inode</a:t>
            </a:r>
            <a:r>
              <a:rPr lang="en-US" altLang="zh-CN" sz="2400" dirty="0" smtClean="0"/>
              <a:t> *, </a:t>
            </a:r>
            <a:r>
              <a:rPr lang="en-US" altLang="zh-CN" sz="2400" dirty="0" err="1" smtClean="0"/>
              <a:t>struct</a:t>
            </a:r>
            <a:r>
              <a:rPr lang="en-US" altLang="zh-CN" sz="2400" dirty="0" smtClean="0"/>
              <a:t> file *, unsigned </a:t>
            </a:r>
            <a:r>
              <a:rPr lang="en-US" altLang="zh-CN" sz="2400" dirty="0" err="1" smtClean="0"/>
              <a:t>int</a:t>
            </a:r>
            <a:r>
              <a:rPr lang="en-US" altLang="zh-CN" sz="2400" dirty="0" smtClean="0"/>
              <a:t>, unsigned long);</a:t>
            </a:r>
          </a:p>
          <a:p>
            <a:pPr lvl="1"/>
            <a:r>
              <a:rPr lang="en-US" altLang="zh-CN" sz="2000" dirty="0" err="1" smtClean="0"/>
              <a:t>ioctl</a:t>
            </a:r>
            <a:r>
              <a:rPr lang="en-US" altLang="zh-CN" sz="2000" dirty="0" smtClean="0"/>
              <a:t> </a:t>
            </a:r>
            <a:r>
              <a:rPr lang="zh-CN" altLang="en-US" sz="2000" dirty="0" smtClean="0"/>
              <a:t>系统调用提供了发出设备特定命令的方法</a:t>
            </a:r>
            <a:r>
              <a:rPr lang="en-US" altLang="zh-CN" sz="2000" dirty="0" smtClean="0"/>
              <a:t>.. </a:t>
            </a:r>
            <a:r>
              <a:rPr lang="zh-CN" altLang="en-US" sz="2000" dirty="0" smtClean="0"/>
              <a:t>如果设备不提供 </a:t>
            </a:r>
            <a:r>
              <a:rPr lang="en-US" altLang="zh-CN" sz="2000" dirty="0" err="1" smtClean="0"/>
              <a:t>ioctl</a:t>
            </a:r>
            <a:r>
              <a:rPr lang="en-US" altLang="zh-CN" sz="2000" dirty="0" smtClean="0"/>
              <a:t> </a:t>
            </a:r>
            <a:r>
              <a:rPr lang="zh-CN" altLang="en-US" sz="2000" dirty="0" smtClean="0"/>
              <a:t>方法</a:t>
            </a:r>
            <a:r>
              <a:rPr lang="en-US" altLang="zh-CN" sz="2000" dirty="0" smtClean="0"/>
              <a:t>, </a:t>
            </a:r>
            <a:r>
              <a:rPr lang="zh-CN" altLang="en-US" sz="2000" dirty="0" smtClean="0"/>
              <a:t>系统调用将返回一个错误</a:t>
            </a:r>
            <a:r>
              <a:rPr lang="en-US" altLang="zh-CN" sz="2000" dirty="0" smtClean="0"/>
              <a:t>.</a:t>
            </a:r>
          </a:p>
        </p:txBody>
      </p:sp>
    </p:spTree>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驱动程序使用</a:t>
            </a:r>
          </a:p>
        </p:txBody>
      </p:sp>
      <p:pic>
        <p:nvPicPr>
          <p:cNvPr id="15363"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79488" y="1855788"/>
            <a:ext cx="7185025" cy="4138612"/>
          </a:xfrm>
        </p:spPr>
      </p:pic>
    </p:spTree>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2"/>
          <p:cNvSpPr>
            <a:spLocks noGrp="1"/>
          </p:cNvSpPr>
          <p:nvPr>
            <p:ph type="title"/>
          </p:nvPr>
        </p:nvSpPr>
        <p:spPr/>
        <p:txBody>
          <a:bodyPr/>
          <a:lstStyle/>
          <a:p>
            <a:r>
              <a:rPr lang="en-US" altLang="zh-CN" sz="4000" dirty="0" err="1" smtClean="0"/>
              <a:t>file_operations</a:t>
            </a:r>
            <a:r>
              <a:rPr lang="zh-CN" altLang="en-US" sz="4000" dirty="0" smtClean="0"/>
              <a:t>数据结构</a:t>
            </a:r>
            <a:endParaRPr lang="zh-CN" altLang="en-US" dirty="0" smtClean="0"/>
          </a:p>
        </p:txBody>
      </p:sp>
      <p:sp>
        <p:nvSpPr>
          <p:cNvPr id="66563" name="Rectangle 3"/>
          <p:cNvSpPr>
            <a:spLocks noGrp="1" noChangeArrowheads="1"/>
          </p:cNvSpPr>
          <p:nvPr>
            <p:ph idx="1"/>
          </p:nvPr>
        </p:nvSpPr>
        <p:spPr/>
        <p:txBody>
          <a:bodyPr/>
          <a:lstStyle/>
          <a:p>
            <a:r>
              <a:rPr lang="en-US" altLang="zh-CN" dirty="0" err="1" smtClean="0"/>
              <a:t>int</a:t>
            </a:r>
            <a:r>
              <a:rPr lang="en-US" altLang="zh-CN" dirty="0" smtClean="0"/>
              <a:t> (*</a:t>
            </a:r>
            <a:r>
              <a:rPr lang="en-US" altLang="zh-CN" dirty="0" err="1" smtClean="0"/>
              <a:t>mmap</a:t>
            </a:r>
            <a:r>
              <a:rPr lang="en-US" altLang="zh-CN" dirty="0" smtClean="0"/>
              <a:t>) (</a:t>
            </a:r>
            <a:r>
              <a:rPr lang="en-US" altLang="zh-CN" dirty="0" err="1" smtClean="0"/>
              <a:t>struct</a:t>
            </a:r>
            <a:r>
              <a:rPr lang="en-US" altLang="zh-CN" dirty="0" smtClean="0"/>
              <a:t> file *, </a:t>
            </a:r>
            <a:r>
              <a:rPr lang="en-US" altLang="zh-CN" dirty="0" err="1" smtClean="0"/>
              <a:t>struct</a:t>
            </a:r>
            <a:r>
              <a:rPr lang="en-US" altLang="zh-CN" dirty="0" smtClean="0"/>
              <a:t> </a:t>
            </a:r>
            <a:r>
              <a:rPr lang="en-US" altLang="zh-CN" dirty="0" err="1" smtClean="0"/>
              <a:t>vm_area_struct</a:t>
            </a:r>
            <a:r>
              <a:rPr lang="en-US" altLang="zh-CN" dirty="0" smtClean="0"/>
              <a:t> *);</a:t>
            </a:r>
          </a:p>
          <a:p>
            <a:pPr lvl="1"/>
            <a:r>
              <a:rPr lang="en-US" altLang="zh-CN" dirty="0" err="1" smtClean="0"/>
              <a:t>mmap</a:t>
            </a:r>
            <a:r>
              <a:rPr lang="en-US" altLang="zh-CN" dirty="0" smtClean="0"/>
              <a:t> </a:t>
            </a:r>
            <a:r>
              <a:rPr lang="zh-CN" altLang="en-US" dirty="0" smtClean="0"/>
              <a:t>用来请求将设备内存映射到进程的地址空间</a:t>
            </a:r>
            <a:r>
              <a:rPr lang="en-US" altLang="zh-CN" dirty="0" smtClean="0"/>
              <a:t>. </a:t>
            </a:r>
            <a:r>
              <a:rPr lang="zh-CN" altLang="en-US" dirty="0" smtClean="0"/>
              <a:t>如果这个方法是 </a:t>
            </a:r>
            <a:r>
              <a:rPr lang="en-US" altLang="zh-CN" dirty="0" smtClean="0"/>
              <a:t>NULL, </a:t>
            </a:r>
            <a:r>
              <a:rPr lang="en-US" altLang="zh-CN" dirty="0" err="1" smtClean="0"/>
              <a:t>mmap</a:t>
            </a:r>
            <a:r>
              <a:rPr lang="en-US" altLang="zh-CN" dirty="0" smtClean="0"/>
              <a:t> </a:t>
            </a:r>
            <a:r>
              <a:rPr lang="zh-CN" altLang="en-US" dirty="0" smtClean="0"/>
              <a:t>系统调用返回 </a:t>
            </a:r>
            <a:r>
              <a:rPr lang="en-US" altLang="zh-CN" dirty="0" smtClean="0"/>
              <a:t>-ENODEV</a:t>
            </a:r>
          </a:p>
          <a:p>
            <a:r>
              <a:rPr lang="en-US" altLang="zh-CN" dirty="0" err="1" smtClean="0"/>
              <a:t>int</a:t>
            </a:r>
            <a:r>
              <a:rPr lang="en-US" altLang="zh-CN" dirty="0" smtClean="0"/>
              <a:t> (*open) (</a:t>
            </a:r>
            <a:r>
              <a:rPr lang="en-US" altLang="zh-CN" dirty="0" err="1" smtClean="0"/>
              <a:t>struct</a:t>
            </a:r>
            <a:r>
              <a:rPr lang="en-US" altLang="zh-CN" dirty="0" smtClean="0"/>
              <a:t> </a:t>
            </a:r>
            <a:r>
              <a:rPr lang="en-US" altLang="zh-CN" dirty="0" err="1" smtClean="0"/>
              <a:t>inode</a:t>
            </a:r>
            <a:r>
              <a:rPr lang="en-US" altLang="zh-CN" dirty="0" smtClean="0"/>
              <a:t> *, </a:t>
            </a:r>
            <a:r>
              <a:rPr lang="en-US" altLang="zh-CN" dirty="0" err="1" smtClean="0"/>
              <a:t>struct</a:t>
            </a:r>
            <a:r>
              <a:rPr lang="en-US" altLang="zh-CN" dirty="0" smtClean="0"/>
              <a:t> file *);</a:t>
            </a:r>
          </a:p>
          <a:p>
            <a:pPr lvl="1"/>
            <a:r>
              <a:rPr lang="zh-CN" altLang="en-US" dirty="0" smtClean="0"/>
              <a:t>该操作用来打开设备文件，也是对设备文件进行的第一个操作</a:t>
            </a:r>
            <a:r>
              <a:rPr lang="en-US" altLang="zh-CN" dirty="0" smtClean="0"/>
              <a:t>, </a:t>
            </a:r>
            <a:r>
              <a:rPr lang="zh-CN" altLang="en-US" dirty="0" smtClean="0"/>
              <a:t>如果这个操作为空</a:t>
            </a:r>
            <a:r>
              <a:rPr lang="en-US" altLang="zh-CN" dirty="0" smtClean="0"/>
              <a:t>, </a:t>
            </a:r>
            <a:r>
              <a:rPr lang="zh-CN" altLang="en-US" dirty="0" smtClean="0"/>
              <a:t>设备打开一直成功</a:t>
            </a:r>
            <a:r>
              <a:rPr lang="en-US" altLang="zh-CN" dirty="0" smtClean="0"/>
              <a:t>, </a:t>
            </a:r>
            <a:r>
              <a:rPr lang="zh-CN" altLang="en-US" dirty="0" smtClean="0"/>
              <a:t>但是你的驱动程序不会被调用</a:t>
            </a:r>
          </a:p>
        </p:txBody>
      </p:sp>
    </p:spTree>
  </p:cSld>
  <p:clrMapOvr>
    <a:masterClrMapping/>
  </p:clrMapOvr>
  <p:transition>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2"/>
          <p:cNvSpPr>
            <a:spLocks noGrp="1"/>
          </p:cNvSpPr>
          <p:nvPr>
            <p:ph type="title"/>
          </p:nvPr>
        </p:nvSpPr>
        <p:spPr/>
        <p:txBody>
          <a:bodyPr/>
          <a:lstStyle/>
          <a:p>
            <a:r>
              <a:rPr lang="en-US" altLang="zh-CN" sz="4000" dirty="0" err="1" smtClean="0"/>
              <a:t>file_operations</a:t>
            </a:r>
            <a:r>
              <a:rPr lang="zh-CN" altLang="en-US" sz="4000" dirty="0" smtClean="0"/>
              <a:t>数据结构</a:t>
            </a:r>
            <a:endParaRPr lang="zh-CN" altLang="en-US" dirty="0" smtClean="0"/>
          </a:p>
        </p:txBody>
      </p:sp>
      <p:sp>
        <p:nvSpPr>
          <p:cNvPr id="67587" name="Rectangle 3"/>
          <p:cNvSpPr>
            <a:spLocks noGrp="1" noChangeArrowheads="1"/>
          </p:cNvSpPr>
          <p:nvPr>
            <p:ph idx="1"/>
          </p:nvPr>
        </p:nvSpPr>
        <p:spPr/>
        <p:txBody>
          <a:bodyPr/>
          <a:lstStyle/>
          <a:p>
            <a:r>
              <a:rPr lang="en-US" altLang="zh-CN" sz="2400" dirty="0" err="1" smtClean="0"/>
              <a:t>int</a:t>
            </a:r>
            <a:r>
              <a:rPr lang="en-US" altLang="zh-CN" sz="2400" dirty="0" smtClean="0"/>
              <a:t> (*flush) (</a:t>
            </a:r>
            <a:r>
              <a:rPr lang="en-US" altLang="zh-CN" sz="2400" dirty="0" err="1" smtClean="0"/>
              <a:t>struct</a:t>
            </a:r>
            <a:r>
              <a:rPr lang="en-US" altLang="zh-CN" sz="2400" dirty="0" smtClean="0"/>
              <a:t> file *);</a:t>
            </a:r>
          </a:p>
          <a:p>
            <a:pPr lvl="1"/>
            <a:r>
              <a:rPr lang="en-US" altLang="zh-CN" sz="2000" dirty="0" smtClean="0"/>
              <a:t>flush </a:t>
            </a:r>
            <a:r>
              <a:rPr lang="zh-CN" altLang="en-US" sz="2000" dirty="0" smtClean="0"/>
              <a:t>操作在进程关闭它的设备文件描述符的拷贝时调用</a:t>
            </a:r>
            <a:r>
              <a:rPr lang="en-US" altLang="zh-CN" sz="2000" dirty="0" smtClean="0"/>
              <a:t>; </a:t>
            </a:r>
            <a:r>
              <a:rPr lang="zh-CN" altLang="en-US" sz="2000" dirty="0" smtClean="0"/>
              <a:t>它应当执行</a:t>
            </a:r>
            <a:r>
              <a:rPr lang="en-US" altLang="zh-CN" sz="2000" dirty="0" smtClean="0"/>
              <a:t>(</a:t>
            </a:r>
            <a:r>
              <a:rPr lang="zh-CN" altLang="en-US" sz="2000" dirty="0" smtClean="0"/>
              <a:t>并且等待</a:t>
            </a:r>
            <a:r>
              <a:rPr lang="en-US" altLang="zh-CN" sz="2000" dirty="0" smtClean="0"/>
              <a:t>)</a:t>
            </a:r>
            <a:r>
              <a:rPr lang="zh-CN" altLang="en-US" sz="2000" dirty="0" smtClean="0"/>
              <a:t>设备的任何未完成的操作</a:t>
            </a:r>
            <a:r>
              <a:rPr lang="en-US" altLang="zh-CN" sz="2000" dirty="0" smtClean="0"/>
              <a:t>. </a:t>
            </a:r>
            <a:r>
              <a:rPr lang="zh-CN" altLang="en-US" sz="2000" dirty="0" smtClean="0"/>
              <a:t>当前</a:t>
            </a:r>
            <a:r>
              <a:rPr lang="en-US" altLang="zh-CN" sz="2000" dirty="0" smtClean="0"/>
              <a:t>, flush </a:t>
            </a:r>
            <a:r>
              <a:rPr lang="zh-CN" altLang="en-US" sz="2000" dirty="0" smtClean="0"/>
              <a:t>在很少驱动中使用</a:t>
            </a:r>
            <a:r>
              <a:rPr lang="en-US" altLang="zh-CN" sz="2000" dirty="0" smtClean="0"/>
              <a:t>. </a:t>
            </a:r>
            <a:r>
              <a:rPr lang="zh-CN" altLang="en-US" sz="2000" dirty="0" smtClean="0"/>
              <a:t>如果 </a:t>
            </a:r>
            <a:r>
              <a:rPr lang="en-US" altLang="zh-CN" sz="2000" dirty="0" smtClean="0"/>
              <a:t>flush </a:t>
            </a:r>
            <a:r>
              <a:rPr lang="zh-CN" altLang="en-US" sz="2000" dirty="0" smtClean="0"/>
              <a:t>为 </a:t>
            </a:r>
            <a:r>
              <a:rPr lang="en-US" altLang="zh-CN" sz="2000" dirty="0" smtClean="0"/>
              <a:t>NULL, </a:t>
            </a:r>
            <a:r>
              <a:rPr lang="zh-CN" altLang="en-US" sz="2000" dirty="0" smtClean="0"/>
              <a:t>内核简单地忽略用户应用程序的请求</a:t>
            </a:r>
            <a:r>
              <a:rPr lang="en-US" altLang="zh-CN" sz="2000" dirty="0" smtClean="0"/>
              <a:t>.</a:t>
            </a:r>
          </a:p>
          <a:p>
            <a:pPr lvl="1"/>
            <a:endParaRPr lang="en-US" altLang="zh-CN" sz="2000" dirty="0" smtClean="0"/>
          </a:p>
          <a:p>
            <a:r>
              <a:rPr lang="en-US" altLang="zh-CN" sz="2400" dirty="0" err="1" smtClean="0"/>
              <a:t>int</a:t>
            </a:r>
            <a:r>
              <a:rPr lang="en-US" altLang="zh-CN" sz="2400" dirty="0" smtClean="0"/>
              <a:t> (*release) (</a:t>
            </a:r>
            <a:r>
              <a:rPr lang="en-US" altLang="zh-CN" sz="2400" dirty="0" err="1" smtClean="0"/>
              <a:t>struct</a:t>
            </a:r>
            <a:r>
              <a:rPr lang="en-US" altLang="zh-CN" sz="2400" dirty="0" smtClean="0"/>
              <a:t> </a:t>
            </a:r>
            <a:r>
              <a:rPr lang="en-US" altLang="zh-CN" sz="2400" dirty="0" err="1" smtClean="0"/>
              <a:t>inode</a:t>
            </a:r>
            <a:r>
              <a:rPr lang="en-US" altLang="zh-CN" sz="2400" dirty="0" smtClean="0"/>
              <a:t> *, </a:t>
            </a:r>
            <a:r>
              <a:rPr lang="en-US" altLang="zh-CN" sz="2400" dirty="0" err="1" smtClean="0"/>
              <a:t>struct</a:t>
            </a:r>
            <a:r>
              <a:rPr lang="en-US" altLang="zh-CN" sz="2400" dirty="0" smtClean="0"/>
              <a:t> file *);</a:t>
            </a:r>
          </a:p>
          <a:p>
            <a:pPr lvl="1"/>
            <a:r>
              <a:rPr lang="zh-CN" altLang="en-US" sz="2000" dirty="0" smtClean="0"/>
              <a:t>在文件结构被释放时引用这个操作</a:t>
            </a:r>
            <a:r>
              <a:rPr lang="en-US" altLang="zh-CN" sz="2000" dirty="0" smtClean="0"/>
              <a:t>. </a:t>
            </a:r>
            <a:r>
              <a:rPr lang="zh-CN" altLang="en-US" sz="2000" dirty="0" smtClean="0"/>
              <a:t>如同 </a:t>
            </a:r>
            <a:r>
              <a:rPr lang="en-US" altLang="zh-CN" sz="2000" dirty="0" smtClean="0"/>
              <a:t>open, release </a:t>
            </a:r>
            <a:r>
              <a:rPr lang="zh-CN" altLang="en-US" sz="2000" dirty="0" smtClean="0"/>
              <a:t>可以为 </a:t>
            </a:r>
            <a:r>
              <a:rPr lang="en-US" altLang="zh-CN" sz="2000" dirty="0" smtClean="0"/>
              <a:t>NULL.</a:t>
            </a:r>
          </a:p>
          <a:p>
            <a:pPr lvl="1"/>
            <a:endParaRPr lang="en-US" altLang="zh-CN" sz="2000" dirty="0" smtClean="0"/>
          </a:p>
          <a:p>
            <a:r>
              <a:rPr lang="en-US" altLang="zh-CN" sz="2400" dirty="0" err="1" smtClean="0"/>
              <a:t>int</a:t>
            </a:r>
            <a:r>
              <a:rPr lang="en-US" altLang="zh-CN" sz="2400" dirty="0" smtClean="0"/>
              <a:t> (*</a:t>
            </a:r>
            <a:r>
              <a:rPr lang="en-US" altLang="zh-CN" sz="2400" dirty="0" err="1" smtClean="0"/>
              <a:t>fsync</a:t>
            </a:r>
            <a:r>
              <a:rPr lang="en-US" altLang="zh-CN" sz="2400" dirty="0" smtClean="0"/>
              <a:t>) (</a:t>
            </a:r>
            <a:r>
              <a:rPr lang="en-US" altLang="zh-CN" sz="2400" dirty="0" err="1" smtClean="0"/>
              <a:t>struct</a:t>
            </a:r>
            <a:r>
              <a:rPr lang="en-US" altLang="zh-CN" sz="2400" dirty="0" smtClean="0"/>
              <a:t> file *, </a:t>
            </a:r>
            <a:r>
              <a:rPr lang="en-US" altLang="zh-CN" sz="2400" dirty="0" err="1" smtClean="0"/>
              <a:t>struct</a:t>
            </a:r>
            <a:r>
              <a:rPr lang="en-US" altLang="zh-CN" sz="2400" dirty="0" smtClean="0"/>
              <a:t> </a:t>
            </a:r>
            <a:r>
              <a:rPr lang="en-US" altLang="zh-CN" sz="2400" dirty="0" err="1" smtClean="0"/>
              <a:t>dentry</a:t>
            </a:r>
            <a:r>
              <a:rPr lang="en-US" altLang="zh-CN" sz="2400" dirty="0" smtClean="0"/>
              <a:t> *, </a:t>
            </a:r>
            <a:r>
              <a:rPr lang="en-US" altLang="zh-CN" sz="2400" dirty="0" err="1" smtClean="0"/>
              <a:t>int</a:t>
            </a:r>
            <a:r>
              <a:rPr lang="en-US" altLang="zh-CN" sz="2400" dirty="0" smtClean="0"/>
              <a:t>);</a:t>
            </a:r>
          </a:p>
          <a:p>
            <a:pPr lvl="1"/>
            <a:r>
              <a:rPr lang="zh-CN" altLang="en-US" sz="2000" dirty="0" smtClean="0"/>
              <a:t>这个方法是 </a:t>
            </a:r>
            <a:r>
              <a:rPr lang="en-US" altLang="zh-CN" sz="2000" dirty="0" err="1" smtClean="0"/>
              <a:t>fsync</a:t>
            </a:r>
            <a:r>
              <a:rPr lang="en-US" altLang="zh-CN" sz="2000" dirty="0" smtClean="0"/>
              <a:t> </a:t>
            </a:r>
            <a:r>
              <a:rPr lang="zh-CN" altLang="en-US" sz="2000" dirty="0" smtClean="0"/>
              <a:t>系统调用的后端</a:t>
            </a:r>
            <a:r>
              <a:rPr lang="en-US" altLang="zh-CN" sz="2000" dirty="0" smtClean="0"/>
              <a:t>, </a:t>
            </a:r>
            <a:r>
              <a:rPr lang="zh-CN" altLang="en-US" sz="2000" dirty="0" smtClean="0"/>
              <a:t>用户调用来刷新任何挂着的数据</a:t>
            </a:r>
            <a:r>
              <a:rPr lang="en-US" altLang="zh-CN" sz="2000" dirty="0" smtClean="0"/>
              <a:t>. </a:t>
            </a:r>
            <a:r>
              <a:rPr lang="zh-CN" altLang="en-US" sz="2000" dirty="0" smtClean="0"/>
              <a:t>如果这个指针是 </a:t>
            </a:r>
            <a:r>
              <a:rPr lang="en-US" altLang="zh-CN" sz="2000" dirty="0" smtClean="0"/>
              <a:t>NULL, </a:t>
            </a:r>
            <a:r>
              <a:rPr lang="zh-CN" altLang="en-US" sz="2000" dirty="0" smtClean="0"/>
              <a:t>系统调用返回 </a:t>
            </a:r>
            <a:r>
              <a:rPr lang="en-US" altLang="zh-CN" sz="2000" dirty="0" smtClean="0"/>
              <a:t>-EINVAL.</a:t>
            </a:r>
          </a:p>
        </p:txBody>
      </p:sp>
    </p:spTree>
  </p:cSld>
  <p:clrMapOvr>
    <a:masterClrMapping/>
  </p:clrMapOvr>
  <p:transition>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2"/>
          <p:cNvSpPr>
            <a:spLocks noGrp="1"/>
          </p:cNvSpPr>
          <p:nvPr>
            <p:ph type="title"/>
          </p:nvPr>
        </p:nvSpPr>
        <p:spPr/>
        <p:txBody>
          <a:bodyPr/>
          <a:lstStyle/>
          <a:p>
            <a:r>
              <a:rPr lang="en-US" altLang="zh-CN" sz="4000" dirty="0" err="1" smtClean="0"/>
              <a:t>file_operations</a:t>
            </a:r>
            <a:r>
              <a:rPr lang="zh-CN" altLang="en-US" sz="4000" dirty="0" smtClean="0"/>
              <a:t>数据结构</a:t>
            </a:r>
            <a:endParaRPr lang="zh-CN" altLang="en-US" dirty="0" smtClean="0"/>
          </a:p>
        </p:txBody>
      </p:sp>
      <p:sp>
        <p:nvSpPr>
          <p:cNvPr id="68611" name="Rectangle 3"/>
          <p:cNvSpPr>
            <a:spLocks noGrp="1" noChangeArrowheads="1"/>
          </p:cNvSpPr>
          <p:nvPr>
            <p:ph idx="1"/>
          </p:nvPr>
        </p:nvSpPr>
        <p:spPr/>
        <p:txBody>
          <a:bodyPr/>
          <a:lstStyle/>
          <a:p>
            <a:r>
              <a:rPr lang="en-US" altLang="zh-CN" sz="2800" dirty="0" err="1" smtClean="0"/>
              <a:t>int</a:t>
            </a:r>
            <a:r>
              <a:rPr lang="en-US" altLang="zh-CN" sz="2800" dirty="0" smtClean="0"/>
              <a:t> (*</a:t>
            </a:r>
            <a:r>
              <a:rPr lang="en-US" altLang="zh-CN" sz="2800" dirty="0" err="1" smtClean="0"/>
              <a:t>aio_fsync</a:t>
            </a:r>
            <a:r>
              <a:rPr lang="en-US" altLang="zh-CN" sz="2800" dirty="0" smtClean="0"/>
              <a:t>)(</a:t>
            </a:r>
            <a:r>
              <a:rPr lang="en-US" altLang="zh-CN" sz="2800" dirty="0" err="1" smtClean="0"/>
              <a:t>struct</a:t>
            </a:r>
            <a:r>
              <a:rPr lang="en-US" altLang="zh-CN" sz="2800" dirty="0" smtClean="0"/>
              <a:t> </a:t>
            </a:r>
            <a:r>
              <a:rPr lang="en-US" altLang="zh-CN" sz="2800" dirty="0" err="1" smtClean="0"/>
              <a:t>kiocb</a:t>
            </a:r>
            <a:r>
              <a:rPr lang="en-US" altLang="zh-CN" sz="2800" dirty="0" smtClean="0"/>
              <a:t> *, </a:t>
            </a:r>
            <a:r>
              <a:rPr lang="en-US" altLang="zh-CN" sz="2800" dirty="0" err="1" smtClean="0"/>
              <a:t>int</a:t>
            </a:r>
            <a:r>
              <a:rPr lang="en-US" altLang="zh-CN" sz="2800" dirty="0" smtClean="0"/>
              <a:t>);</a:t>
            </a:r>
          </a:p>
          <a:p>
            <a:pPr lvl="1"/>
            <a:r>
              <a:rPr lang="zh-CN" altLang="en-US" sz="2400" dirty="0" smtClean="0"/>
              <a:t>这是 </a:t>
            </a:r>
            <a:r>
              <a:rPr lang="en-US" altLang="zh-CN" sz="2400" dirty="0" err="1" smtClean="0"/>
              <a:t>fsync</a:t>
            </a:r>
            <a:r>
              <a:rPr lang="en-US" altLang="zh-CN" sz="2400" dirty="0" smtClean="0"/>
              <a:t> </a:t>
            </a:r>
            <a:r>
              <a:rPr lang="zh-CN" altLang="en-US" sz="2400" dirty="0" smtClean="0"/>
              <a:t>方法的异步版本</a:t>
            </a:r>
          </a:p>
          <a:p>
            <a:r>
              <a:rPr lang="en-US" altLang="zh-CN" sz="2800" dirty="0" err="1" smtClean="0"/>
              <a:t>int</a:t>
            </a:r>
            <a:r>
              <a:rPr lang="en-US" altLang="zh-CN" sz="2800" dirty="0" smtClean="0"/>
              <a:t> (*</a:t>
            </a:r>
            <a:r>
              <a:rPr lang="en-US" altLang="zh-CN" sz="2800" dirty="0" err="1" smtClean="0"/>
              <a:t>fasync</a:t>
            </a:r>
            <a:r>
              <a:rPr lang="en-US" altLang="zh-CN" sz="2800" dirty="0" smtClean="0"/>
              <a:t>) (</a:t>
            </a:r>
            <a:r>
              <a:rPr lang="en-US" altLang="zh-CN" sz="2800" dirty="0" err="1" smtClean="0"/>
              <a:t>int</a:t>
            </a:r>
            <a:r>
              <a:rPr lang="en-US" altLang="zh-CN" sz="2800" dirty="0" smtClean="0"/>
              <a:t>, </a:t>
            </a:r>
            <a:r>
              <a:rPr lang="en-US" altLang="zh-CN" sz="2800" dirty="0" err="1" smtClean="0"/>
              <a:t>struct</a:t>
            </a:r>
            <a:r>
              <a:rPr lang="en-US" altLang="zh-CN" sz="2800" dirty="0" smtClean="0"/>
              <a:t> file *, </a:t>
            </a:r>
            <a:r>
              <a:rPr lang="en-US" altLang="zh-CN" sz="2800" dirty="0" err="1" smtClean="0"/>
              <a:t>int</a:t>
            </a:r>
            <a:r>
              <a:rPr lang="en-US" altLang="zh-CN" sz="2800" dirty="0" smtClean="0"/>
              <a:t>);</a:t>
            </a:r>
          </a:p>
          <a:p>
            <a:pPr lvl="1"/>
            <a:r>
              <a:rPr lang="zh-CN" altLang="en-US" sz="2400" dirty="0" smtClean="0"/>
              <a:t>这个操作用来通知设备它的 </a:t>
            </a:r>
            <a:r>
              <a:rPr lang="en-US" altLang="zh-CN" sz="2400" dirty="0" smtClean="0"/>
              <a:t>FASYNC </a:t>
            </a:r>
            <a:r>
              <a:rPr lang="zh-CN" altLang="en-US" sz="2400" dirty="0" smtClean="0"/>
              <a:t>标志的改变</a:t>
            </a:r>
            <a:r>
              <a:rPr lang="en-US" altLang="zh-CN" sz="2400" dirty="0" smtClean="0"/>
              <a:t>. </a:t>
            </a:r>
            <a:r>
              <a:rPr lang="zh-CN" altLang="en-US" sz="2400" dirty="0" smtClean="0"/>
              <a:t>异步通知是一个高级的主题</a:t>
            </a:r>
            <a:r>
              <a:rPr lang="en-US" altLang="zh-CN" sz="2400" dirty="0" smtClean="0"/>
              <a:t>, </a:t>
            </a:r>
            <a:r>
              <a:rPr lang="zh-CN" altLang="en-US" sz="2400" dirty="0" smtClean="0"/>
              <a:t>在第 </a:t>
            </a:r>
            <a:r>
              <a:rPr lang="en-US" altLang="zh-CN" sz="2400" dirty="0" smtClean="0"/>
              <a:t>6 </a:t>
            </a:r>
            <a:r>
              <a:rPr lang="zh-CN" altLang="en-US" sz="2400" dirty="0" smtClean="0"/>
              <a:t>章中描述</a:t>
            </a:r>
            <a:r>
              <a:rPr lang="en-US" altLang="zh-CN" sz="2400" dirty="0" smtClean="0"/>
              <a:t>. </a:t>
            </a:r>
            <a:r>
              <a:rPr lang="zh-CN" altLang="en-US" sz="2400" dirty="0" smtClean="0"/>
              <a:t>这个成员可以是</a:t>
            </a:r>
            <a:r>
              <a:rPr lang="en-US" altLang="zh-CN" sz="2400" dirty="0" smtClean="0"/>
              <a:t>NULL </a:t>
            </a:r>
            <a:r>
              <a:rPr lang="zh-CN" altLang="en-US" sz="2400" dirty="0" smtClean="0"/>
              <a:t>如果驱动不支持异步通知</a:t>
            </a:r>
            <a:r>
              <a:rPr lang="en-US" altLang="zh-CN" sz="2400" dirty="0" smtClean="0"/>
              <a:t>.</a:t>
            </a:r>
          </a:p>
          <a:p>
            <a:r>
              <a:rPr lang="en-US" altLang="zh-CN" sz="2800" dirty="0" err="1" smtClean="0"/>
              <a:t>int</a:t>
            </a:r>
            <a:r>
              <a:rPr lang="en-US" altLang="zh-CN" sz="2800" dirty="0" smtClean="0"/>
              <a:t> (*lock) (</a:t>
            </a:r>
            <a:r>
              <a:rPr lang="en-US" altLang="zh-CN" sz="2800" dirty="0" err="1" smtClean="0"/>
              <a:t>struct</a:t>
            </a:r>
            <a:r>
              <a:rPr lang="en-US" altLang="zh-CN" sz="2800" dirty="0" smtClean="0"/>
              <a:t> file *, </a:t>
            </a:r>
            <a:r>
              <a:rPr lang="en-US" altLang="zh-CN" sz="2800" dirty="0" err="1" smtClean="0"/>
              <a:t>int</a:t>
            </a:r>
            <a:r>
              <a:rPr lang="en-US" altLang="zh-CN" sz="2800" dirty="0" smtClean="0"/>
              <a:t>, </a:t>
            </a:r>
            <a:r>
              <a:rPr lang="en-US" altLang="zh-CN" sz="2800" dirty="0" err="1" smtClean="0"/>
              <a:t>struct</a:t>
            </a:r>
            <a:r>
              <a:rPr lang="en-US" altLang="zh-CN" sz="2800" dirty="0" smtClean="0"/>
              <a:t> </a:t>
            </a:r>
            <a:r>
              <a:rPr lang="en-US" altLang="zh-CN" sz="2800" dirty="0" err="1" smtClean="0"/>
              <a:t>file_lock</a:t>
            </a:r>
            <a:r>
              <a:rPr lang="en-US" altLang="zh-CN" sz="2800" dirty="0" smtClean="0"/>
              <a:t> *);</a:t>
            </a:r>
          </a:p>
          <a:p>
            <a:pPr lvl="1"/>
            <a:r>
              <a:rPr lang="en-US" altLang="zh-CN" sz="2400" dirty="0" smtClean="0"/>
              <a:t>lock </a:t>
            </a:r>
            <a:r>
              <a:rPr lang="zh-CN" altLang="en-US" sz="2400" dirty="0" smtClean="0"/>
              <a:t>方法用来实现文件加锁</a:t>
            </a:r>
            <a:r>
              <a:rPr lang="en-US" altLang="zh-CN" sz="2400" dirty="0" smtClean="0"/>
              <a:t>; </a:t>
            </a:r>
            <a:r>
              <a:rPr lang="zh-CN" altLang="en-US" sz="2400" dirty="0" smtClean="0"/>
              <a:t>加锁对常规文件是必不可少的特性</a:t>
            </a:r>
            <a:r>
              <a:rPr lang="en-US" altLang="zh-CN" sz="2400" dirty="0" smtClean="0"/>
              <a:t>, </a:t>
            </a:r>
            <a:r>
              <a:rPr lang="zh-CN" altLang="en-US" sz="2400" dirty="0" smtClean="0"/>
              <a:t>但是设备驱动几乎从不实现它</a:t>
            </a:r>
            <a:r>
              <a:rPr lang="en-US" altLang="zh-CN" sz="2400" dirty="0" smtClean="0"/>
              <a:t>.</a:t>
            </a:r>
          </a:p>
        </p:txBody>
      </p:sp>
    </p:spTree>
  </p:cSld>
  <p:clrMapOvr>
    <a:masterClrMapping/>
  </p:clrMapOvr>
  <p:transition>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2"/>
          <p:cNvSpPr>
            <a:spLocks noGrp="1"/>
          </p:cNvSpPr>
          <p:nvPr>
            <p:ph type="title"/>
          </p:nvPr>
        </p:nvSpPr>
        <p:spPr/>
        <p:txBody>
          <a:bodyPr/>
          <a:lstStyle/>
          <a:p>
            <a:r>
              <a:rPr lang="en-US" altLang="zh-CN" sz="4000" dirty="0" err="1" smtClean="0"/>
              <a:t>file_operations</a:t>
            </a:r>
            <a:r>
              <a:rPr lang="zh-CN" altLang="en-US" sz="4000" dirty="0" smtClean="0"/>
              <a:t>数据结构</a:t>
            </a:r>
            <a:endParaRPr lang="zh-CN" altLang="en-US" dirty="0" smtClean="0"/>
          </a:p>
        </p:txBody>
      </p:sp>
      <p:sp>
        <p:nvSpPr>
          <p:cNvPr id="69635" name="Rectangle 3"/>
          <p:cNvSpPr>
            <a:spLocks noGrp="1" noChangeArrowheads="1"/>
          </p:cNvSpPr>
          <p:nvPr>
            <p:ph idx="1"/>
          </p:nvPr>
        </p:nvSpPr>
        <p:spPr/>
        <p:txBody>
          <a:bodyPr/>
          <a:lstStyle/>
          <a:p>
            <a:r>
              <a:rPr lang="en-US" altLang="zh-CN" sz="2000" dirty="0" err="1" smtClean="0"/>
              <a:t>ssize_t</a:t>
            </a:r>
            <a:r>
              <a:rPr lang="en-US" altLang="zh-CN" sz="2000" dirty="0" smtClean="0"/>
              <a:t> (*</a:t>
            </a:r>
            <a:r>
              <a:rPr lang="en-US" altLang="zh-CN" sz="2000" dirty="0" err="1" smtClean="0"/>
              <a:t>readv</a:t>
            </a:r>
            <a:r>
              <a:rPr lang="en-US" altLang="zh-CN" sz="2000" dirty="0" smtClean="0"/>
              <a:t>) (</a:t>
            </a:r>
            <a:r>
              <a:rPr lang="en-US" altLang="zh-CN" sz="2000" dirty="0" err="1" smtClean="0"/>
              <a:t>struct</a:t>
            </a:r>
            <a:r>
              <a:rPr lang="en-US" altLang="zh-CN" sz="2000" dirty="0" smtClean="0"/>
              <a:t> file *, </a:t>
            </a:r>
            <a:r>
              <a:rPr lang="en-US" altLang="zh-CN" sz="2000" dirty="0" err="1" smtClean="0"/>
              <a:t>const</a:t>
            </a:r>
            <a:r>
              <a:rPr lang="en-US" altLang="zh-CN" sz="2000" dirty="0" smtClean="0"/>
              <a:t> </a:t>
            </a:r>
            <a:r>
              <a:rPr lang="en-US" altLang="zh-CN" sz="2000" dirty="0" err="1" smtClean="0"/>
              <a:t>struct</a:t>
            </a:r>
            <a:r>
              <a:rPr lang="en-US" altLang="zh-CN" sz="2000" dirty="0" smtClean="0"/>
              <a:t> </a:t>
            </a:r>
            <a:r>
              <a:rPr lang="en-US" altLang="zh-CN" sz="2000" dirty="0" err="1" smtClean="0"/>
              <a:t>iovec</a:t>
            </a:r>
            <a:r>
              <a:rPr lang="en-US" altLang="zh-CN" sz="2000" dirty="0" smtClean="0"/>
              <a:t> *, unsigned long, </a:t>
            </a:r>
            <a:r>
              <a:rPr lang="en-US" altLang="zh-CN" sz="2000" dirty="0" err="1" smtClean="0"/>
              <a:t>loff_t</a:t>
            </a:r>
            <a:r>
              <a:rPr lang="en-US" altLang="zh-CN" sz="2000" dirty="0" smtClean="0"/>
              <a:t> *);</a:t>
            </a:r>
          </a:p>
          <a:p>
            <a:r>
              <a:rPr lang="en-US" altLang="zh-CN" sz="2000" dirty="0" err="1" smtClean="0"/>
              <a:t>ssize_t</a:t>
            </a:r>
            <a:r>
              <a:rPr lang="en-US" altLang="zh-CN" sz="2000" dirty="0" smtClean="0"/>
              <a:t> (*</a:t>
            </a:r>
            <a:r>
              <a:rPr lang="en-US" altLang="zh-CN" sz="2000" dirty="0" err="1" smtClean="0"/>
              <a:t>writev</a:t>
            </a:r>
            <a:r>
              <a:rPr lang="en-US" altLang="zh-CN" sz="2000" dirty="0" smtClean="0"/>
              <a:t>) (</a:t>
            </a:r>
            <a:r>
              <a:rPr lang="en-US" altLang="zh-CN" sz="2000" dirty="0" err="1" smtClean="0"/>
              <a:t>struct</a:t>
            </a:r>
            <a:r>
              <a:rPr lang="en-US" altLang="zh-CN" sz="2000" dirty="0" smtClean="0"/>
              <a:t> file *, </a:t>
            </a:r>
            <a:r>
              <a:rPr lang="en-US" altLang="zh-CN" sz="2000" dirty="0" err="1" smtClean="0"/>
              <a:t>const</a:t>
            </a:r>
            <a:r>
              <a:rPr lang="en-US" altLang="zh-CN" sz="2000" dirty="0" smtClean="0"/>
              <a:t> </a:t>
            </a:r>
            <a:r>
              <a:rPr lang="en-US" altLang="zh-CN" sz="2000" dirty="0" err="1" smtClean="0"/>
              <a:t>struct</a:t>
            </a:r>
            <a:r>
              <a:rPr lang="en-US" altLang="zh-CN" sz="2000" dirty="0" smtClean="0"/>
              <a:t> </a:t>
            </a:r>
            <a:r>
              <a:rPr lang="en-US" altLang="zh-CN" sz="2000" dirty="0" err="1" smtClean="0"/>
              <a:t>iovec</a:t>
            </a:r>
            <a:r>
              <a:rPr lang="en-US" altLang="zh-CN" sz="2000" dirty="0" smtClean="0"/>
              <a:t> *, unsigned long, </a:t>
            </a:r>
            <a:r>
              <a:rPr lang="en-US" altLang="zh-CN" sz="2000" dirty="0" err="1" smtClean="0"/>
              <a:t>loff_t</a:t>
            </a:r>
            <a:r>
              <a:rPr lang="en-US" altLang="zh-CN" sz="2000" dirty="0" smtClean="0"/>
              <a:t> *);</a:t>
            </a:r>
          </a:p>
          <a:p>
            <a:pPr lvl="1"/>
            <a:r>
              <a:rPr lang="zh-CN" altLang="en-US" sz="1600" dirty="0" smtClean="0"/>
              <a:t>该操作用来对一个包含多个内存区的单个读或写操作</a:t>
            </a:r>
            <a:r>
              <a:rPr lang="en-US" altLang="zh-CN" sz="1600" dirty="0" smtClean="0"/>
              <a:t>; </a:t>
            </a:r>
            <a:r>
              <a:rPr lang="zh-CN" altLang="en-US" sz="1600" dirty="0" smtClean="0"/>
              <a:t>这些系统调用允许它们这样做而不必对数据进行额外拷贝</a:t>
            </a:r>
            <a:r>
              <a:rPr lang="en-US" altLang="zh-CN" sz="1600" dirty="0" smtClean="0"/>
              <a:t>. </a:t>
            </a:r>
            <a:r>
              <a:rPr lang="zh-CN" altLang="en-US" sz="1600" dirty="0" smtClean="0"/>
              <a:t>如果这些函数指针为 </a:t>
            </a:r>
            <a:r>
              <a:rPr lang="en-US" altLang="zh-CN" sz="1600" dirty="0" smtClean="0"/>
              <a:t>NULL, read </a:t>
            </a:r>
            <a:r>
              <a:rPr lang="zh-CN" altLang="en-US" sz="1600" dirty="0" smtClean="0"/>
              <a:t>和 </a:t>
            </a:r>
            <a:r>
              <a:rPr lang="en-US" altLang="zh-CN" sz="1600" dirty="0" smtClean="0"/>
              <a:t>write </a:t>
            </a:r>
            <a:r>
              <a:rPr lang="zh-CN" altLang="en-US" sz="1600" dirty="0" smtClean="0"/>
              <a:t>方法被调用</a:t>
            </a:r>
            <a:r>
              <a:rPr lang="en-US" altLang="zh-CN" sz="1600" dirty="0" smtClean="0"/>
              <a:t>( </a:t>
            </a:r>
            <a:r>
              <a:rPr lang="zh-CN" altLang="en-US" sz="1600" dirty="0" smtClean="0"/>
              <a:t>可能多于一次 </a:t>
            </a:r>
            <a:r>
              <a:rPr lang="en-US" altLang="zh-CN" sz="1600" dirty="0" smtClean="0"/>
              <a:t>).</a:t>
            </a:r>
          </a:p>
          <a:p>
            <a:pPr lvl="1"/>
            <a:endParaRPr lang="en-US" altLang="zh-CN" sz="1600" dirty="0" smtClean="0"/>
          </a:p>
          <a:p>
            <a:r>
              <a:rPr lang="en-US" altLang="zh-CN" sz="2000" dirty="0" err="1" smtClean="0"/>
              <a:t>ssize_t</a:t>
            </a:r>
            <a:r>
              <a:rPr lang="en-US" altLang="zh-CN" sz="2000" dirty="0" smtClean="0"/>
              <a:t> (*</a:t>
            </a:r>
            <a:r>
              <a:rPr lang="en-US" altLang="zh-CN" sz="2000" dirty="0" err="1" smtClean="0"/>
              <a:t>sendfile</a:t>
            </a:r>
            <a:r>
              <a:rPr lang="en-US" altLang="zh-CN" sz="2000" dirty="0" smtClean="0"/>
              <a:t>)(</a:t>
            </a:r>
            <a:r>
              <a:rPr lang="en-US" altLang="zh-CN" sz="2000" dirty="0" err="1" smtClean="0"/>
              <a:t>struct</a:t>
            </a:r>
            <a:r>
              <a:rPr lang="en-US" altLang="zh-CN" sz="2000" dirty="0" smtClean="0"/>
              <a:t> file *, </a:t>
            </a:r>
            <a:r>
              <a:rPr lang="en-US" altLang="zh-CN" sz="2000" dirty="0" err="1" smtClean="0"/>
              <a:t>loff_t</a:t>
            </a:r>
            <a:r>
              <a:rPr lang="en-US" altLang="zh-CN" sz="2000" dirty="0" smtClean="0"/>
              <a:t> *, </a:t>
            </a:r>
            <a:r>
              <a:rPr lang="en-US" altLang="zh-CN" sz="2000" dirty="0" err="1" smtClean="0"/>
              <a:t>size_t</a:t>
            </a:r>
            <a:r>
              <a:rPr lang="en-US" altLang="zh-CN" sz="2000" dirty="0" smtClean="0"/>
              <a:t>, </a:t>
            </a:r>
            <a:r>
              <a:rPr lang="en-US" altLang="zh-CN" sz="2000" dirty="0" err="1" smtClean="0"/>
              <a:t>read_actor_t</a:t>
            </a:r>
            <a:r>
              <a:rPr lang="en-US" altLang="zh-CN" sz="2000" dirty="0" smtClean="0"/>
              <a:t>, void *);</a:t>
            </a:r>
          </a:p>
          <a:p>
            <a:pPr lvl="1"/>
            <a:r>
              <a:rPr lang="zh-CN" altLang="en-US" sz="1600" dirty="0" smtClean="0"/>
              <a:t>这个方法实现 </a:t>
            </a:r>
            <a:r>
              <a:rPr lang="en-US" altLang="zh-CN" sz="1600" dirty="0" err="1" smtClean="0"/>
              <a:t>sendfile</a:t>
            </a:r>
            <a:r>
              <a:rPr lang="en-US" altLang="zh-CN" sz="1600" dirty="0" smtClean="0"/>
              <a:t> </a:t>
            </a:r>
            <a:r>
              <a:rPr lang="zh-CN" altLang="en-US" sz="1600" dirty="0" smtClean="0"/>
              <a:t>系统调用的读</a:t>
            </a:r>
            <a:r>
              <a:rPr lang="en-US" altLang="zh-CN" sz="1600" dirty="0" smtClean="0"/>
              <a:t>, </a:t>
            </a:r>
            <a:r>
              <a:rPr lang="zh-CN" altLang="en-US" sz="1600" dirty="0" smtClean="0"/>
              <a:t>使用最少的拷贝从一个文件描述符搬移数据到另一个</a:t>
            </a:r>
            <a:r>
              <a:rPr lang="en-US" altLang="zh-CN" sz="1600" dirty="0" smtClean="0"/>
              <a:t>. </a:t>
            </a:r>
            <a:r>
              <a:rPr lang="zh-CN" altLang="en-US" sz="1600" dirty="0" smtClean="0"/>
              <a:t>例如</a:t>
            </a:r>
            <a:r>
              <a:rPr lang="en-US" altLang="zh-CN" sz="1600" dirty="0" smtClean="0"/>
              <a:t>, </a:t>
            </a:r>
            <a:r>
              <a:rPr lang="zh-CN" altLang="en-US" sz="1600" dirty="0" smtClean="0"/>
              <a:t>它被一个需要发送文件内容到一个网络连接的 </a:t>
            </a:r>
            <a:r>
              <a:rPr lang="en-US" altLang="zh-CN" sz="1600" dirty="0" smtClean="0"/>
              <a:t>web </a:t>
            </a:r>
            <a:r>
              <a:rPr lang="zh-CN" altLang="en-US" sz="1600" dirty="0" smtClean="0"/>
              <a:t>服务器使用</a:t>
            </a:r>
            <a:r>
              <a:rPr lang="en-US" altLang="zh-CN" sz="1600" dirty="0" smtClean="0"/>
              <a:t>. </a:t>
            </a:r>
            <a:r>
              <a:rPr lang="zh-CN" altLang="en-US" sz="1600" dirty="0" smtClean="0"/>
              <a:t>设备驱动常常使 </a:t>
            </a:r>
            <a:r>
              <a:rPr lang="en-US" altLang="zh-CN" sz="1600" dirty="0" err="1" smtClean="0"/>
              <a:t>sendfile</a:t>
            </a:r>
            <a:r>
              <a:rPr lang="en-US" altLang="zh-CN" sz="1600" dirty="0" smtClean="0"/>
              <a:t> </a:t>
            </a:r>
            <a:r>
              <a:rPr lang="zh-CN" altLang="en-US" sz="1600" dirty="0" smtClean="0"/>
              <a:t>为 </a:t>
            </a:r>
            <a:r>
              <a:rPr lang="en-US" altLang="zh-CN" sz="1600" dirty="0" smtClean="0"/>
              <a:t>NULL.</a:t>
            </a:r>
          </a:p>
          <a:p>
            <a:pPr lvl="1"/>
            <a:endParaRPr lang="en-US" altLang="zh-CN" sz="1600" dirty="0" smtClean="0"/>
          </a:p>
          <a:p>
            <a:r>
              <a:rPr lang="en-US" altLang="zh-CN" sz="2000" dirty="0" err="1" smtClean="0"/>
              <a:t>ssize_t</a:t>
            </a:r>
            <a:r>
              <a:rPr lang="en-US" altLang="zh-CN" sz="2000" dirty="0" smtClean="0"/>
              <a:t> (*</a:t>
            </a:r>
            <a:r>
              <a:rPr lang="en-US" altLang="zh-CN" sz="2000" dirty="0" err="1" smtClean="0"/>
              <a:t>sendpage</a:t>
            </a:r>
            <a:r>
              <a:rPr lang="en-US" altLang="zh-CN" sz="2000" dirty="0" smtClean="0"/>
              <a:t>) (</a:t>
            </a:r>
            <a:r>
              <a:rPr lang="en-US" altLang="zh-CN" sz="2000" dirty="0" err="1" smtClean="0"/>
              <a:t>struct</a:t>
            </a:r>
            <a:r>
              <a:rPr lang="en-US" altLang="zh-CN" sz="2000" dirty="0" smtClean="0"/>
              <a:t> file *, </a:t>
            </a:r>
            <a:r>
              <a:rPr lang="en-US" altLang="zh-CN" sz="2000" dirty="0" err="1" smtClean="0"/>
              <a:t>struct</a:t>
            </a:r>
            <a:r>
              <a:rPr lang="en-US" altLang="zh-CN" sz="2000" dirty="0" smtClean="0"/>
              <a:t> page *, </a:t>
            </a:r>
            <a:r>
              <a:rPr lang="en-US" altLang="zh-CN" sz="2000" dirty="0" err="1" smtClean="0"/>
              <a:t>int</a:t>
            </a:r>
            <a:r>
              <a:rPr lang="en-US" altLang="zh-CN" sz="2000" dirty="0" smtClean="0"/>
              <a:t>, </a:t>
            </a:r>
            <a:r>
              <a:rPr lang="en-US" altLang="zh-CN" sz="2000" dirty="0" err="1" smtClean="0"/>
              <a:t>size_t</a:t>
            </a:r>
            <a:r>
              <a:rPr lang="en-US" altLang="zh-CN" sz="2000" dirty="0" smtClean="0"/>
              <a:t>, </a:t>
            </a:r>
            <a:r>
              <a:rPr lang="en-US" altLang="zh-CN" sz="2000" dirty="0" err="1" smtClean="0"/>
              <a:t>loff_t</a:t>
            </a:r>
            <a:r>
              <a:rPr lang="en-US" altLang="zh-CN" sz="2000" dirty="0" smtClean="0"/>
              <a:t> *, </a:t>
            </a:r>
            <a:r>
              <a:rPr lang="en-US" altLang="zh-CN" sz="2000" dirty="0" err="1" smtClean="0"/>
              <a:t>int</a:t>
            </a:r>
            <a:r>
              <a:rPr lang="en-US" altLang="zh-CN" sz="2000" dirty="0" smtClean="0"/>
              <a:t>);</a:t>
            </a:r>
          </a:p>
          <a:p>
            <a:pPr lvl="1"/>
            <a:r>
              <a:rPr lang="en-US" altLang="zh-CN" sz="1600" dirty="0" err="1" smtClean="0"/>
              <a:t>sendpage</a:t>
            </a:r>
            <a:r>
              <a:rPr lang="en-US" altLang="zh-CN" sz="1600" dirty="0" smtClean="0"/>
              <a:t> </a:t>
            </a:r>
            <a:r>
              <a:rPr lang="zh-CN" altLang="en-US" sz="1600" dirty="0" smtClean="0"/>
              <a:t>是 </a:t>
            </a:r>
            <a:r>
              <a:rPr lang="en-US" altLang="zh-CN" sz="1600" dirty="0" err="1" smtClean="0"/>
              <a:t>sendfile</a:t>
            </a:r>
            <a:r>
              <a:rPr lang="en-US" altLang="zh-CN" sz="1600" dirty="0" smtClean="0"/>
              <a:t> </a:t>
            </a:r>
            <a:r>
              <a:rPr lang="zh-CN" altLang="en-US" sz="1600" dirty="0" smtClean="0"/>
              <a:t>的另一半</a:t>
            </a:r>
            <a:r>
              <a:rPr lang="en-US" altLang="zh-CN" sz="1600" dirty="0" smtClean="0"/>
              <a:t>; </a:t>
            </a:r>
            <a:r>
              <a:rPr lang="zh-CN" altLang="en-US" sz="1600" dirty="0" smtClean="0"/>
              <a:t>它由内核调用来发送数据</a:t>
            </a:r>
            <a:r>
              <a:rPr lang="en-US" altLang="zh-CN" sz="1600" dirty="0" smtClean="0"/>
              <a:t>, </a:t>
            </a:r>
            <a:r>
              <a:rPr lang="zh-CN" altLang="en-US" sz="1600" dirty="0" smtClean="0"/>
              <a:t>一次一页</a:t>
            </a:r>
            <a:r>
              <a:rPr lang="en-US" altLang="zh-CN" sz="1600" dirty="0" smtClean="0"/>
              <a:t>, </a:t>
            </a:r>
            <a:r>
              <a:rPr lang="zh-CN" altLang="en-US" sz="1600" dirty="0" smtClean="0"/>
              <a:t>到对应的文件</a:t>
            </a:r>
            <a:r>
              <a:rPr lang="en-US" altLang="zh-CN" sz="1600" dirty="0" smtClean="0"/>
              <a:t>. </a:t>
            </a:r>
            <a:r>
              <a:rPr lang="zh-CN" altLang="en-US" sz="1600" dirty="0" smtClean="0"/>
              <a:t>设备驱动实际上不实现 </a:t>
            </a:r>
            <a:r>
              <a:rPr lang="en-US" altLang="zh-CN" sz="1600" dirty="0" err="1" smtClean="0"/>
              <a:t>sendpage</a:t>
            </a:r>
            <a:r>
              <a:rPr lang="en-US" altLang="zh-CN" sz="1600" dirty="0" smtClean="0"/>
              <a:t>.</a:t>
            </a:r>
          </a:p>
        </p:txBody>
      </p:sp>
    </p:spTree>
  </p:cSld>
  <p:clrMapOvr>
    <a:masterClrMapping/>
  </p:clrMapOvr>
  <p:transition>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2"/>
          <p:cNvSpPr>
            <a:spLocks noGrp="1"/>
          </p:cNvSpPr>
          <p:nvPr>
            <p:ph type="title"/>
          </p:nvPr>
        </p:nvSpPr>
        <p:spPr/>
        <p:txBody>
          <a:bodyPr/>
          <a:lstStyle/>
          <a:p>
            <a:r>
              <a:rPr lang="en-US" altLang="zh-CN" sz="4000" dirty="0" err="1" smtClean="0"/>
              <a:t>file_operations</a:t>
            </a:r>
            <a:r>
              <a:rPr lang="zh-CN" altLang="en-US" sz="4000" dirty="0" smtClean="0"/>
              <a:t>数据结构</a:t>
            </a:r>
            <a:endParaRPr lang="zh-CN" altLang="en-US" dirty="0" smtClean="0"/>
          </a:p>
        </p:txBody>
      </p:sp>
      <p:sp>
        <p:nvSpPr>
          <p:cNvPr id="70659" name="Rectangle 3"/>
          <p:cNvSpPr>
            <a:spLocks noGrp="1" noChangeArrowheads="1"/>
          </p:cNvSpPr>
          <p:nvPr>
            <p:ph idx="1"/>
          </p:nvPr>
        </p:nvSpPr>
        <p:spPr/>
        <p:txBody>
          <a:bodyPr/>
          <a:lstStyle/>
          <a:p>
            <a:r>
              <a:rPr lang="en-US" altLang="zh-CN" sz="2400" dirty="0" smtClean="0"/>
              <a:t>unsigned long (*</a:t>
            </a:r>
            <a:r>
              <a:rPr lang="en-US" altLang="zh-CN" sz="2400" dirty="0" err="1" smtClean="0"/>
              <a:t>get_unmapped_area</a:t>
            </a:r>
            <a:r>
              <a:rPr lang="en-US" altLang="zh-CN" sz="2400" dirty="0" smtClean="0"/>
              <a:t>)(</a:t>
            </a:r>
            <a:r>
              <a:rPr lang="en-US" altLang="zh-CN" sz="2400" dirty="0" err="1" smtClean="0"/>
              <a:t>struct</a:t>
            </a:r>
            <a:r>
              <a:rPr lang="en-US" altLang="zh-CN" sz="2400" dirty="0" smtClean="0"/>
              <a:t> file *, unsigned long, unsigned long, unsigned long, unsigned long);</a:t>
            </a:r>
          </a:p>
          <a:p>
            <a:pPr lvl="1"/>
            <a:r>
              <a:rPr lang="zh-CN" altLang="en-US" sz="2000" dirty="0" smtClean="0"/>
              <a:t>这个方法的目的是在进程的地址空间找一个合适的位置来映射在底层设备上的内存段中</a:t>
            </a:r>
            <a:r>
              <a:rPr lang="en-US" altLang="zh-CN" sz="2000" dirty="0" smtClean="0"/>
              <a:t>. </a:t>
            </a:r>
            <a:r>
              <a:rPr lang="zh-CN" altLang="en-US" sz="2000" dirty="0" smtClean="0"/>
              <a:t>这个任务通常由内存管理代码进行</a:t>
            </a:r>
            <a:r>
              <a:rPr lang="en-US" altLang="zh-CN" sz="2000" dirty="0" smtClean="0"/>
              <a:t>; </a:t>
            </a:r>
            <a:r>
              <a:rPr lang="zh-CN" altLang="en-US" sz="2000" dirty="0" smtClean="0"/>
              <a:t>这个方法存在为了使驱动能强制特殊设备可能有的任何的对齐请求</a:t>
            </a:r>
            <a:r>
              <a:rPr lang="en-US" altLang="zh-CN" sz="2000" dirty="0" smtClean="0"/>
              <a:t>. </a:t>
            </a:r>
            <a:r>
              <a:rPr lang="zh-CN" altLang="en-US" sz="2000" dirty="0" smtClean="0"/>
              <a:t>大部分驱动可以置这个方法为 </a:t>
            </a:r>
            <a:r>
              <a:rPr lang="en-US" altLang="zh-CN" sz="2000" dirty="0" smtClean="0"/>
              <a:t>NULL.</a:t>
            </a:r>
          </a:p>
          <a:p>
            <a:pPr lvl="1"/>
            <a:endParaRPr lang="en-US" altLang="zh-CN" sz="2000" dirty="0" smtClean="0"/>
          </a:p>
          <a:p>
            <a:r>
              <a:rPr lang="en-US" altLang="zh-CN" sz="2400" dirty="0" err="1" smtClean="0"/>
              <a:t>int</a:t>
            </a:r>
            <a:r>
              <a:rPr lang="en-US" altLang="zh-CN" sz="2400" dirty="0" smtClean="0"/>
              <a:t> (*</a:t>
            </a:r>
            <a:r>
              <a:rPr lang="en-US" altLang="zh-CN" sz="2400" dirty="0" err="1" smtClean="0"/>
              <a:t>check_flags</a:t>
            </a:r>
            <a:r>
              <a:rPr lang="en-US" altLang="zh-CN" sz="2400" dirty="0" smtClean="0"/>
              <a:t>)(</a:t>
            </a:r>
            <a:r>
              <a:rPr lang="en-US" altLang="zh-CN" sz="2400" dirty="0" err="1" smtClean="0"/>
              <a:t>int</a:t>
            </a:r>
            <a:r>
              <a:rPr lang="en-US" altLang="zh-CN" sz="2400" dirty="0" smtClean="0"/>
              <a:t>)</a:t>
            </a:r>
          </a:p>
          <a:p>
            <a:pPr lvl="1"/>
            <a:r>
              <a:rPr lang="zh-CN" altLang="en-US" sz="2000" dirty="0" smtClean="0"/>
              <a:t>这个方法允许模块检查传递给 </a:t>
            </a:r>
            <a:r>
              <a:rPr lang="en-US" altLang="zh-CN" sz="2000" dirty="0" err="1" smtClean="0"/>
              <a:t>fnctl</a:t>
            </a:r>
            <a:r>
              <a:rPr lang="en-US" altLang="zh-CN" sz="2000" dirty="0" smtClean="0"/>
              <a:t>(F_SETFL...) </a:t>
            </a:r>
            <a:r>
              <a:rPr lang="zh-CN" altLang="en-US" sz="2000" dirty="0" smtClean="0"/>
              <a:t>调用的标志</a:t>
            </a:r>
            <a:r>
              <a:rPr lang="en-US" altLang="zh-CN" sz="2000" dirty="0" smtClean="0"/>
              <a:t>.</a:t>
            </a:r>
          </a:p>
          <a:p>
            <a:endParaRPr lang="en-US" altLang="zh-CN" sz="2400" dirty="0" smtClean="0"/>
          </a:p>
          <a:p>
            <a:r>
              <a:rPr lang="en-US" altLang="zh-CN" sz="2400" dirty="0" err="1" smtClean="0"/>
              <a:t>int</a:t>
            </a:r>
            <a:r>
              <a:rPr lang="en-US" altLang="zh-CN" sz="2400" dirty="0" smtClean="0"/>
              <a:t> (*</a:t>
            </a:r>
            <a:r>
              <a:rPr lang="en-US" altLang="zh-CN" sz="2400" dirty="0" err="1" smtClean="0"/>
              <a:t>dir_notify</a:t>
            </a:r>
            <a:r>
              <a:rPr lang="en-US" altLang="zh-CN" sz="2400" dirty="0" smtClean="0"/>
              <a:t>)(</a:t>
            </a:r>
            <a:r>
              <a:rPr lang="en-US" altLang="zh-CN" sz="2400" dirty="0" err="1" smtClean="0"/>
              <a:t>struct</a:t>
            </a:r>
            <a:r>
              <a:rPr lang="en-US" altLang="zh-CN" sz="2400" dirty="0" smtClean="0"/>
              <a:t> file *, unsigned long);</a:t>
            </a:r>
          </a:p>
        </p:txBody>
      </p:sp>
    </p:spTree>
  </p:cSld>
  <p:clrMapOvr>
    <a:masterClrMapping/>
  </p:clrMapOvr>
  <p:transition>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字符设备驱动开发</a:t>
            </a:r>
            <a:endParaRPr lang="en-US" altLang="zh-CN" dirty="0" smtClean="0"/>
          </a:p>
        </p:txBody>
      </p:sp>
      <p:sp>
        <p:nvSpPr>
          <p:cNvPr id="72707" name="Rectangle 3"/>
          <p:cNvSpPr>
            <a:spLocks noGrp="1" noChangeArrowheads="1"/>
          </p:cNvSpPr>
          <p:nvPr>
            <p:ph idx="1"/>
          </p:nvPr>
        </p:nvSpPr>
        <p:spPr/>
        <p:txBody>
          <a:bodyPr/>
          <a:lstStyle/>
          <a:p>
            <a:r>
              <a:rPr lang="zh-CN" altLang="en-US" sz="2000" dirty="0" smtClean="0"/>
              <a:t>设备驱动程序的开发流程 </a:t>
            </a:r>
          </a:p>
          <a:p>
            <a:pPr marL="349250" lvl="1" indent="0">
              <a:buNone/>
            </a:pPr>
            <a:r>
              <a:rPr lang="zh-CN" altLang="en-US" sz="1800" dirty="0" smtClean="0"/>
              <a:t>（</a:t>
            </a:r>
            <a:r>
              <a:rPr lang="en-US" altLang="zh-CN" sz="1800" dirty="0" smtClean="0"/>
              <a:t>1</a:t>
            </a:r>
            <a:r>
              <a:rPr lang="zh-CN" altLang="en-US" sz="1800" dirty="0" smtClean="0"/>
              <a:t>）硬件接口设计或使用嵌入式处理器的生产商提供参考接口电路。</a:t>
            </a:r>
          </a:p>
          <a:p>
            <a:pPr marL="349250" lvl="1" indent="0">
              <a:buNone/>
            </a:pPr>
            <a:r>
              <a:rPr lang="zh-CN" altLang="en-US" sz="1800" dirty="0" smtClean="0"/>
              <a:t>（</a:t>
            </a:r>
            <a:r>
              <a:rPr lang="en-US" altLang="zh-CN" sz="1800" dirty="0" smtClean="0"/>
              <a:t>2</a:t>
            </a:r>
            <a:r>
              <a:rPr lang="zh-CN" altLang="en-US" sz="1800" dirty="0" smtClean="0"/>
              <a:t>）设计所要实现的文件操作，定义</a:t>
            </a:r>
            <a:r>
              <a:rPr lang="en-US" altLang="zh-CN" sz="1800" dirty="0" err="1" smtClean="0"/>
              <a:t>file_operations</a:t>
            </a:r>
            <a:r>
              <a:rPr lang="zh-CN" altLang="en-US" sz="1800" dirty="0" smtClean="0"/>
              <a:t>结构。</a:t>
            </a:r>
          </a:p>
          <a:p>
            <a:pPr marL="349250" lvl="1" indent="0">
              <a:buNone/>
            </a:pPr>
            <a:r>
              <a:rPr lang="zh-CN" altLang="en-US" sz="1800" dirty="0" smtClean="0"/>
              <a:t>（</a:t>
            </a:r>
            <a:r>
              <a:rPr lang="en-US" altLang="zh-CN" sz="1800" dirty="0" smtClean="0"/>
              <a:t>3</a:t>
            </a:r>
            <a:r>
              <a:rPr lang="zh-CN" altLang="en-US" sz="1800" dirty="0" smtClean="0"/>
              <a:t>）实现所需的文件操作调用，如</a:t>
            </a:r>
            <a:r>
              <a:rPr lang="en-US" altLang="zh-CN" sz="1800" dirty="0" smtClean="0"/>
              <a:t>read</a:t>
            </a:r>
            <a:r>
              <a:rPr lang="zh-CN" altLang="en-US" sz="1800" dirty="0" smtClean="0"/>
              <a:t>、</a:t>
            </a:r>
            <a:r>
              <a:rPr lang="en-US" altLang="zh-CN" sz="1800" dirty="0" smtClean="0"/>
              <a:t>write</a:t>
            </a:r>
            <a:r>
              <a:rPr lang="zh-CN" altLang="en-US" sz="1800" dirty="0" smtClean="0"/>
              <a:t>等。</a:t>
            </a:r>
          </a:p>
          <a:p>
            <a:pPr marL="349250" lvl="1" indent="0">
              <a:buNone/>
            </a:pPr>
            <a:r>
              <a:rPr lang="zh-CN" altLang="en-US" sz="1800" dirty="0" smtClean="0"/>
              <a:t>（</a:t>
            </a:r>
            <a:r>
              <a:rPr lang="en-US" altLang="zh-CN" sz="1800" dirty="0" smtClean="0"/>
              <a:t>4</a:t>
            </a:r>
            <a:r>
              <a:rPr lang="zh-CN" altLang="en-US" sz="1800" dirty="0" smtClean="0"/>
              <a:t>）实现初始化模块函数</a:t>
            </a:r>
            <a:r>
              <a:rPr lang="en-US" altLang="zh-CN" sz="1800" dirty="0" smtClean="0"/>
              <a:t>__</a:t>
            </a:r>
            <a:r>
              <a:rPr lang="en-US" altLang="zh-CN" sz="1800" dirty="0" err="1" smtClean="0"/>
              <a:t>init</a:t>
            </a:r>
            <a:r>
              <a:rPr lang="en-US" altLang="zh-CN" sz="1800" dirty="0" smtClean="0"/>
              <a:t>,</a:t>
            </a:r>
            <a:r>
              <a:rPr lang="zh-CN" altLang="en-US" sz="1800" dirty="0" smtClean="0"/>
              <a:t>其中定义设备号。</a:t>
            </a:r>
          </a:p>
          <a:p>
            <a:pPr marL="349250" lvl="1" indent="0">
              <a:buNone/>
            </a:pPr>
            <a:r>
              <a:rPr lang="zh-CN" altLang="en-US" sz="1800" dirty="0" smtClean="0"/>
              <a:t>（</a:t>
            </a:r>
            <a:r>
              <a:rPr lang="en-US" altLang="zh-CN" sz="1800" dirty="0" smtClean="0"/>
              <a:t>5</a:t>
            </a:r>
            <a:r>
              <a:rPr lang="zh-CN" altLang="en-US" sz="1800" dirty="0" smtClean="0"/>
              <a:t>）实现初始化函数</a:t>
            </a:r>
            <a:r>
              <a:rPr lang="en-US" altLang="zh-CN" sz="1800" dirty="0" smtClean="0"/>
              <a:t>,</a:t>
            </a:r>
            <a:r>
              <a:rPr lang="zh-CN" altLang="en-US" sz="1800" dirty="0" smtClean="0"/>
              <a:t>其中实现驱动的注册。</a:t>
            </a:r>
          </a:p>
          <a:p>
            <a:pPr marL="349250" lvl="1" indent="0">
              <a:buNone/>
            </a:pPr>
            <a:r>
              <a:rPr lang="zh-CN" altLang="en-US" sz="1800" dirty="0" smtClean="0"/>
              <a:t>（</a:t>
            </a:r>
            <a:r>
              <a:rPr lang="en-US" altLang="zh-CN" sz="1800" dirty="0" smtClean="0"/>
              <a:t>6</a:t>
            </a:r>
            <a:r>
              <a:rPr lang="zh-CN" altLang="en-US" sz="1800" dirty="0" smtClean="0"/>
              <a:t>）实现中断服务，并用</a:t>
            </a:r>
            <a:r>
              <a:rPr lang="en-US" altLang="zh-CN" sz="1800" dirty="0" err="1" smtClean="0"/>
              <a:t>request_irq</a:t>
            </a:r>
            <a:r>
              <a:rPr lang="zh-CN" altLang="en-US" sz="1800" dirty="0" smtClean="0"/>
              <a:t>向内核注册。</a:t>
            </a:r>
          </a:p>
          <a:p>
            <a:pPr marL="349250" lvl="1" indent="0">
              <a:buNone/>
            </a:pPr>
            <a:r>
              <a:rPr lang="zh-CN" altLang="en-US" sz="1800" dirty="0" smtClean="0"/>
              <a:t>（</a:t>
            </a:r>
            <a:r>
              <a:rPr lang="en-US" altLang="zh-CN" sz="1800" dirty="0" smtClean="0"/>
              <a:t>7</a:t>
            </a:r>
            <a:r>
              <a:rPr lang="zh-CN" altLang="en-US" sz="1800" dirty="0" smtClean="0"/>
              <a:t>）实现卸载模块函数</a:t>
            </a:r>
            <a:r>
              <a:rPr lang="en-US" altLang="zh-CN" sz="1800" dirty="0" smtClean="0"/>
              <a:t>__exit,</a:t>
            </a:r>
            <a:r>
              <a:rPr lang="zh-CN" altLang="en-US" sz="1800" dirty="0" smtClean="0"/>
              <a:t>完成驱动的注销</a:t>
            </a:r>
            <a:r>
              <a:rPr lang="en-US" altLang="zh-CN" sz="1800" dirty="0" smtClean="0"/>
              <a:t>,</a:t>
            </a:r>
            <a:r>
              <a:rPr lang="zh-CN" altLang="en-US" sz="1800" dirty="0" smtClean="0"/>
              <a:t>释放设备号</a:t>
            </a:r>
          </a:p>
          <a:p>
            <a:pPr marL="349250" lvl="1" indent="0">
              <a:buNone/>
            </a:pPr>
            <a:r>
              <a:rPr lang="zh-CN" altLang="en-US" sz="1800" dirty="0" smtClean="0"/>
              <a:t>（</a:t>
            </a:r>
            <a:r>
              <a:rPr lang="en-US" altLang="zh-CN" sz="1800" dirty="0" smtClean="0"/>
              <a:t>8</a:t>
            </a:r>
            <a:r>
              <a:rPr lang="zh-CN" altLang="en-US" sz="1800" dirty="0" smtClean="0"/>
              <a:t>）</a:t>
            </a:r>
            <a:r>
              <a:rPr lang="zh-CN" altLang="en-US" sz="1800" dirty="0" smtClean="0"/>
              <a:t>编译该驱动程序到内核中，或者用</a:t>
            </a:r>
            <a:r>
              <a:rPr lang="en-US" altLang="zh-CN" sz="1800" dirty="0" err="1" smtClean="0"/>
              <a:t>insmod</a:t>
            </a:r>
            <a:r>
              <a:rPr lang="zh-CN" altLang="en-US" sz="1800" dirty="0" smtClean="0"/>
              <a:t>命令加载模块。</a:t>
            </a:r>
          </a:p>
          <a:p>
            <a:pPr marL="349250" lvl="1" indent="0">
              <a:buNone/>
            </a:pPr>
            <a:r>
              <a:rPr lang="zh-CN" altLang="en-US" sz="1800" dirty="0" smtClean="0"/>
              <a:t>（</a:t>
            </a:r>
            <a:r>
              <a:rPr lang="en-US" altLang="zh-CN" sz="1800" dirty="0"/>
              <a:t>9</a:t>
            </a:r>
            <a:r>
              <a:rPr lang="zh-CN" altLang="en-US" sz="1800" dirty="0" smtClean="0"/>
              <a:t>）</a:t>
            </a:r>
            <a:r>
              <a:rPr lang="zh-CN" altLang="en-US" sz="1800" dirty="0" smtClean="0"/>
              <a:t>测试该设备，编写应用程序，对驱动程序进行测试。</a:t>
            </a:r>
          </a:p>
        </p:txBody>
      </p:sp>
    </p:spTree>
    <p:extLst>
      <p:ext uri="{BB962C8B-B14F-4D97-AF65-F5344CB8AC3E}">
        <p14:creationId xmlns:p14="http://schemas.microsoft.com/office/powerpoint/2010/main" val="724480661"/>
      </p:ext>
    </p:extLst>
  </p:cSld>
  <p:clrMapOvr>
    <a:masterClrMapping/>
  </p:clrMapOvr>
  <p:transition>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字符设备驱动开发</a:t>
            </a:r>
            <a:endParaRPr lang="en-US" altLang="zh-CN" dirty="0" smtClean="0"/>
          </a:p>
        </p:txBody>
      </p:sp>
      <p:sp>
        <p:nvSpPr>
          <p:cNvPr id="72707" name="Rectangle 3"/>
          <p:cNvSpPr>
            <a:spLocks noGrp="1" noChangeArrowheads="1"/>
          </p:cNvSpPr>
          <p:nvPr>
            <p:ph idx="1"/>
          </p:nvPr>
        </p:nvSpPr>
        <p:spPr/>
        <p:txBody>
          <a:bodyPr/>
          <a:lstStyle/>
          <a:p>
            <a:r>
              <a:rPr lang="zh-CN" altLang="en-US" sz="2000" dirty="0" smtClean="0"/>
              <a:t>设备驱动程序的开发流程 </a:t>
            </a:r>
          </a:p>
          <a:p>
            <a:pPr marL="349250" lvl="1" indent="0">
              <a:buNone/>
            </a:pPr>
            <a:r>
              <a:rPr lang="zh-CN" altLang="en-US" sz="1800" dirty="0" smtClean="0"/>
              <a:t>（</a:t>
            </a:r>
            <a:r>
              <a:rPr lang="en-US" altLang="zh-CN" sz="1800" dirty="0" smtClean="0"/>
              <a:t>1</a:t>
            </a:r>
            <a:r>
              <a:rPr lang="zh-CN" altLang="en-US" sz="1800" dirty="0" smtClean="0"/>
              <a:t>）硬件接口设计或使用嵌入式处理器的生产商提供参考接口电路。</a:t>
            </a:r>
          </a:p>
          <a:p>
            <a:pPr marL="349250" lvl="1" indent="0">
              <a:buNone/>
            </a:pPr>
            <a:r>
              <a:rPr lang="zh-CN" altLang="en-US" sz="1800" dirty="0" smtClean="0"/>
              <a:t>（</a:t>
            </a:r>
            <a:r>
              <a:rPr lang="en-US" altLang="zh-CN" sz="1800" dirty="0" smtClean="0"/>
              <a:t>2</a:t>
            </a:r>
            <a:r>
              <a:rPr lang="zh-CN" altLang="en-US" sz="1800" dirty="0" smtClean="0"/>
              <a:t>）</a:t>
            </a:r>
            <a:r>
              <a:rPr lang="zh-CN" altLang="en-US" sz="1800" dirty="0" smtClean="0">
                <a:solidFill>
                  <a:srgbClr val="FF0000"/>
                </a:solidFill>
              </a:rPr>
              <a:t>设计所要实现的文件操作，定义</a:t>
            </a:r>
            <a:r>
              <a:rPr lang="en-US" altLang="zh-CN" sz="1800" dirty="0" err="1" smtClean="0">
                <a:solidFill>
                  <a:srgbClr val="FF0000"/>
                </a:solidFill>
              </a:rPr>
              <a:t>file_operations</a:t>
            </a:r>
            <a:r>
              <a:rPr lang="zh-CN" altLang="en-US" sz="1800" dirty="0" smtClean="0">
                <a:solidFill>
                  <a:srgbClr val="FF0000"/>
                </a:solidFill>
              </a:rPr>
              <a:t>结构。</a:t>
            </a:r>
          </a:p>
          <a:p>
            <a:pPr marL="349250" lvl="1" indent="0">
              <a:buNone/>
            </a:pPr>
            <a:r>
              <a:rPr lang="zh-CN" altLang="en-US" sz="1800" dirty="0" smtClean="0"/>
              <a:t>（</a:t>
            </a:r>
            <a:r>
              <a:rPr lang="en-US" altLang="zh-CN" sz="1800" dirty="0" smtClean="0"/>
              <a:t>3</a:t>
            </a:r>
            <a:r>
              <a:rPr lang="zh-CN" altLang="en-US" sz="1800" dirty="0" smtClean="0"/>
              <a:t>）实现所需的文件操作调用，如</a:t>
            </a:r>
            <a:r>
              <a:rPr lang="en-US" altLang="zh-CN" sz="1800" dirty="0" smtClean="0"/>
              <a:t>read</a:t>
            </a:r>
            <a:r>
              <a:rPr lang="zh-CN" altLang="en-US" sz="1800" dirty="0" smtClean="0"/>
              <a:t>、</a:t>
            </a:r>
            <a:r>
              <a:rPr lang="en-US" altLang="zh-CN" sz="1800" dirty="0" smtClean="0"/>
              <a:t>write</a:t>
            </a:r>
            <a:r>
              <a:rPr lang="zh-CN" altLang="en-US" sz="1800" dirty="0" smtClean="0"/>
              <a:t>等。</a:t>
            </a:r>
          </a:p>
          <a:p>
            <a:pPr marL="349250" lvl="1" indent="0">
              <a:buNone/>
            </a:pPr>
            <a:r>
              <a:rPr lang="zh-CN" altLang="en-US" sz="1800" dirty="0" smtClean="0"/>
              <a:t>（</a:t>
            </a:r>
            <a:r>
              <a:rPr lang="en-US" altLang="zh-CN" sz="1800" dirty="0" smtClean="0"/>
              <a:t>4</a:t>
            </a:r>
            <a:r>
              <a:rPr lang="zh-CN" altLang="en-US" sz="1800" dirty="0" smtClean="0"/>
              <a:t>）实现初始化模块函数</a:t>
            </a:r>
            <a:r>
              <a:rPr lang="en-US" altLang="zh-CN" sz="1800" dirty="0" smtClean="0"/>
              <a:t>__</a:t>
            </a:r>
            <a:r>
              <a:rPr lang="en-US" altLang="zh-CN" sz="1800" dirty="0" err="1" smtClean="0"/>
              <a:t>init</a:t>
            </a:r>
            <a:r>
              <a:rPr lang="en-US" altLang="zh-CN" sz="1800" dirty="0" smtClean="0"/>
              <a:t>,</a:t>
            </a:r>
            <a:r>
              <a:rPr lang="zh-CN" altLang="en-US" sz="1800" dirty="0" smtClean="0"/>
              <a:t>其中定义设备号。</a:t>
            </a:r>
          </a:p>
          <a:p>
            <a:pPr marL="349250" lvl="1" indent="0">
              <a:buNone/>
            </a:pPr>
            <a:r>
              <a:rPr lang="zh-CN" altLang="en-US" sz="1800" dirty="0" smtClean="0"/>
              <a:t>（</a:t>
            </a:r>
            <a:r>
              <a:rPr lang="en-US" altLang="zh-CN" sz="1800" dirty="0" smtClean="0"/>
              <a:t>5</a:t>
            </a:r>
            <a:r>
              <a:rPr lang="zh-CN" altLang="en-US" sz="1800" dirty="0" smtClean="0"/>
              <a:t>）实现初始化函数</a:t>
            </a:r>
            <a:r>
              <a:rPr lang="en-US" altLang="zh-CN" sz="1800" dirty="0" smtClean="0"/>
              <a:t>,</a:t>
            </a:r>
            <a:r>
              <a:rPr lang="zh-CN" altLang="en-US" sz="1800" dirty="0" smtClean="0"/>
              <a:t>其中实现驱动的注册。</a:t>
            </a:r>
          </a:p>
          <a:p>
            <a:pPr marL="349250" lvl="1" indent="0">
              <a:buNone/>
            </a:pPr>
            <a:r>
              <a:rPr lang="zh-CN" altLang="en-US" sz="1800" dirty="0" smtClean="0"/>
              <a:t>（</a:t>
            </a:r>
            <a:r>
              <a:rPr lang="en-US" altLang="zh-CN" sz="1800" dirty="0" smtClean="0"/>
              <a:t>6</a:t>
            </a:r>
            <a:r>
              <a:rPr lang="zh-CN" altLang="en-US" sz="1800" dirty="0" smtClean="0"/>
              <a:t>）实现中断服务，并用</a:t>
            </a:r>
            <a:r>
              <a:rPr lang="en-US" altLang="zh-CN" sz="1800" dirty="0" err="1" smtClean="0"/>
              <a:t>request_irq</a:t>
            </a:r>
            <a:r>
              <a:rPr lang="zh-CN" altLang="en-US" sz="1800" dirty="0" smtClean="0"/>
              <a:t>向内核注册。</a:t>
            </a:r>
          </a:p>
          <a:p>
            <a:pPr marL="349250" lvl="1" indent="0">
              <a:buNone/>
            </a:pPr>
            <a:r>
              <a:rPr lang="zh-CN" altLang="en-US" sz="1800" dirty="0" smtClean="0"/>
              <a:t>（</a:t>
            </a:r>
            <a:r>
              <a:rPr lang="en-US" altLang="zh-CN" sz="1800" dirty="0" smtClean="0"/>
              <a:t>7</a:t>
            </a:r>
            <a:r>
              <a:rPr lang="zh-CN" altLang="en-US" sz="1800" dirty="0" smtClean="0"/>
              <a:t>）实现卸载模块函数</a:t>
            </a:r>
            <a:r>
              <a:rPr lang="en-US" altLang="zh-CN" sz="1800" dirty="0" smtClean="0"/>
              <a:t>__exit,</a:t>
            </a:r>
            <a:r>
              <a:rPr lang="zh-CN" altLang="en-US" sz="1800" dirty="0" smtClean="0"/>
              <a:t>完成驱动的注销</a:t>
            </a:r>
            <a:r>
              <a:rPr lang="en-US" altLang="zh-CN" sz="1800" dirty="0" smtClean="0"/>
              <a:t>,</a:t>
            </a:r>
            <a:r>
              <a:rPr lang="zh-CN" altLang="en-US" sz="1800" dirty="0" smtClean="0"/>
              <a:t>释放设备号</a:t>
            </a:r>
          </a:p>
          <a:p>
            <a:pPr marL="349250" lvl="1" indent="0">
              <a:buNone/>
            </a:pPr>
            <a:r>
              <a:rPr lang="zh-CN" altLang="en-US" sz="1800" dirty="0" smtClean="0"/>
              <a:t>（</a:t>
            </a:r>
            <a:r>
              <a:rPr lang="en-US" altLang="zh-CN" sz="1800" dirty="0" smtClean="0"/>
              <a:t>8</a:t>
            </a:r>
            <a:r>
              <a:rPr lang="zh-CN" altLang="en-US" sz="1800" dirty="0" smtClean="0"/>
              <a:t>）</a:t>
            </a:r>
            <a:r>
              <a:rPr lang="zh-CN" altLang="en-US" sz="1800" dirty="0" smtClean="0"/>
              <a:t>编译该驱动程序到内核中，或者用</a:t>
            </a:r>
            <a:r>
              <a:rPr lang="en-US" altLang="zh-CN" sz="1800" dirty="0" err="1" smtClean="0"/>
              <a:t>insmod</a:t>
            </a:r>
            <a:r>
              <a:rPr lang="zh-CN" altLang="en-US" sz="1800" dirty="0" smtClean="0"/>
              <a:t>命令加载模块。</a:t>
            </a:r>
          </a:p>
          <a:p>
            <a:pPr marL="349250" lvl="1" indent="0">
              <a:buNone/>
            </a:pPr>
            <a:r>
              <a:rPr lang="zh-CN" altLang="en-US" sz="1800" dirty="0" smtClean="0"/>
              <a:t>（</a:t>
            </a:r>
            <a:r>
              <a:rPr lang="en-US" altLang="zh-CN" sz="1800" dirty="0"/>
              <a:t>9</a:t>
            </a:r>
            <a:r>
              <a:rPr lang="zh-CN" altLang="en-US" sz="1800" dirty="0" smtClean="0"/>
              <a:t>）</a:t>
            </a:r>
            <a:r>
              <a:rPr lang="zh-CN" altLang="en-US" sz="1800" dirty="0" smtClean="0"/>
              <a:t>测试该设备，编写应用程序，对驱动程序进行测试。</a:t>
            </a:r>
          </a:p>
        </p:txBody>
      </p:sp>
    </p:spTree>
  </p:cSld>
  <p:clrMapOvr>
    <a:masterClrMapping/>
  </p:clrMapOvr>
  <p:transition>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z="4000" dirty="0" err="1" smtClean="0"/>
              <a:t>file_operations</a:t>
            </a:r>
            <a:r>
              <a:rPr lang="zh-CN" altLang="en-US" sz="4000" dirty="0" smtClean="0"/>
              <a:t>初始化</a:t>
            </a:r>
            <a:endParaRPr lang="en-US" altLang="zh-CN" dirty="0" smtClean="0"/>
          </a:p>
        </p:txBody>
      </p:sp>
      <p:sp>
        <p:nvSpPr>
          <p:cNvPr id="61443" name="Rectangle 3"/>
          <p:cNvSpPr>
            <a:spLocks noGrp="1" noChangeArrowheads="1"/>
          </p:cNvSpPr>
          <p:nvPr>
            <p:ph idx="1"/>
          </p:nvPr>
        </p:nvSpPr>
        <p:spPr/>
        <p:txBody>
          <a:bodyPr/>
          <a:lstStyle/>
          <a:p>
            <a:r>
              <a:rPr lang="zh-CN" altLang="en-US" sz="2400" dirty="0" smtClean="0"/>
              <a:t>在</a:t>
            </a:r>
            <a:r>
              <a:rPr lang="en-US" altLang="zh-CN" sz="2400" dirty="0" smtClean="0"/>
              <a:t>simple</a:t>
            </a:r>
            <a:r>
              <a:rPr lang="zh-CN" altLang="en-US" sz="2400" dirty="0" smtClean="0"/>
              <a:t>设备驱动程序中它的 </a:t>
            </a:r>
            <a:r>
              <a:rPr lang="en-US" altLang="zh-CN" sz="2400" dirty="0" err="1" smtClean="0"/>
              <a:t>file_operations</a:t>
            </a:r>
            <a:r>
              <a:rPr lang="en-US" altLang="zh-CN" sz="2400" dirty="0" smtClean="0"/>
              <a:t> </a:t>
            </a:r>
            <a:r>
              <a:rPr lang="zh-CN" altLang="en-US" sz="2400" dirty="0" smtClean="0"/>
              <a:t>结构是如下初始化的</a:t>
            </a:r>
            <a:r>
              <a:rPr lang="en-US" altLang="zh-CN" sz="2400" dirty="0" smtClean="0"/>
              <a:t>:</a:t>
            </a:r>
          </a:p>
          <a:p>
            <a:pPr marL="344487" lvl="1" indent="0">
              <a:buNone/>
            </a:pPr>
            <a:r>
              <a:rPr lang="en-US" altLang="zh-CN" sz="2000" dirty="0" err="1" smtClean="0"/>
              <a:t>struct</a:t>
            </a:r>
            <a:r>
              <a:rPr lang="en-US" altLang="zh-CN" sz="2000" dirty="0" smtClean="0"/>
              <a:t> </a:t>
            </a:r>
            <a:r>
              <a:rPr lang="en-US" altLang="zh-CN" sz="2000" dirty="0" err="1" smtClean="0"/>
              <a:t>file_operations</a:t>
            </a:r>
            <a:r>
              <a:rPr lang="en-US" altLang="zh-CN" sz="2000" dirty="0" smtClean="0"/>
              <a:t> </a:t>
            </a:r>
            <a:r>
              <a:rPr lang="en-US" altLang="zh-CN" sz="2000" dirty="0" err="1" smtClean="0"/>
              <a:t>simple_fops</a:t>
            </a:r>
            <a:r>
              <a:rPr lang="en-US" altLang="zh-CN" sz="2000" dirty="0" smtClean="0"/>
              <a:t> = {</a:t>
            </a:r>
          </a:p>
          <a:p>
            <a:pPr marL="639762" lvl="2" indent="0">
              <a:buNone/>
            </a:pPr>
            <a:r>
              <a:rPr lang="en-US" altLang="zh-CN" sz="1700" dirty="0" smtClean="0"/>
              <a:t>.owner = THIS_MODULE,</a:t>
            </a:r>
          </a:p>
          <a:p>
            <a:pPr marL="639762" lvl="2" indent="0">
              <a:buNone/>
            </a:pPr>
            <a:r>
              <a:rPr lang="en-US" altLang="zh-CN" sz="1700" dirty="0" smtClean="0"/>
              <a:t>.</a:t>
            </a:r>
            <a:r>
              <a:rPr lang="en-US" altLang="zh-CN" sz="1700" dirty="0" err="1" smtClean="0"/>
              <a:t>llseek</a:t>
            </a:r>
            <a:r>
              <a:rPr lang="en-US" altLang="zh-CN" sz="1700" dirty="0" smtClean="0"/>
              <a:t> = </a:t>
            </a:r>
            <a:r>
              <a:rPr lang="en-US" altLang="zh-CN" sz="1700" dirty="0" err="1" smtClean="0"/>
              <a:t>simple_llseek</a:t>
            </a:r>
            <a:r>
              <a:rPr lang="en-US" altLang="zh-CN" sz="1700" dirty="0" smtClean="0"/>
              <a:t>,</a:t>
            </a:r>
          </a:p>
          <a:p>
            <a:pPr marL="639762" lvl="2" indent="0">
              <a:buNone/>
            </a:pPr>
            <a:r>
              <a:rPr lang="en-US" altLang="zh-CN" sz="1700" dirty="0" smtClean="0"/>
              <a:t>.read = </a:t>
            </a:r>
            <a:r>
              <a:rPr lang="en-US" altLang="zh-CN" sz="1700" dirty="0" err="1" smtClean="0"/>
              <a:t>simple_read</a:t>
            </a:r>
            <a:r>
              <a:rPr lang="en-US" altLang="zh-CN" sz="1700" dirty="0" smtClean="0"/>
              <a:t>,</a:t>
            </a:r>
          </a:p>
          <a:p>
            <a:pPr marL="639762" lvl="2" indent="0">
              <a:buNone/>
            </a:pPr>
            <a:r>
              <a:rPr lang="en-US" altLang="zh-CN" sz="1700" dirty="0" smtClean="0"/>
              <a:t>.write = </a:t>
            </a:r>
            <a:r>
              <a:rPr lang="en-US" altLang="zh-CN" sz="1700" dirty="0" err="1" smtClean="0"/>
              <a:t>simple_write</a:t>
            </a:r>
            <a:r>
              <a:rPr lang="en-US" altLang="zh-CN" sz="1700" dirty="0" smtClean="0"/>
              <a:t>,</a:t>
            </a:r>
          </a:p>
          <a:p>
            <a:pPr marL="639762" lvl="2" indent="0">
              <a:buNone/>
            </a:pPr>
            <a:r>
              <a:rPr lang="en-US" altLang="zh-CN" sz="1700" dirty="0" smtClean="0"/>
              <a:t>.</a:t>
            </a:r>
            <a:r>
              <a:rPr lang="en-US" altLang="zh-CN" sz="1700" dirty="0" err="1" smtClean="0"/>
              <a:t>ioctl</a:t>
            </a:r>
            <a:r>
              <a:rPr lang="en-US" altLang="zh-CN" sz="1700" dirty="0" smtClean="0"/>
              <a:t> = </a:t>
            </a:r>
            <a:r>
              <a:rPr lang="en-US" altLang="zh-CN" sz="1700" dirty="0" err="1" smtClean="0"/>
              <a:t>simple_ioctl</a:t>
            </a:r>
            <a:r>
              <a:rPr lang="en-US" altLang="zh-CN" sz="1700" dirty="0" smtClean="0"/>
              <a:t>,</a:t>
            </a:r>
          </a:p>
          <a:p>
            <a:pPr marL="639762" lvl="2" indent="0">
              <a:buNone/>
            </a:pPr>
            <a:r>
              <a:rPr lang="en-US" altLang="zh-CN" sz="1700" dirty="0" smtClean="0"/>
              <a:t>.open = </a:t>
            </a:r>
            <a:r>
              <a:rPr lang="en-US" altLang="zh-CN" sz="1700" dirty="0" err="1" smtClean="0"/>
              <a:t>simple_open</a:t>
            </a:r>
            <a:r>
              <a:rPr lang="en-US" altLang="zh-CN" sz="1700" dirty="0" smtClean="0"/>
              <a:t>,</a:t>
            </a:r>
          </a:p>
          <a:p>
            <a:pPr marL="344487" lvl="1" indent="0">
              <a:buNone/>
            </a:pPr>
            <a:r>
              <a:rPr lang="en-US" altLang="zh-CN" sz="2000" dirty="0" smtClean="0"/>
              <a:t>    </a:t>
            </a:r>
            <a:r>
              <a:rPr lang="en-US" altLang="zh-CN" sz="1700" dirty="0" smtClean="0"/>
              <a:t>.release = </a:t>
            </a:r>
            <a:r>
              <a:rPr lang="en-US" altLang="zh-CN" sz="1700" dirty="0" err="1" smtClean="0"/>
              <a:t>simple_release</a:t>
            </a:r>
            <a:r>
              <a:rPr lang="en-US" altLang="zh-CN" sz="1700" dirty="0" smtClean="0"/>
              <a:t>,</a:t>
            </a:r>
            <a:r>
              <a:rPr lang="en-US" altLang="zh-CN" sz="2000" dirty="0" smtClean="0"/>
              <a:t/>
            </a:r>
            <a:br>
              <a:rPr lang="en-US" altLang="zh-CN" sz="2000" dirty="0" smtClean="0"/>
            </a:br>
            <a:r>
              <a:rPr lang="en-US" altLang="zh-CN" sz="2000" dirty="0" smtClean="0"/>
              <a:t>};</a:t>
            </a:r>
          </a:p>
        </p:txBody>
      </p:sp>
      <p:sp>
        <p:nvSpPr>
          <p:cNvPr id="87044" name="AutoShape 4"/>
          <p:cNvSpPr>
            <a:spLocks/>
          </p:cNvSpPr>
          <p:nvPr/>
        </p:nvSpPr>
        <p:spPr bwMode="auto">
          <a:xfrm>
            <a:off x="5486400" y="3200400"/>
            <a:ext cx="3048000" cy="2362200"/>
          </a:xfrm>
          <a:prstGeom prst="borderCallout2">
            <a:avLst>
              <a:gd name="adj1" fmla="val 4838"/>
              <a:gd name="adj2" fmla="val -2500"/>
              <a:gd name="adj3" fmla="val 4838"/>
              <a:gd name="adj4" fmla="val -31773"/>
              <a:gd name="adj5" fmla="val 39921"/>
              <a:gd name="adj6" fmla="val -61981"/>
            </a:avLst>
          </a:prstGeom>
          <a:solidFill>
            <a:schemeClr val="bg1"/>
          </a:solidFill>
          <a:ln w="381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Tx/>
              <a:buChar char="•"/>
              <a:defRPr/>
            </a:pPr>
            <a:r>
              <a:rPr lang="zh-CN" altLang="en-US" b="1">
                <a:solidFill>
                  <a:srgbClr val="000066"/>
                </a:solidFill>
                <a:effectLst>
                  <a:outerShdw blurRad="38100" dist="38100" dir="2700000" algn="tl">
                    <a:srgbClr val="C0C0C0"/>
                  </a:outerShdw>
                </a:effectLst>
                <a:ea typeface="楷体_GB2312" pitchFamily="49" charset="-122"/>
              </a:rPr>
              <a:t>对</a:t>
            </a:r>
            <a:r>
              <a:rPr lang="en-US" altLang="zh-CN" b="1">
                <a:solidFill>
                  <a:srgbClr val="000066"/>
                </a:solidFill>
                <a:effectLst>
                  <a:outerShdw blurRad="38100" dist="38100" dir="2700000" algn="tl">
                    <a:srgbClr val="C0C0C0"/>
                  </a:outerShdw>
                </a:effectLst>
                <a:ea typeface="楷体_GB2312" pitchFamily="49" charset="-122"/>
              </a:rPr>
              <a:t>simple_fops</a:t>
            </a:r>
            <a:r>
              <a:rPr lang="zh-CN" altLang="en-US" b="1">
                <a:solidFill>
                  <a:srgbClr val="000066"/>
                </a:solidFill>
                <a:effectLst>
                  <a:outerShdw blurRad="38100" dist="38100" dir="2700000" algn="tl">
                    <a:srgbClr val="C0C0C0"/>
                  </a:outerShdw>
                </a:effectLst>
                <a:ea typeface="楷体_GB2312" pitchFamily="49" charset="-122"/>
              </a:rPr>
              <a:t>变量进行初始化</a:t>
            </a:r>
          </a:p>
          <a:p>
            <a:pPr>
              <a:buFontTx/>
              <a:buChar char="•"/>
              <a:defRPr/>
            </a:pPr>
            <a:endParaRPr lang="zh-CN" altLang="en-US" b="1">
              <a:solidFill>
                <a:srgbClr val="000066"/>
              </a:solidFill>
              <a:effectLst>
                <a:outerShdw blurRad="38100" dist="38100" dir="2700000" algn="tl">
                  <a:srgbClr val="C0C0C0"/>
                </a:outerShdw>
              </a:effectLst>
              <a:ea typeface="楷体_GB2312" pitchFamily="49" charset="-122"/>
            </a:endParaRPr>
          </a:p>
          <a:p>
            <a:pPr>
              <a:buFontTx/>
              <a:buChar char="•"/>
              <a:defRPr/>
            </a:pPr>
            <a:r>
              <a:rPr lang="zh-CN" altLang="en-US" b="1">
                <a:solidFill>
                  <a:srgbClr val="000066"/>
                </a:solidFill>
                <a:effectLst>
                  <a:outerShdw blurRad="38100" dist="38100" dir="2700000" algn="tl">
                    <a:srgbClr val="C0C0C0"/>
                  </a:outerShdw>
                </a:effectLst>
                <a:ea typeface="楷体_GB2312" pitchFamily="49" charset="-122"/>
              </a:rPr>
              <a:t>将对应操作的</a:t>
            </a:r>
            <a:r>
              <a:rPr lang="zh-CN" altLang="en-US" b="1">
                <a:solidFill>
                  <a:srgbClr val="9E1F06"/>
                </a:solidFill>
                <a:effectLst>
                  <a:outerShdw blurRad="38100" dist="38100" dir="2700000" algn="tl">
                    <a:srgbClr val="C0C0C0"/>
                  </a:outerShdw>
                </a:effectLst>
                <a:ea typeface="楷体_GB2312" pitchFamily="49" charset="-122"/>
              </a:rPr>
              <a:t>函数名</a:t>
            </a:r>
            <a:r>
              <a:rPr lang="zh-CN" altLang="en-US" b="1">
                <a:solidFill>
                  <a:srgbClr val="000066"/>
                </a:solidFill>
                <a:effectLst>
                  <a:outerShdw blurRad="38100" dist="38100" dir="2700000" algn="tl">
                    <a:srgbClr val="C0C0C0"/>
                  </a:outerShdw>
                </a:effectLst>
                <a:ea typeface="楷体_GB2312" pitchFamily="49" charset="-122"/>
              </a:rPr>
              <a:t>作为</a:t>
            </a:r>
            <a:r>
              <a:rPr lang="zh-CN" altLang="en-US" b="1">
                <a:solidFill>
                  <a:srgbClr val="9E1F06"/>
                </a:solidFill>
                <a:effectLst>
                  <a:outerShdw blurRad="38100" dist="38100" dir="2700000" algn="tl">
                    <a:srgbClr val="C0C0C0"/>
                  </a:outerShdw>
                </a:effectLst>
                <a:ea typeface="楷体_GB2312" pitchFamily="49" charset="-122"/>
              </a:rPr>
              <a:t>指针</a:t>
            </a:r>
            <a:r>
              <a:rPr lang="zh-CN" altLang="en-US" b="1">
                <a:solidFill>
                  <a:srgbClr val="000066"/>
                </a:solidFill>
                <a:effectLst>
                  <a:outerShdw blurRad="38100" dist="38100" dir="2700000" algn="tl">
                    <a:srgbClr val="C0C0C0"/>
                  </a:outerShdw>
                </a:effectLst>
                <a:ea typeface="楷体_GB2312" pitchFamily="49" charset="-122"/>
              </a:rPr>
              <a:t>传递给相应的成员</a:t>
            </a:r>
          </a:p>
        </p:txBody>
      </p:sp>
    </p:spTree>
    <p:extLst>
      <p:ext uri="{BB962C8B-B14F-4D97-AF65-F5344CB8AC3E}">
        <p14:creationId xmlns:p14="http://schemas.microsoft.com/office/powerpoint/2010/main" val="312792791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linds(horizontal)">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字符设备驱动开发</a:t>
            </a:r>
            <a:endParaRPr lang="en-US" altLang="zh-CN" dirty="0" smtClean="0"/>
          </a:p>
        </p:txBody>
      </p:sp>
      <p:sp>
        <p:nvSpPr>
          <p:cNvPr id="72707" name="Rectangle 3"/>
          <p:cNvSpPr>
            <a:spLocks noGrp="1" noChangeArrowheads="1"/>
          </p:cNvSpPr>
          <p:nvPr>
            <p:ph idx="1"/>
          </p:nvPr>
        </p:nvSpPr>
        <p:spPr/>
        <p:txBody>
          <a:bodyPr/>
          <a:lstStyle/>
          <a:p>
            <a:r>
              <a:rPr lang="zh-CN" altLang="en-US" sz="2000" dirty="0" smtClean="0"/>
              <a:t>设备驱动程序的开发流程 </a:t>
            </a:r>
          </a:p>
          <a:p>
            <a:pPr marL="349250" lvl="1" indent="0">
              <a:buNone/>
            </a:pPr>
            <a:r>
              <a:rPr lang="zh-CN" altLang="en-US" sz="1800" dirty="0" smtClean="0"/>
              <a:t>（</a:t>
            </a:r>
            <a:r>
              <a:rPr lang="en-US" altLang="zh-CN" sz="1800" dirty="0" smtClean="0"/>
              <a:t>1</a:t>
            </a:r>
            <a:r>
              <a:rPr lang="zh-CN" altLang="en-US" sz="1800" dirty="0" smtClean="0"/>
              <a:t>）硬件接口设计或使用嵌入式处理器的生产商提供参考接口电路。</a:t>
            </a:r>
          </a:p>
          <a:p>
            <a:pPr marL="349250" lvl="1" indent="0">
              <a:buNone/>
            </a:pPr>
            <a:r>
              <a:rPr lang="zh-CN" altLang="en-US" sz="1800" dirty="0" smtClean="0"/>
              <a:t>（</a:t>
            </a:r>
            <a:r>
              <a:rPr lang="en-US" altLang="zh-CN" sz="1800" dirty="0" smtClean="0"/>
              <a:t>2</a:t>
            </a:r>
            <a:r>
              <a:rPr lang="zh-CN" altLang="en-US" sz="1800" dirty="0" smtClean="0"/>
              <a:t>）设计所要实现的文件操作，定义</a:t>
            </a:r>
            <a:r>
              <a:rPr lang="en-US" altLang="zh-CN" sz="1800" dirty="0" err="1" smtClean="0"/>
              <a:t>file_operations</a:t>
            </a:r>
            <a:r>
              <a:rPr lang="zh-CN" altLang="en-US" sz="1800" dirty="0" smtClean="0"/>
              <a:t>结构。</a:t>
            </a:r>
          </a:p>
          <a:p>
            <a:pPr marL="349250" lvl="1" indent="0">
              <a:buNone/>
            </a:pPr>
            <a:r>
              <a:rPr lang="zh-CN" altLang="en-US" sz="1800" dirty="0" smtClean="0"/>
              <a:t>（</a:t>
            </a:r>
            <a:r>
              <a:rPr lang="en-US" altLang="zh-CN" sz="1800" dirty="0" smtClean="0"/>
              <a:t>3</a:t>
            </a:r>
            <a:r>
              <a:rPr lang="zh-CN" altLang="en-US" sz="1800" dirty="0" smtClean="0"/>
              <a:t>）</a:t>
            </a:r>
            <a:r>
              <a:rPr lang="zh-CN" altLang="en-US" sz="1800" dirty="0" smtClean="0">
                <a:solidFill>
                  <a:srgbClr val="FF0000"/>
                </a:solidFill>
              </a:rPr>
              <a:t>实现所需的文件操作调用，如</a:t>
            </a:r>
            <a:r>
              <a:rPr lang="en-US" altLang="zh-CN" sz="1800" dirty="0" smtClean="0">
                <a:solidFill>
                  <a:srgbClr val="FF0000"/>
                </a:solidFill>
              </a:rPr>
              <a:t>read</a:t>
            </a:r>
            <a:r>
              <a:rPr lang="zh-CN" altLang="en-US" sz="1800" dirty="0" smtClean="0">
                <a:solidFill>
                  <a:srgbClr val="FF0000"/>
                </a:solidFill>
              </a:rPr>
              <a:t>、</a:t>
            </a:r>
            <a:r>
              <a:rPr lang="en-US" altLang="zh-CN" sz="1800" dirty="0" smtClean="0">
                <a:solidFill>
                  <a:srgbClr val="FF0000"/>
                </a:solidFill>
              </a:rPr>
              <a:t>write</a:t>
            </a:r>
            <a:r>
              <a:rPr lang="zh-CN" altLang="en-US" sz="1800" dirty="0" smtClean="0">
                <a:solidFill>
                  <a:srgbClr val="FF0000"/>
                </a:solidFill>
              </a:rPr>
              <a:t>等。</a:t>
            </a:r>
          </a:p>
          <a:p>
            <a:pPr marL="349250" lvl="1" indent="0">
              <a:buNone/>
            </a:pPr>
            <a:r>
              <a:rPr lang="zh-CN" altLang="en-US" sz="1800" dirty="0" smtClean="0"/>
              <a:t>（</a:t>
            </a:r>
            <a:r>
              <a:rPr lang="en-US" altLang="zh-CN" sz="1800" dirty="0" smtClean="0"/>
              <a:t>4</a:t>
            </a:r>
            <a:r>
              <a:rPr lang="zh-CN" altLang="en-US" sz="1800" dirty="0" smtClean="0"/>
              <a:t>）实现初始化模块函数</a:t>
            </a:r>
            <a:r>
              <a:rPr lang="en-US" altLang="zh-CN" sz="1800" dirty="0" smtClean="0"/>
              <a:t>__</a:t>
            </a:r>
            <a:r>
              <a:rPr lang="en-US" altLang="zh-CN" sz="1800" dirty="0" err="1" smtClean="0"/>
              <a:t>init</a:t>
            </a:r>
            <a:r>
              <a:rPr lang="en-US" altLang="zh-CN" sz="1800" dirty="0" smtClean="0"/>
              <a:t>,</a:t>
            </a:r>
            <a:r>
              <a:rPr lang="zh-CN" altLang="en-US" sz="1800" dirty="0" smtClean="0"/>
              <a:t>其中定义设备号。</a:t>
            </a:r>
          </a:p>
          <a:p>
            <a:pPr marL="349250" lvl="1" indent="0">
              <a:buNone/>
            </a:pPr>
            <a:r>
              <a:rPr lang="zh-CN" altLang="en-US" sz="1800" dirty="0" smtClean="0"/>
              <a:t>（</a:t>
            </a:r>
            <a:r>
              <a:rPr lang="en-US" altLang="zh-CN" sz="1800" dirty="0" smtClean="0"/>
              <a:t>5</a:t>
            </a:r>
            <a:r>
              <a:rPr lang="zh-CN" altLang="en-US" sz="1800" dirty="0" smtClean="0"/>
              <a:t>）实现初始化函数</a:t>
            </a:r>
            <a:r>
              <a:rPr lang="en-US" altLang="zh-CN" sz="1800" dirty="0" smtClean="0"/>
              <a:t>,</a:t>
            </a:r>
            <a:r>
              <a:rPr lang="zh-CN" altLang="en-US" sz="1800" dirty="0" smtClean="0"/>
              <a:t>其中实现驱动的注册。</a:t>
            </a:r>
          </a:p>
          <a:p>
            <a:pPr marL="349250" lvl="1" indent="0">
              <a:buNone/>
            </a:pPr>
            <a:r>
              <a:rPr lang="zh-CN" altLang="en-US" sz="1800" dirty="0" smtClean="0"/>
              <a:t>（</a:t>
            </a:r>
            <a:r>
              <a:rPr lang="en-US" altLang="zh-CN" sz="1800" dirty="0" smtClean="0"/>
              <a:t>6</a:t>
            </a:r>
            <a:r>
              <a:rPr lang="zh-CN" altLang="en-US" sz="1800" dirty="0" smtClean="0"/>
              <a:t>）实现中断服务，并用</a:t>
            </a:r>
            <a:r>
              <a:rPr lang="en-US" altLang="zh-CN" sz="1800" dirty="0" err="1" smtClean="0"/>
              <a:t>request_irq</a:t>
            </a:r>
            <a:r>
              <a:rPr lang="zh-CN" altLang="en-US" sz="1800" dirty="0" smtClean="0"/>
              <a:t>向内核注册。</a:t>
            </a:r>
          </a:p>
          <a:p>
            <a:pPr marL="349250" lvl="1" indent="0">
              <a:buNone/>
            </a:pPr>
            <a:r>
              <a:rPr lang="zh-CN" altLang="en-US" sz="1800" dirty="0" smtClean="0"/>
              <a:t>（</a:t>
            </a:r>
            <a:r>
              <a:rPr lang="en-US" altLang="zh-CN" sz="1800" dirty="0" smtClean="0"/>
              <a:t>7</a:t>
            </a:r>
            <a:r>
              <a:rPr lang="zh-CN" altLang="en-US" sz="1800" dirty="0" smtClean="0"/>
              <a:t>）实现卸载模块函数</a:t>
            </a:r>
            <a:r>
              <a:rPr lang="en-US" altLang="zh-CN" sz="1800" dirty="0" smtClean="0"/>
              <a:t>__exit,</a:t>
            </a:r>
            <a:r>
              <a:rPr lang="zh-CN" altLang="en-US" sz="1800" dirty="0" smtClean="0"/>
              <a:t>完成驱动的注销</a:t>
            </a:r>
            <a:r>
              <a:rPr lang="en-US" altLang="zh-CN" sz="1800" dirty="0" smtClean="0"/>
              <a:t>,</a:t>
            </a:r>
            <a:r>
              <a:rPr lang="zh-CN" altLang="en-US" sz="1800" dirty="0" smtClean="0"/>
              <a:t>释放设备号</a:t>
            </a:r>
          </a:p>
          <a:p>
            <a:pPr marL="349250" lvl="1" indent="0">
              <a:buNone/>
            </a:pPr>
            <a:r>
              <a:rPr lang="zh-CN" altLang="en-US" sz="1800" dirty="0" smtClean="0"/>
              <a:t>（</a:t>
            </a:r>
            <a:r>
              <a:rPr lang="en-US" altLang="zh-CN" sz="1800" dirty="0" smtClean="0"/>
              <a:t>8</a:t>
            </a:r>
            <a:r>
              <a:rPr lang="zh-CN" altLang="en-US" sz="1800" dirty="0" smtClean="0"/>
              <a:t>）</a:t>
            </a:r>
            <a:r>
              <a:rPr lang="zh-CN" altLang="en-US" sz="1800" dirty="0" smtClean="0"/>
              <a:t>编译该驱动程序到内核中，或者用</a:t>
            </a:r>
            <a:r>
              <a:rPr lang="en-US" altLang="zh-CN" sz="1800" dirty="0" err="1" smtClean="0"/>
              <a:t>insmod</a:t>
            </a:r>
            <a:r>
              <a:rPr lang="zh-CN" altLang="en-US" sz="1800" dirty="0" smtClean="0"/>
              <a:t>命令加载模块。</a:t>
            </a:r>
          </a:p>
          <a:p>
            <a:pPr marL="349250" lvl="1" indent="0">
              <a:buNone/>
            </a:pPr>
            <a:r>
              <a:rPr lang="zh-CN" altLang="en-US" sz="1800" dirty="0" smtClean="0"/>
              <a:t>（</a:t>
            </a:r>
            <a:r>
              <a:rPr lang="en-US" altLang="zh-CN" sz="1800" dirty="0"/>
              <a:t>9</a:t>
            </a:r>
            <a:r>
              <a:rPr lang="zh-CN" altLang="en-US" sz="1800" dirty="0" smtClean="0"/>
              <a:t>）</a:t>
            </a:r>
            <a:r>
              <a:rPr lang="zh-CN" altLang="en-US" sz="1800" dirty="0" smtClean="0"/>
              <a:t>测试该设备，编写应用程序，对驱动程序进行测试。</a:t>
            </a:r>
          </a:p>
        </p:txBody>
      </p:sp>
    </p:spTree>
    <p:extLst>
      <p:ext uri="{BB962C8B-B14F-4D97-AF65-F5344CB8AC3E}">
        <p14:creationId xmlns:p14="http://schemas.microsoft.com/office/powerpoint/2010/main" val="1809205238"/>
      </p:ext>
    </p:extLst>
  </p:cSld>
  <p:clrMapOvr>
    <a:masterClrMapping/>
  </p:clrMapOvr>
  <p:transition>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dirty="0" smtClean="0"/>
              <a:t>实现所需的文件操作调用</a:t>
            </a:r>
            <a:endParaRPr lang="en-US" altLang="zh-CN" dirty="0" smtClean="0"/>
          </a:p>
        </p:txBody>
      </p:sp>
      <p:sp>
        <p:nvSpPr>
          <p:cNvPr id="75779" name="Rectangle 3"/>
          <p:cNvSpPr>
            <a:spLocks noGrp="1" noChangeArrowheads="1"/>
          </p:cNvSpPr>
          <p:nvPr>
            <p:ph idx="1"/>
          </p:nvPr>
        </p:nvSpPr>
        <p:spPr/>
        <p:txBody>
          <a:bodyPr/>
          <a:lstStyle/>
          <a:p>
            <a:r>
              <a:rPr lang="en-US" altLang="zh-CN" sz="2000" dirty="0" smtClean="0"/>
              <a:t>static </a:t>
            </a:r>
            <a:r>
              <a:rPr lang="en-US" altLang="zh-CN" sz="2000" dirty="0" err="1" smtClean="0"/>
              <a:t>int</a:t>
            </a:r>
            <a:r>
              <a:rPr lang="en-US" altLang="zh-CN" sz="2000" dirty="0" smtClean="0"/>
              <a:t> </a:t>
            </a:r>
            <a:r>
              <a:rPr lang="en-US" altLang="zh-CN" sz="2000" dirty="0" err="1" smtClean="0"/>
              <a:t>device_open</a:t>
            </a:r>
            <a:r>
              <a:rPr lang="en-US" altLang="zh-CN" sz="2000" dirty="0" smtClean="0"/>
              <a:t>(</a:t>
            </a:r>
            <a:r>
              <a:rPr lang="en-US" altLang="zh-CN" sz="2000" dirty="0" err="1" smtClean="0"/>
              <a:t>struct</a:t>
            </a:r>
            <a:r>
              <a:rPr lang="en-US" altLang="zh-CN" sz="2000" dirty="0" smtClean="0"/>
              <a:t> </a:t>
            </a:r>
            <a:r>
              <a:rPr lang="en-US" altLang="zh-CN" sz="2000" dirty="0" err="1" smtClean="0"/>
              <a:t>inode</a:t>
            </a:r>
            <a:r>
              <a:rPr lang="en-US" altLang="zh-CN" sz="2000" dirty="0" smtClean="0"/>
              <a:t> *</a:t>
            </a:r>
            <a:r>
              <a:rPr lang="en-US" altLang="zh-CN" sz="2000" dirty="0" err="1" smtClean="0"/>
              <a:t>inode</a:t>
            </a:r>
            <a:r>
              <a:rPr lang="en-US" altLang="zh-CN" sz="2000" dirty="0" smtClean="0"/>
              <a:t>, </a:t>
            </a:r>
            <a:r>
              <a:rPr lang="en-US" altLang="zh-CN" sz="2000" dirty="0" err="1" smtClean="0"/>
              <a:t>struct</a:t>
            </a:r>
            <a:r>
              <a:rPr lang="en-US" altLang="zh-CN" sz="2000" dirty="0" smtClean="0"/>
              <a:t> file *file)</a:t>
            </a:r>
            <a:br>
              <a:rPr lang="en-US" altLang="zh-CN" sz="2000" dirty="0" smtClean="0"/>
            </a:br>
            <a:r>
              <a:rPr lang="en-US" altLang="zh-CN" sz="2000" dirty="0" smtClean="0"/>
              <a:t>{</a:t>
            </a:r>
            <a:br>
              <a:rPr lang="en-US" altLang="zh-CN" sz="2000" dirty="0" smtClean="0"/>
            </a:br>
            <a:r>
              <a:rPr lang="en-US" altLang="zh-CN" sz="2000" dirty="0" smtClean="0"/>
              <a:t>	</a:t>
            </a:r>
            <a:r>
              <a:rPr lang="en-US" altLang="zh-CN" sz="2000" dirty="0" err="1" smtClean="0"/>
              <a:t>printk</a:t>
            </a:r>
            <a:r>
              <a:rPr lang="en-US" altLang="zh-CN" sz="2000" dirty="0" smtClean="0"/>
              <a:t>(“simple device is open\n”);  //</a:t>
            </a:r>
            <a:r>
              <a:rPr lang="zh-CN" altLang="en-US" sz="2000" dirty="0" smtClean="0"/>
              <a:t>打印一句话</a:t>
            </a:r>
            <a:r>
              <a:rPr lang="en-US" altLang="zh-CN" sz="2000" dirty="0" smtClean="0"/>
              <a:t>	</a:t>
            </a:r>
            <a:r>
              <a:rPr lang="en-US" altLang="zh-CN" sz="2000" dirty="0" err="1" smtClean="0"/>
              <a:t>try_module_get</a:t>
            </a:r>
            <a:r>
              <a:rPr lang="en-US" altLang="zh-CN" sz="2000" dirty="0" smtClean="0"/>
              <a:t>(THIS_MODULE) ;</a:t>
            </a:r>
          </a:p>
          <a:p>
            <a:pPr marL="0" indent="0">
              <a:buNone/>
            </a:pPr>
            <a:r>
              <a:rPr lang="en-US" altLang="zh-CN" sz="2000" dirty="0" smtClean="0"/>
              <a:t>	……</a:t>
            </a:r>
          </a:p>
          <a:p>
            <a:pPr marL="0" indent="0">
              <a:buNone/>
            </a:pPr>
            <a:r>
              <a:rPr lang="en-US" altLang="zh-CN" sz="2000" dirty="0" smtClean="0"/>
              <a:t>	return 0;</a:t>
            </a:r>
            <a:br>
              <a:rPr lang="en-US" altLang="zh-CN" sz="2000" dirty="0" smtClean="0"/>
            </a:br>
            <a:r>
              <a:rPr lang="en-US" altLang="zh-CN" sz="2000" dirty="0"/>
              <a:t> </a:t>
            </a:r>
            <a:r>
              <a:rPr lang="en-US" altLang="zh-CN" sz="2000" dirty="0" smtClean="0"/>
              <a:t>     }</a:t>
            </a:r>
            <a:br>
              <a:rPr lang="en-US" altLang="zh-CN" sz="2000" dirty="0" smtClean="0"/>
            </a:br>
            <a:endParaRPr lang="en-US" altLang="zh-CN" sz="2000" dirty="0" smtClean="0"/>
          </a:p>
          <a:p>
            <a:r>
              <a:rPr lang="zh-CN" altLang="en-US" sz="2000" dirty="0" smtClean="0"/>
              <a:t>函数：</a:t>
            </a:r>
            <a:r>
              <a:rPr lang="en-US" altLang="zh-CN" sz="2000" dirty="0" err="1" smtClean="0"/>
              <a:t>try_module_get</a:t>
            </a:r>
            <a:r>
              <a:rPr lang="en-US" altLang="zh-CN" sz="2000" dirty="0" smtClean="0"/>
              <a:t>() </a:t>
            </a:r>
          </a:p>
          <a:p>
            <a:pPr lvl="1"/>
            <a:r>
              <a:rPr lang="en-US" altLang="zh-CN" sz="1600" dirty="0" smtClean="0"/>
              <a:t>-- </a:t>
            </a:r>
            <a:r>
              <a:rPr lang="zh-CN" altLang="en-US" sz="1600" dirty="0" smtClean="0"/>
              <a:t>如果模块已经插入内核，则递增该模块引用计数，每次加</a:t>
            </a:r>
            <a:r>
              <a:rPr lang="en-US" altLang="zh-CN" sz="1600" dirty="0" smtClean="0"/>
              <a:t>1</a:t>
            </a:r>
            <a:r>
              <a:rPr lang="zh-CN" altLang="en-US" sz="1600" dirty="0" smtClean="0"/>
              <a:t>；如果该模块还没有插入内核，则返回</a:t>
            </a:r>
            <a:r>
              <a:rPr lang="en-US" altLang="zh-CN" sz="1600" dirty="0" smtClean="0"/>
              <a:t>0</a:t>
            </a:r>
            <a:r>
              <a:rPr lang="zh-CN" altLang="en-US" sz="1600" dirty="0" smtClean="0"/>
              <a:t>表示出错。</a:t>
            </a:r>
            <a:br>
              <a:rPr lang="zh-CN" altLang="en-US" sz="1600" dirty="0" smtClean="0"/>
            </a:br>
            <a:endParaRPr lang="en-US" altLang="zh-CN" sz="1600" dirty="0" smtClean="0"/>
          </a:p>
        </p:txBody>
      </p:sp>
    </p:spTree>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smtClean="0"/>
              <a:t>驱动程序安装</a:t>
            </a:r>
          </a:p>
        </p:txBody>
      </p:sp>
      <p:sp>
        <p:nvSpPr>
          <p:cNvPr id="13315" name="内容占位符 2"/>
          <p:cNvSpPr>
            <a:spLocks noGrp="1"/>
          </p:cNvSpPr>
          <p:nvPr>
            <p:ph idx="1"/>
          </p:nvPr>
        </p:nvSpPr>
        <p:spPr/>
        <p:txBody>
          <a:bodyPr/>
          <a:lstStyle/>
          <a:p>
            <a:r>
              <a:rPr lang="zh-CN" altLang="en-US" dirty="0" smtClean="0"/>
              <a:t>模块方式</a:t>
            </a:r>
            <a:endParaRPr lang="en-US" altLang="zh-CN" dirty="0" smtClean="0"/>
          </a:p>
          <a:p>
            <a:pPr lvl="1"/>
            <a:r>
              <a:rPr lang="zh-CN" altLang="en-US" sz="2000" dirty="0"/>
              <a:t>模块方式调试：</a:t>
            </a:r>
          </a:p>
          <a:p>
            <a:pPr marL="644525" lvl="2" indent="0">
              <a:buNone/>
            </a:pPr>
            <a:r>
              <a:rPr lang="zh-CN" altLang="en-US" sz="1700" dirty="0"/>
              <a:t>（</a:t>
            </a:r>
            <a:r>
              <a:rPr lang="en-US" altLang="zh-CN" sz="1700" dirty="0"/>
              <a:t>1</a:t>
            </a:r>
            <a:r>
              <a:rPr lang="zh-CN" altLang="en-US" sz="1700" dirty="0"/>
              <a:t>）编译的模块直接插入内核：用</a:t>
            </a:r>
            <a:r>
              <a:rPr lang="en-US" altLang="zh-CN" sz="1700" dirty="0" err="1"/>
              <a:t>insmod</a:t>
            </a:r>
            <a:r>
              <a:rPr lang="en-US" altLang="zh-CN" sz="1700" dirty="0"/>
              <a:t> </a:t>
            </a:r>
            <a:r>
              <a:rPr lang="zh-CN" altLang="en-US" sz="1700" dirty="0"/>
              <a:t>工具；</a:t>
            </a:r>
          </a:p>
          <a:p>
            <a:pPr marL="644525" lvl="2" indent="0">
              <a:buNone/>
            </a:pPr>
            <a:r>
              <a:rPr lang="zh-CN" altLang="en-US" sz="1700" dirty="0"/>
              <a:t>（</a:t>
            </a:r>
            <a:r>
              <a:rPr lang="en-US" altLang="zh-CN" sz="1700" dirty="0"/>
              <a:t>2</a:t>
            </a:r>
            <a:r>
              <a:rPr lang="zh-CN" altLang="en-US" sz="1700" dirty="0"/>
              <a:t>）从内核中卸载模块：用</a:t>
            </a:r>
            <a:r>
              <a:rPr lang="en-US" altLang="zh-CN" sz="1700" dirty="0" err="1"/>
              <a:t>rmmod</a:t>
            </a:r>
            <a:r>
              <a:rPr lang="en-US" altLang="zh-CN" sz="1700" dirty="0"/>
              <a:t> </a:t>
            </a:r>
            <a:r>
              <a:rPr lang="zh-CN" altLang="en-US" sz="1700" dirty="0"/>
              <a:t>。</a:t>
            </a:r>
          </a:p>
          <a:p>
            <a:pPr lvl="1"/>
            <a:r>
              <a:rPr lang="zh-CN" altLang="en-US" sz="2000" dirty="0"/>
              <a:t>模块用</a:t>
            </a:r>
            <a:r>
              <a:rPr lang="en-US" altLang="zh-CN" sz="2000" dirty="0" err="1"/>
              <a:t>insmod</a:t>
            </a:r>
            <a:r>
              <a:rPr lang="zh-CN" altLang="en-US" sz="2000" dirty="0"/>
              <a:t>命令加载，用</a:t>
            </a:r>
            <a:r>
              <a:rPr lang="en-US" altLang="zh-CN" sz="2000" dirty="0" err="1"/>
              <a:t>rmmod</a:t>
            </a:r>
            <a:r>
              <a:rPr lang="zh-CN" altLang="en-US" sz="2000" dirty="0"/>
              <a:t>命令来卸载，这两个命令分别调用</a:t>
            </a:r>
            <a:r>
              <a:rPr lang="en-US" altLang="zh-CN" sz="2000" dirty="0" err="1"/>
              <a:t>module_init</a:t>
            </a:r>
            <a:r>
              <a:rPr lang="en-US" altLang="zh-CN" sz="2000" dirty="0"/>
              <a:t>()</a:t>
            </a:r>
            <a:r>
              <a:rPr lang="zh-CN" altLang="en-US" sz="2000" dirty="0"/>
              <a:t>和</a:t>
            </a:r>
            <a:r>
              <a:rPr lang="en-US" altLang="zh-CN" sz="2000" dirty="0" err="1"/>
              <a:t>module_exit</a:t>
            </a:r>
            <a:r>
              <a:rPr lang="en-US" altLang="zh-CN" sz="2000" dirty="0"/>
              <a:t> ()</a:t>
            </a:r>
            <a:r>
              <a:rPr lang="zh-CN" altLang="en-US" sz="2000" dirty="0" smtClean="0"/>
              <a:t>函数</a:t>
            </a:r>
            <a:endParaRPr lang="en-US" altLang="zh-CN" sz="2000" dirty="0" smtClean="0"/>
          </a:p>
          <a:p>
            <a:pPr lvl="1"/>
            <a:r>
              <a:rPr lang="zh-CN" altLang="en-US" sz="2000" dirty="0" smtClean="0"/>
              <a:t>用</a:t>
            </a:r>
            <a:r>
              <a:rPr lang="en-US" altLang="zh-CN" sz="2000" dirty="0" err="1"/>
              <a:t>lsmod</a:t>
            </a:r>
            <a:r>
              <a:rPr lang="zh-CN" altLang="en-US" sz="2000" dirty="0"/>
              <a:t>命令来查看所有已加载的模块的状态。 </a:t>
            </a:r>
          </a:p>
          <a:p>
            <a:pPr lvl="1"/>
            <a:r>
              <a:rPr lang="en-US" altLang="zh-CN" sz="2000" dirty="0"/>
              <a:t>Linux</a:t>
            </a:r>
            <a:r>
              <a:rPr lang="zh-CN" altLang="en-US" sz="2000" dirty="0"/>
              <a:t>中模块可以用</a:t>
            </a:r>
            <a:r>
              <a:rPr lang="en-US" altLang="zh-CN" sz="2000" dirty="0"/>
              <a:t>C</a:t>
            </a:r>
            <a:r>
              <a:rPr lang="zh-CN" altLang="en-US" sz="2000" dirty="0"/>
              <a:t>语言编写，用</a:t>
            </a:r>
            <a:r>
              <a:rPr lang="en-US" altLang="zh-CN" sz="2000" dirty="0" err="1"/>
              <a:t>gcc</a:t>
            </a:r>
            <a:r>
              <a:rPr lang="zh-CN" altLang="en-US" sz="2000" dirty="0"/>
              <a:t>命令编译成模块*</a:t>
            </a:r>
            <a:r>
              <a:rPr lang="en-US" altLang="zh-CN" sz="2000" dirty="0"/>
              <a:t>.</a:t>
            </a:r>
            <a:r>
              <a:rPr lang="en-US" altLang="zh-CN" sz="2000" dirty="0" err="1"/>
              <a:t>ko</a:t>
            </a:r>
            <a:endParaRPr lang="en-US" altLang="zh-CN" sz="2000" dirty="0"/>
          </a:p>
          <a:p>
            <a:endParaRPr lang="en-US" altLang="zh-CN" dirty="0" smtClean="0"/>
          </a:p>
          <a:p>
            <a:r>
              <a:rPr lang="zh-CN" altLang="en-US" dirty="0" smtClean="0"/>
              <a:t>直接编译进内核</a:t>
            </a:r>
          </a:p>
        </p:txBody>
      </p:sp>
    </p:spTree>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实现所需的文件操作调用</a:t>
            </a:r>
          </a:p>
        </p:txBody>
      </p:sp>
      <p:sp>
        <p:nvSpPr>
          <p:cNvPr id="76803" name="Rectangle 3"/>
          <p:cNvSpPr>
            <a:spLocks noGrp="1" noChangeArrowheads="1"/>
          </p:cNvSpPr>
          <p:nvPr>
            <p:ph idx="1"/>
          </p:nvPr>
        </p:nvSpPr>
        <p:spPr/>
        <p:txBody>
          <a:bodyPr/>
          <a:lstStyle/>
          <a:p>
            <a:r>
              <a:rPr lang="en-US" altLang="zh-CN" sz="2400" dirty="0" smtClean="0"/>
              <a:t>static </a:t>
            </a:r>
            <a:r>
              <a:rPr lang="en-US" altLang="zh-CN" sz="2400" dirty="0" err="1" smtClean="0"/>
              <a:t>int</a:t>
            </a:r>
            <a:r>
              <a:rPr lang="en-US" altLang="zh-CN" sz="2400" dirty="0" smtClean="0"/>
              <a:t> </a:t>
            </a:r>
            <a:r>
              <a:rPr lang="en-US" altLang="zh-CN" sz="2400" dirty="0" err="1" smtClean="0"/>
              <a:t>device_release</a:t>
            </a:r>
            <a:r>
              <a:rPr lang="en-US" altLang="zh-CN" sz="2400" dirty="0" smtClean="0"/>
              <a:t>(</a:t>
            </a:r>
            <a:r>
              <a:rPr lang="en-US" altLang="zh-CN" sz="2400" dirty="0" err="1" smtClean="0"/>
              <a:t>struct</a:t>
            </a:r>
            <a:r>
              <a:rPr lang="en-US" altLang="zh-CN" sz="2400" dirty="0" smtClean="0"/>
              <a:t> </a:t>
            </a:r>
            <a:r>
              <a:rPr lang="en-US" altLang="zh-CN" sz="2400" dirty="0" err="1" smtClean="0"/>
              <a:t>inode</a:t>
            </a:r>
            <a:r>
              <a:rPr lang="en-US" altLang="zh-CN" sz="2400" dirty="0" smtClean="0"/>
              <a:t> *</a:t>
            </a:r>
            <a:r>
              <a:rPr lang="en-US" altLang="zh-CN" sz="2400" dirty="0" err="1" smtClean="0"/>
              <a:t>inode</a:t>
            </a:r>
            <a:r>
              <a:rPr lang="en-US" altLang="zh-CN" sz="2400" dirty="0" smtClean="0"/>
              <a:t>, </a:t>
            </a:r>
            <a:r>
              <a:rPr lang="en-US" altLang="zh-CN" sz="2400" dirty="0" err="1" smtClean="0"/>
              <a:t>struct</a:t>
            </a:r>
            <a:r>
              <a:rPr lang="en-US" altLang="zh-CN" sz="2400" dirty="0" smtClean="0"/>
              <a:t> file *file)</a:t>
            </a:r>
            <a:br>
              <a:rPr lang="en-US" altLang="zh-CN" sz="2400" dirty="0" smtClean="0"/>
            </a:br>
            <a:r>
              <a:rPr lang="en-US" altLang="zh-CN" sz="2400" dirty="0" smtClean="0"/>
              <a:t>{</a:t>
            </a:r>
            <a:br>
              <a:rPr lang="en-US" altLang="zh-CN" sz="2400" dirty="0" smtClean="0"/>
            </a:br>
            <a:r>
              <a:rPr lang="en-US" altLang="zh-CN" sz="2400" dirty="0" smtClean="0"/>
              <a:t>	</a:t>
            </a:r>
            <a:r>
              <a:rPr lang="en-US" altLang="zh-CN" sz="2400" dirty="0" err="1" smtClean="0"/>
              <a:t>printk</a:t>
            </a:r>
            <a:r>
              <a:rPr lang="en-US" altLang="zh-CN" sz="2400" dirty="0" smtClean="0"/>
              <a:t>(“Simple </a:t>
            </a:r>
            <a:r>
              <a:rPr lang="en-US" altLang="zh-CN" sz="2400" dirty="0" err="1" smtClean="0"/>
              <a:t>device_release</a:t>
            </a:r>
            <a:r>
              <a:rPr lang="en-US" altLang="zh-CN" sz="2400" dirty="0" smtClean="0"/>
              <a:t> call\n");</a:t>
            </a:r>
            <a:br>
              <a:rPr lang="en-US" altLang="zh-CN" sz="2400" dirty="0" smtClean="0"/>
            </a:br>
            <a:r>
              <a:rPr lang="en-US" altLang="zh-CN" sz="2400" dirty="0" smtClean="0"/>
              <a:t>	</a:t>
            </a:r>
            <a:r>
              <a:rPr lang="en-US" altLang="zh-CN" sz="2400" dirty="0" err="1" smtClean="0"/>
              <a:t>module_put</a:t>
            </a:r>
            <a:r>
              <a:rPr lang="en-US" altLang="zh-CN" sz="2400" dirty="0" smtClean="0"/>
              <a:t>(THIS_MODULE);</a:t>
            </a:r>
          </a:p>
          <a:p>
            <a:pPr marL="0" indent="0">
              <a:buNone/>
            </a:pPr>
            <a:r>
              <a:rPr lang="en-US" altLang="zh-CN" sz="2400" dirty="0" smtClean="0"/>
              <a:t>	……</a:t>
            </a:r>
          </a:p>
          <a:p>
            <a:pPr marL="0" indent="0">
              <a:buNone/>
            </a:pPr>
            <a:r>
              <a:rPr lang="en-US" altLang="zh-CN" sz="2400" dirty="0" smtClean="0"/>
              <a:t>	return 0;</a:t>
            </a:r>
            <a:br>
              <a:rPr lang="en-US" altLang="zh-CN" sz="2400" dirty="0" smtClean="0"/>
            </a:br>
            <a:r>
              <a:rPr lang="en-US" altLang="zh-CN" sz="2400" dirty="0" smtClean="0"/>
              <a:t>    } </a:t>
            </a:r>
          </a:p>
          <a:p>
            <a:endParaRPr lang="en-US" altLang="zh-CN" sz="2400" dirty="0" smtClean="0"/>
          </a:p>
          <a:p>
            <a:r>
              <a:rPr lang="zh-CN" altLang="en-US" sz="2400" dirty="0" smtClean="0"/>
              <a:t>函数： </a:t>
            </a:r>
            <a:r>
              <a:rPr lang="en-US" altLang="zh-CN" sz="2400" dirty="0" err="1" smtClean="0"/>
              <a:t>module_put</a:t>
            </a:r>
            <a:r>
              <a:rPr lang="en-US" altLang="zh-CN" sz="2400" dirty="0" smtClean="0"/>
              <a:t>() </a:t>
            </a:r>
          </a:p>
          <a:p>
            <a:pPr lvl="1"/>
            <a:r>
              <a:rPr lang="en-US" altLang="zh-CN" sz="2000" dirty="0" smtClean="0"/>
              <a:t>-- </a:t>
            </a:r>
            <a:r>
              <a:rPr lang="zh-CN" altLang="en-US" sz="2000" dirty="0" smtClean="0"/>
              <a:t>与</a:t>
            </a:r>
            <a:r>
              <a:rPr lang="en-US" altLang="zh-CN" sz="2000" dirty="0" err="1" smtClean="0"/>
              <a:t>try_module_get</a:t>
            </a:r>
            <a:r>
              <a:rPr lang="en-US" altLang="zh-CN" sz="2000" dirty="0" smtClean="0"/>
              <a:t>()</a:t>
            </a:r>
            <a:r>
              <a:rPr lang="zh-CN" altLang="en-US" sz="2000" dirty="0" smtClean="0"/>
              <a:t>相对应，该模块引用计数减</a:t>
            </a:r>
            <a:r>
              <a:rPr lang="en-US" altLang="zh-CN" sz="2000" dirty="0" smtClean="0"/>
              <a:t>1</a:t>
            </a:r>
            <a:r>
              <a:rPr lang="zh-CN" altLang="en-US" sz="2000" dirty="0" smtClean="0"/>
              <a:t>；如果该模块还没有插入内核，则返回</a:t>
            </a:r>
            <a:r>
              <a:rPr lang="en-US" altLang="zh-CN" sz="2000" dirty="0" smtClean="0"/>
              <a:t>0</a:t>
            </a:r>
            <a:r>
              <a:rPr lang="zh-CN" altLang="en-US" sz="2000" dirty="0" smtClean="0"/>
              <a:t>表示出错</a:t>
            </a:r>
          </a:p>
          <a:p>
            <a:endParaRPr lang="en-US" altLang="zh-CN" sz="2400" dirty="0" smtClean="0"/>
          </a:p>
        </p:txBody>
      </p:sp>
    </p:spTree>
  </p:cSld>
  <p:clrMapOvr>
    <a:masterClrMapping/>
  </p:clrMapOvr>
  <p:transition>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字符设备驱动开发</a:t>
            </a:r>
            <a:endParaRPr lang="en-US" altLang="zh-CN" dirty="0" smtClean="0"/>
          </a:p>
        </p:txBody>
      </p:sp>
      <p:sp>
        <p:nvSpPr>
          <p:cNvPr id="72707" name="Rectangle 3"/>
          <p:cNvSpPr>
            <a:spLocks noGrp="1" noChangeArrowheads="1"/>
          </p:cNvSpPr>
          <p:nvPr>
            <p:ph idx="1"/>
          </p:nvPr>
        </p:nvSpPr>
        <p:spPr/>
        <p:txBody>
          <a:bodyPr/>
          <a:lstStyle/>
          <a:p>
            <a:r>
              <a:rPr lang="zh-CN" altLang="en-US" sz="2000" dirty="0" smtClean="0"/>
              <a:t>设备驱动程序的开发流程 </a:t>
            </a:r>
          </a:p>
          <a:p>
            <a:pPr marL="349250" lvl="1" indent="0">
              <a:buNone/>
            </a:pPr>
            <a:r>
              <a:rPr lang="zh-CN" altLang="en-US" sz="1800" dirty="0" smtClean="0"/>
              <a:t>（</a:t>
            </a:r>
            <a:r>
              <a:rPr lang="en-US" altLang="zh-CN" sz="1800" dirty="0" smtClean="0"/>
              <a:t>1</a:t>
            </a:r>
            <a:r>
              <a:rPr lang="zh-CN" altLang="en-US" sz="1800" dirty="0" smtClean="0"/>
              <a:t>）硬件接口设计或使用嵌入式处理器的生产商提供参考接口电路。</a:t>
            </a:r>
          </a:p>
          <a:p>
            <a:pPr marL="349250" lvl="1" indent="0">
              <a:buNone/>
            </a:pPr>
            <a:r>
              <a:rPr lang="zh-CN" altLang="en-US" sz="1800" dirty="0" smtClean="0"/>
              <a:t>（</a:t>
            </a:r>
            <a:r>
              <a:rPr lang="en-US" altLang="zh-CN" sz="1800" dirty="0" smtClean="0"/>
              <a:t>2</a:t>
            </a:r>
            <a:r>
              <a:rPr lang="zh-CN" altLang="en-US" sz="1800" dirty="0" smtClean="0"/>
              <a:t>）设计所要实现的文件操作，定义</a:t>
            </a:r>
            <a:r>
              <a:rPr lang="en-US" altLang="zh-CN" sz="1800" dirty="0" err="1" smtClean="0"/>
              <a:t>file_operations</a:t>
            </a:r>
            <a:r>
              <a:rPr lang="zh-CN" altLang="en-US" sz="1800" dirty="0" smtClean="0"/>
              <a:t>结构。</a:t>
            </a:r>
          </a:p>
          <a:p>
            <a:pPr marL="349250" lvl="1" indent="0">
              <a:buNone/>
            </a:pPr>
            <a:r>
              <a:rPr lang="zh-CN" altLang="en-US" sz="1800" dirty="0" smtClean="0"/>
              <a:t>（</a:t>
            </a:r>
            <a:r>
              <a:rPr lang="en-US" altLang="zh-CN" sz="1800" dirty="0" smtClean="0"/>
              <a:t>3</a:t>
            </a:r>
            <a:r>
              <a:rPr lang="zh-CN" altLang="en-US" sz="1800" dirty="0" smtClean="0"/>
              <a:t>）实现所需的文件操作调用，如</a:t>
            </a:r>
            <a:r>
              <a:rPr lang="en-US" altLang="zh-CN" sz="1800" dirty="0" smtClean="0"/>
              <a:t>read</a:t>
            </a:r>
            <a:r>
              <a:rPr lang="zh-CN" altLang="en-US" sz="1800" dirty="0" smtClean="0"/>
              <a:t>、</a:t>
            </a:r>
            <a:r>
              <a:rPr lang="en-US" altLang="zh-CN" sz="1800" dirty="0" smtClean="0"/>
              <a:t>write</a:t>
            </a:r>
            <a:r>
              <a:rPr lang="zh-CN" altLang="en-US" sz="1800" dirty="0" smtClean="0"/>
              <a:t>等。</a:t>
            </a:r>
          </a:p>
          <a:p>
            <a:pPr marL="349250" lvl="1" indent="0">
              <a:buNone/>
            </a:pPr>
            <a:r>
              <a:rPr lang="zh-CN" altLang="en-US" sz="1800" dirty="0" smtClean="0"/>
              <a:t>（</a:t>
            </a:r>
            <a:r>
              <a:rPr lang="en-US" altLang="zh-CN" sz="1800" dirty="0" smtClean="0"/>
              <a:t>4</a:t>
            </a:r>
            <a:r>
              <a:rPr lang="zh-CN" altLang="en-US" sz="1800" dirty="0" smtClean="0"/>
              <a:t>）</a:t>
            </a:r>
            <a:r>
              <a:rPr lang="zh-CN" altLang="en-US" sz="1800" dirty="0" smtClean="0">
                <a:solidFill>
                  <a:srgbClr val="FF0000"/>
                </a:solidFill>
              </a:rPr>
              <a:t>实现初始化模块函数</a:t>
            </a:r>
            <a:r>
              <a:rPr lang="en-US" altLang="zh-CN" sz="1800" dirty="0" smtClean="0">
                <a:solidFill>
                  <a:srgbClr val="FF0000"/>
                </a:solidFill>
              </a:rPr>
              <a:t>__</a:t>
            </a:r>
            <a:r>
              <a:rPr lang="en-US" altLang="zh-CN" sz="1800" dirty="0" err="1" smtClean="0">
                <a:solidFill>
                  <a:srgbClr val="FF0000"/>
                </a:solidFill>
              </a:rPr>
              <a:t>init</a:t>
            </a:r>
            <a:r>
              <a:rPr lang="en-US" altLang="zh-CN" sz="1800" dirty="0" smtClean="0">
                <a:solidFill>
                  <a:srgbClr val="FF0000"/>
                </a:solidFill>
              </a:rPr>
              <a:t>,</a:t>
            </a:r>
            <a:r>
              <a:rPr lang="zh-CN" altLang="en-US" sz="1800" dirty="0" smtClean="0">
                <a:solidFill>
                  <a:srgbClr val="FF0000"/>
                </a:solidFill>
              </a:rPr>
              <a:t>其中定义设备号。</a:t>
            </a:r>
          </a:p>
          <a:p>
            <a:pPr marL="349250" lvl="1" indent="0">
              <a:buNone/>
            </a:pPr>
            <a:r>
              <a:rPr lang="zh-CN" altLang="en-US" sz="1800" dirty="0" smtClean="0"/>
              <a:t>（</a:t>
            </a:r>
            <a:r>
              <a:rPr lang="en-US" altLang="zh-CN" sz="1800" dirty="0" smtClean="0"/>
              <a:t>5</a:t>
            </a:r>
            <a:r>
              <a:rPr lang="zh-CN" altLang="en-US" sz="1800" dirty="0" smtClean="0"/>
              <a:t>）实现初始化函数</a:t>
            </a:r>
            <a:r>
              <a:rPr lang="en-US" altLang="zh-CN" sz="1800" dirty="0" smtClean="0"/>
              <a:t>,</a:t>
            </a:r>
            <a:r>
              <a:rPr lang="zh-CN" altLang="en-US" sz="1800" dirty="0" smtClean="0"/>
              <a:t>其中实现驱动的注册。</a:t>
            </a:r>
          </a:p>
          <a:p>
            <a:pPr marL="349250" lvl="1" indent="0">
              <a:buNone/>
            </a:pPr>
            <a:r>
              <a:rPr lang="zh-CN" altLang="en-US" sz="1800" dirty="0" smtClean="0"/>
              <a:t>（</a:t>
            </a:r>
            <a:r>
              <a:rPr lang="en-US" altLang="zh-CN" sz="1800" dirty="0" smtClean="0"/>
              <a:t>6</a:t>
            </a:r>
            <a:r>
              <a:rPr lang="zh-CN" altLang="en-US" sz="1800" dirty="0" smtClean="0"/>
              <a:t>）实现中断服务，并用</a:t>
            </a:r>
            <a:r>
              <a:rPr lang="en-US" altLang="zh-CN" sz="1800" dirty="0" err="1" smtClean="0"/>
              <a:t>request_irq</a:t>
            </a:r>
            <a:r>
              <a:rPr lang="zh-CN" altLang="en-US" sz="1800" dirty="0" smtClean="0"/>
              <a:t>向内核注册。</a:t>
            </a:r>
          </a:p>
          <a:p>
            <a:pPr marL="349250" lvl="1" indent="0">
              <a:buNone/>
            </a:pPr>
            <a:r>
              <a:rPr lang="zh-CN" altLang="en-US" sz="1800" dirty="0" smtClean="0"/>
              <a:t>（</a:t>
            </a:r>
            <a:r>
              <a:rPr lang="en-US" altLang="zh-CN" sz="1800" dirty="0" smtClean="0"/>
              <a:t>7</a:t>
            </a:r>
            <a:r>
              <a:rPr lang="zh-CN" altLang="en-US" sz="1800" dirty="0" smtClean="0"/>
              <a:t>）实现卸载模块函数</a:t>
            </a:r>
            <a:r>
              <a:rPr lang="en-US" altLang="zh-CN" sz="1800" dirty="0" smtClean="0"/>
              <a:t>__exit,</a:t>
            </a:r>
            <a:r>
              <a:rPr lang="zh-CN" altLang="en-US" sz="1800" dirty="0" smtClean="0"/>
              <a:t>完成驱动的注销</a:t>
            </a:r>
            <a:r>
              <a:rPr lang="en-US" altLang="zh-CN" sz="1800" dirty="0" smtClean="0"/>
              <a:t>,</a:t>
            </a:r>
            <a:r>
              <a:rPr lang="zh-CN" altLang="en-US" sz="1800" dirty="0" smtClean="0"/>
              <a:t>释放设备号</a:t>
            </a:r>
          </a:p>
          <a:p>
            <a:pPr marL="349250" lvl="1" indent="0">
              <a:buNone/>
            </a:pPr>
            <a:r>
              <a:rPr lang="zh-CN" altLang="en-US" sz="1800" dirty="0" smtClean="0"/>
              <a:t>（</a:t>
            </a:r>
            <a:r>
              <a:rPr lang="en-US" altLang="zh-CN" sz="1800" dirty="0"/>
              <a:t>8</a:t>
            </a:r>
            <a:r>
              <a:rPr lang="zh-CN" altLang="en-US" sz="1800" dirty="0" smtClean="0"/>
              <a:t>）</a:t>
            </a:r>
            <a:r>
              <a:rPr lang="zh-CN" altLang="en-US" sz="1800" dirty="0" smtClean="0"/>
              <a:t>编译该驱动程序到内核中，或者用</a:t>
            </a:r>
            <a:r>
              <a:rPr lang="en-US" altLang="zh-CN" sz="1800" dirty="0" err="1" smtClean="0"/>
              <a:t>insmod</a:t>
            </a:r>
            <a:r>
              <a:rPr lang="zh-CN" altLang="en-US" sz="1800" dirty="0" smtClean="0"/>
              <a:t>命令加载模块。</a:t>
            </a:r>
          </a:p>
          <a:p>
            <a:pPr marL="349250" lvl="1" indent="0">
              <a:buNone/>
            </a:pPr>
            <a:r>
              <a:rPr lang="zh-CN" altLang="en-US" sz="1800" dirty="0" smtClean="0"/>
              <a:t>（</a:t>
            </a:r>
            <a:r>
              <a:rPr lang="en-US" altLang="zh-CN" sz="1800" dirty="0"/>
              <a:t>9</a:t>
            </a:r>
            <a:r>
              <a:rPr lang="zh-CN" altLang="en-US" sz="1800" dirty="0" smtClean="0"/>
              <a:t>）</a:t>
            </a:r>
            <a:r>
              <a:rPr lang="zh-CN" altLang="en-US" sz="1800" dirty="0" smtClean="0"/>
              <a:t>测试该设备，编写应用程序，对驱动程序进行测试。</a:t>
            </a:r>
          </a:p>
        </p:txBody>
      </p:sp>
    </p:spTree>
    <p:extLst>
      <p:ext uri="{BB962C8B-B14F-4D97-AF65-F5344CB8AC3E}">
        <p14:creationId xmlns:p14="http://schemas.microsoft.com/office/powerpoint/2010/main" val="371537365"/>
      </p:ext>
    </p:extLst>
  </p:cSld>
  <p:clrMapOvr>
    <a:masterClrMapping/>
  </p:clrMapOvr>
  <p:transition>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dirty="0" smtClean="0"/>
              <a:t>设备主设备号的添加和注销</a:t>
            </a:r>
            <a:endParaRPr lang="en-US" altLang="zh-CN" dirty="0" smtClean="0"/>
          </a:p>
        </p:txBody>
      </p:sp>
      <p:sp>
        <p:nvSpPr>
          <p:cNvPr id="113667" name="Rectangle 3"/>
          <p:cNvSpPr>
            <a:spLocks noGrp="1" noChangeArrowheads="1"/>
          </p:cNvSpPr>
          <p:nvPr>
            <p:ph idx="1"/>
          </p:nvPr>
        </p:nvSpPr>
        <p:spPr/>
        <p:txBody>
          <a:bodyPr/>
          <a:lstStyle/>
          <a:p>
            <a:r>
              <a:rPr lang="zh-CN" altLang="en-US" smtClean="0"/>
              <a:t>设备驱动在加载时首先需要调用入口函数</a:t>
            </a:r>
            <a:r>
              <a:rPr lang="en-US" altLang="zh-CN" smtClean="0"/>
              <a:t>module_init()</a:t>
            </a:r>
            <a:r>
              <a:rPr lang="zh-CN" altLang="en-US" smtClean="0"/>
              <a:t>，该函数完成设备驱动的初始化工作，比如分配设备号</a:t>
            </a:r>
            <a:r>
              <a:rPr lang="en-US" altLang="zh-CN" smtClean="0"/>
              <a:t>,</a:t>
            </a:r>
            <a:r>
              <a:rPr lang="zh-CN" altLang="en-US" smtClean="0"/>
              <a:t>驱动程序的注册</a:t>
            </a:r>
            <a:r>
              <a:rPr lang="en-US" altLang="zh-CN" smtClean="0"/>
              <a:t>,</a:t>
            </a:r>
            <a:r>
              <a:rPr lang="zh-CN" altLang="en-US" smtClean="0"/>
              <a:t>寄存器置位、结构体赋值等。</a:t>
            </a:r>
          </a:p>
          <a:p>
            <a:endParaRPr lang="en-US" altLang="zh-CN" smtClean="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dirty="0" smtClean="0"/>
              <a:t>设备主设备号的添加和注销</a:t>
            </a:r>
            <a:endParaRPr lang="en-US" altLang="zh-CN" dirty="0" smtClean="0"/>
          </a:p>
        </p:txBody>
      </p:sp>
      <p:sp>
        <p:nvSpPr>
          <p:cNvPr id="116739" name="Rectangle 3"/>
          <p:cNvSpPr>
            <a:spLocks noGrp="1" noChangeArrowheads="1"/>
          </p:cNvSpPr>
          <p:nvPr>
            <p:ph idx="1"/>
          </p:nvPr>
        </p:nvSpPr>
        <p:spPr/>
        <p:txBody>
          <a:bodyPr/>
          <a:lstStyle/>
          <a:p>
            <a:r>
              <a:rPr lang="zh-CN" altLang="en-US" sz="2400" dirty="0" smtClean="0"/>
              <a:t>建立字符设备以前，必须分配设备号。可以使用</a:t>
            </a:r>
            <a:r>
              <a:rPr lang="en-US" altLang="zh-CN" sz="2400" dirty="0" err="1" smtClean="0"/>
              <a:t>register_chrdev_region</a:t>
            </a:r>
            <a:r>
              <a:rPr lang="zh-CN" altLang="en-US" sz="2400" dirty="0" smtClean="0"/>
              <a:t>函数完成，该函数原型如下：</a:t>
            </a:r>
          </a:p>
          <a:p>
            <a:r>
              <a:rPr lang="en-US" altLang="zh-CN" sz="2400" dirty="0" err="1" smtClean="0"/>
              <a:t>int</a:t>
            </a:r>
            <a:r>
              <a:rPr lang="en-US" altLang="zh-CN" sz="2400" dirty="0" smtClean="0"/>
              <a:t> </a:t>
            </a:r>
            <a:r>
              <a:rPr lang="en-US" altLang="zh-CN" sz="2400" dirty="0" err="1" smtClean="0"/>
              <a:t>register_chrdev_region</a:t>
            </a:r>
            <a:r>
              <a:rPr lang="en-US" altLang="zh-CN" sz="2400" dirty="0" smtClean="0"/>
              <a:t>(</a:t>
            </a:r>
            <a:r>
              <a:rPr lang="en-US" altLang="zh-CN" sz="2400" dirty="0" err="1" smtClean="0"/>
              <a:t>dev_t</a:t>
            </a:r>
            <a:r>
              <a:rPr lang="en-US" altLang="zh-CN" sz="2400" dirty="0" smtClean="0"/>
              <a:t> first, unsigned </a:t>
            </a:r>
            <a:r>
              <a:rPr lang="en-US" altLang="zh-CN" sz="2400" dirty="0" err="1" smtClean="0"/>
              <a:t>int</a:t>
            </a:r>
            <a:r>
              <a:rPr lang="en-US" altLang="zh-CN" sz="2400" dirty="0" smtClean="0"/>
              <a:t> count, char *name)</a:t>
            </a:r>
          </a:p>
          <a:p>
            <a:pPr lvl="1"/>
            <a:r>
              <a:rPr lang="en-US" altLang="zh-CN" sz="2000" dirty="0" smtClean="0"/>
              <a:t>First:</a:t>
            </a:r>
            <a:r>
              <a:rPr lang="zh-CN" altLang="en-US" sz="2000" dirty="0" smtClean="0"/>
              <a:t>是要分配的设备号范围的起始值</a:t>
            </a:r>
          </a:p>
          <a:p>
            <a:pPr lvl="1"/>
            <a:r>
              <a:rPr lang="en-US" altLang="zh-CN" sz="2000" dirty="0" smtClean="0"/>
              <a:t>Count:</a:t>
            </a:r>
            <a:r>
              <a:rPr lang="zh-CN" altLang="en-US" sz="2000" dirty="0" smtClean="0"/>
              <a:t>是请求的连续设备号的数目</a:t>
            </a:r>
          </a:p>
          <a:p>
            <a:pPr lvl="1"/>
            <a:r>
              <a:rPr lang="en-US" altLang="zh-CN" sz="2000" dirty="0" smtClean="0"/>
              <a:t>Name:</a:t>
            </a:r>
            <a:r>
              <a:rPr lang="zh-CN" altLang="en-US" sz="2000" dirty="0" smtClean="0"/>
              <a:t>是与该编号范围关联的设备名称，也就是在</a:t>
            </a:r>
            <a:r>
              <a:rPr lang="en-US" altLang="zh-CN" sz="2000" dirty="0" smtClean="0"/>
              <a:t>/</a:t>
            </a:r>
            <a:r>
              <a:rPr lang="en-US" altLang="zh-CN" sz="2000" dirty="0" err="1" smtClean="0"/>
              <a:t>proc</a:t>
            </a:r>
            <a:r>
              <a:rPr lang="en-US" altLang="zh-CN" sz="2000" dirty="0" smtClean="0"/>
              <a:t>/devices</a:t>
            </a:r>
            <a:r>
              <a:rPr lang="zh-CN" altLang="en-US" sz="2000" dirty="0" smtClean="0"/>
              <a:t>和</a:t>
            </a:r>
            <a:r>
              <a:rPr lang="en-US" altLang="zh-CN" sz="2000" dirty="0" err="1" smtClean="0"/>
              <a:t>sysfh</a:t>
            </a:r>
            <a:r>
              <a:rPr lang="zh-CN" altLang="en-US" sz="2000" dirty="0" smtClean="0"/>
              <a:t>中出现的名称。</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linds(horizontal)">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27" dur="500"/>
                                        <p:tgtEl>
                                          <p:spTgt spid="116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2"/>
          <p:cNvSpPr>
            <a:spLocks noGrp="1"/>
          </p:cNvSpPr>
          <p:nvPr>
            <p:ph type="title"/>
          </p:nvPr>
        </p:nvSpPr>
        <p:spPr/>
        <p:txBody>
          <a:bodyPr/>
          <a:lstStyle/>
          <a:p>
            <a:r>
              <a:rPr lang="zh-CN" altLang="en-US" dirty="0" smtClean="0"/>
              <a:t>设备主设备号的添加和注销</a:t>
            </a:r>
          </a:p>
        </p:txBody>
      </p:sp>
      <p:sp>
        <p:nvSpPr>
          <p:cNvPr id="80899" name="Rectangle 3"/>
          <p:cNvSpPr>
            <a:spLocks noGrp="1" noChangeArrowheads="1"/>
          </p:cNvSpPr>
          <p:nvPr>
            <p:ph idx="1"/>
          </p:nvPr>
        </p:nvSpPr>
        <p:spPr/>
        <p:txBody>
          <a:bodyPr/>
          <a:lstStyle/>
          <a:p>
            <a:r>
              <a:rPr lang="zh-CN" altLang="en-US" sz="2400" dirty="0"/>
              <a:t>如何能够确定起始范围</a:t>
            </a:r>
            <a:r>
              <a:rPr lang="en-US" altLang="zh-CN" sz="2400" dirty="0"/>
              <a:t>?</a:t>
            </a:r>
          </a:p>
          <a:p>
            <a:r>
              <a:rPr lang="zh-CN" altLang="en-US" sz="2400" dirty="0" smtClean="0"/>
              <a:t>实际上，</a:t>
            </a:r>
            <a:r>
              <a:rPr lang="en-US" altLang="zh-CN" sz="2400" dirty="0" smtClean="0"/>
              <a:t>Linux</a:t>
            </a:r>
            <a:r>
              <a:rPr lang="zh-CN" altLang="en-US" sz="2400" dirty="0" smtClean="0"/>
              <a:t>提供了动态分配设备号的函数，通过这个函数，内核可以为我们分配合适的设备号。函数原型如下：</a:t>
            </a:r>
          </a:p>
          <a:p>
            <a:pPr lvl="1"/>
            <a:r>
              <a:rPr lang="en-US" altLang="zh-CN" sz="2000" dirty="0" err="1" smtClean="0"/>
              <a:t>int</a:t>
            </a:r>
            <a:r>
              <a:rPr lang="en-US" altLang="zh-CN" sz="2000" dirty="0" smtClean="0"/>
              <a:t> </a:t>
            </a:r>
            <a:r>
              <a:rPr lang="en-US" altLang="zh-CN" sz="2000" dirty="0" err="1" smtClean="0"/>
              <a:t>alloc_chrdev_region</a:t>
            </a:r>
            <a:r>
              <a:rPr lang="en-US" altLang="zh-CN" sz="2000" dirty="0" smtClean="0"/>
              <a:t>(</a:t>
            </a:r>
            <a:r>
              <a:rPr lang="en-US" altLang="zh-CN" sz="2000" dirty="0" err="1" smtClean="0"/>
              <a:t>dev_t</a:t>
            </a:r>
            <a:r>
              <a:rPr lang="en-US" altLang="zh-CN" sz="2000" dirty="0" smtClean="0"/>
              <a:t> *dev, unsigned </a:t>
            </a:r>
            <a:r>
              <a:rPr lang="en-US" altLang="zh-CN" sz="2000" dirty="0" err="1" smtClean="0"/>
              <a:t>int</a:t>
            </a:r>
            <a:r>
              <a:rPr lang="en-US" altLang="zh-CN" sz="2000" dirty="0" smtClean="0"/>
              <a:t> </a:t>
            </a:r>
            <a:r>
              <a:rPr lang="en-US" altLang="zh-CN" sz="2000" dirty="0" err="1" smtClean="0"/>
              <a:t>firstminor</a:t>
            </a:r>
            <a:r>
              <a:rPr lang="en-US" altLang="zh-CN" sz="2000" dirty="0" smtClean="0"/>
              <a:t>, unsigned </a:t>
            </a:r>
            <a:r>
              <a:rPr lang="en-US" altLang="zh-CN" sz="2000" dirty="0" err="1" smtClean="0"/>
              <a:t>int</a:t>
            </a:r>
            <a:r>
              <a:rPr lang="en-US" altLang="zh-CN" sz="2000" dirty="0" smtClean="0"/>
              <a:t> count, char *name)</a:t>
            </a:r>
          </a:p>
          <a:p>
            <a:pPr lvl="2"/>
            <a:r>
              <a:rPr lang="zh-CN" altLang="en-US" sz="1700" dirty="0" smtClean="0"/>
              <a:t>该函数的返回值为</a:t>
            </a:r>
            <a:r>
              <a:rPr lang="en-US" altLang="zh-CN" sz="1700" dirty="0" smtClean="0"/>
              <a:t>&lt;0,</a:t>
            </a:r>
            <a:r>
              <a:rPr lang="zh-CN" altLang="en-US" sz="1700" dirty="0" smtClean="0"/>
              <a:t>表示不能获得设备号</a:t>
            </a:r>
          </a:p>
          <a:p>
            <a:pPr lvl="2"/>
            <a:r>
              <a:rPr lang="en-US" altLang="zh-CN" sz="1700" b="1" dirty="0" smtClean="0"/>
              <a:t>dev:</a:t>
            </a:r>
            <a:r>
              <a:rPr lang="zh-CN" altLang="en-US" sz="1700" b="1" dirty="0" smtClean="0"/>
              <a:t>用于输出的参数，保存已分配范围的第一个编号。</a:t>
            </a:r>
          </a:p>
          <a:p>
            <a:pPr lvl="2"/>
            <a:r>
              <a:rPr lang="en-US" altLang="zh-CN" sz="1700" dirty="0" err="1" smtClean="0"/>
              <a:t>Firstminor</a:t>
            </a:r>
            <a:r>
              <a:rPr lang="en-US" altLang="zh-CN" sz="1700" dirty="0" smtClean="0"/>
              <a:t>:</a:t>
            </a:r>
            <a:r>
              <a:rPr lang="zh-CN" altLang="en-US" sz="1700" dirty="0" smtClean="0"/>
              <a:t>是要使用的被请求的第一个次设备号，通常设置为</a:t>
            </a:r>
            <a:r>
              <a:rPr lang="en-US" altLang="zh-CN" sz="1700" dirty="0" smtClean="0"/>
              <a:t>0</a:t>
            </a:r>
            <a:r>
              <a:rPr lang="zh-CN" altLang="en-US" sz="1700" dirty="0" smtClean="0"/>
              <a:t>。</a:t>
            </a:r>
          </a:p>
          <a:p>
            <a:pPr lvl="2"/>
            <a:r>
              <a:rPr lang="en-US" altLang="zh-CN" sz="1700" dirty="0" smtClean="0"/>
              <a:t>Count:</a:t>
            </a:r>
            <a:r>
              <a:rPr lang="zh-CN" altLang="en-US" sz="1700" dirty="0" smtClean="0"/>
              <a:t>是请求的连续设备号的数目</a:t>
            </a:r>
          </a:p>
          <a:p>
            <a:pPr lvl="2"/>
            <a:r>
              <a:rPr lang="en-US" altLang="zh-CN" sz="1700" dirty="0" smtClean="0"/>
              <a:t>Name:</a:t>
            </a:r>
            <a:r>
              <a:rPr lang="zh-CN" altLang="en-US" sz="1700" dirty="0" smtClean="0"/>
              <a:t>是与该编号范围关联的设备名称</a:t>
            </a:r>
          </a:p>
        </p:txBody>
      </p:sp>
    </p:spTree>
  </p:cSld>
  <p:clrMapOvr>
    <a:masterClrMapping/>
  </p:clrMapOvr>
  <p:transition>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dirty="0" smtClean="0"/>
              <a:t>动态分配设备号</a:t>
            </a:r>
          </a:p>
        </p:txBody>
      </p:sp>
      <p:sp>
        <p:nvSpPr>
          <p:cNvPr id="81923" name="Rectangle 3"/>
          <p:cNvSpPr>
            <a:spLocks noGrp="1" noChangeArrowheads="1"/>
          </p:cNvSpPr>
          <p:nvPr>
            <p:ph idx="1"/>
          </p:nvPr>
        </p:nvSpPr>
        <p:spPr/>
        <p:txBody>
          <a:bodyPr/>
          <a:lstStyle/>
          <a:p>
            <a:r>
              <a:rPr lang="zh-CN" altLang="en-US" sz="2400" dirty="0" smtClean="0"/>
              <a:t>例如</a:t>
            </a:r>
            <a:r>
              <a:rPr lang="en-US" altLang="zh-CN" sz="2400" dirty="0" smtClean="0"/>
              <a:t>:</a:t>
            </a:r>
          </a:p>
          <a:p>
            <a:pPr marL="0" indent="0">
              <a:buNone/>
            </a:pPr>
            <a:r>
              <a:rPr lang="en-US" altLang="zh-CN" sz="1800" dirty="0" smtClean="0"/>
              <a:t>#define CDRIVER_NAME “</a:t>
            </a:r>
            <a:r>
              <a:rPr lang="en-US" altLang="zh-CN" sz="1800" dirty="0" err="1" smtClean="0"/>
              <a:t>simple_chrev</a:t>
            </a:r>
            <a:r>
              <a:rPr lang="en-US" altLang="zh-CN" sz="1800" dirty="0" smtClean="0"/>
              <a:t>”</a:t>
            </a:r>
          </a:p>
          <a:p>
            <a:pPr marL="0" indent="0">
              <a:buNone/>
            </a:pPr>
            <a:r>
              <a:rPr lang="en-US" altLang="zh-CN" sz="1800" dirty="0" err="1" smtClean="0"/>
              <a:t>dev_t</a:t>
            </a:r>
            <a:r>
              <a:rPr lang="en-US" altLang="zh-CN" sz="1800" dirty="0" smtClean="0"/>
              <a:t>  </a:t>
            </a:r>
            <a:r>
              <a:rPr lang="en-US" altLang="zh-CN" sz="1800" dirty="0" err="1" smtClean="0"/>
              <a:t>simple_dev</a:t>
            </a:r>
            <a:r>
              <a:rPr lang="en-US" altLang="zh-CN" sz="1800" dirty="0" smtClean="0"/>
              <a:t>; </a:t>
            </a:r>
          </a:p>
          <a:p>
            <a:pPr marL="0" indent="0">
              <a:buNone/>
            </a:pPr>
            <a:r>
              <a:rPr lang="en-US" altLang="zh-CN" sz="1800" dirty="0" err="1" smtClean="0"/>
              <a:t>int</a:t>
            </a:r>
            <a:r>
              <a:rPr lang="en-US" altLang="zh-CN" sz="1800" dirty="0" smtClean="0"/>
              <a:t> </a:t>
            </a:r>
            <a:r>
              <a:rPr lang="en-US" altLang="zh-CN" sz="1800" dirty="0" err="1" smtClean="0"/>
              <a:t>result,count</a:t>
            </a:r>
            <a:r>
              <a:rPr lang="en-US" altLang="zh-CN" sz="1800" dirty="0" smtClean="0"/>
              <a:t>=1, CDRIVER_MAJOR=0, CDRIVER_MINOR=0;</a:t>
            </a:r>
          </a:p>
          <a:p>
            <a:pPr marL="0" indent="0">
              <a:buNone/>
            </a:pPr>
            <a:r>
              <a:rPr lang="en-US" altLang="zh-CN" sz="1800" dirty="0" smtClean="0"/>
              <a:t>result=</a:t>
            </a:r>
            <a:r>
              <a:rPr lang="en-US" altLang="zh-CN" sz="1800" dirty="0" err="1" smtClean="0"/>
              <a:t>alloc_chrdev_region</a:t>
            </a:r>
            <a:r>
              <a:rPr lang="en-US" altLang="zh-CN" sz="1800" dirty="0" smtClean="0"/>
              <a:t>(&amp; </a:t>
            </a:r>
            <a:r>
              <a:rPr lang="en-US" altLang="zh-CN" sz="1800" dirty="0" err="1" smtClean="0"/>
              <a:t>simple_dev</a:t>
            </a:r>
            <a:r>
              <a:rPr lang="en-US" altLang="zh-CN" sz="1800" dirty="0" smtClean="0"/>
              <a:t>, </a:t>
            </a:r>
            <a:r>
              <a:rPr lang="en-US" altLang="zh-CN" sz="1800" dirty="0" err="1" smtClean="0"/>
              <a:t>CDRIVER_MINOR,count</a:t>
            </a:r>
            <a:r>
              <a:rPr lang="en-US" altLang="zh-CN" sz="1800" dirty="0" smtClean="0"/>
              <a:t>, 				CDRIVER_NAME);</a:t>
            </a:r>
          </a:p>
          <a:p>
            <a:pPr marL="0" indent="0">
              <a:buNone/>
            </a:pPr>
            <a:r>
              <a:rPr lang="en-US" altLang="zh-CN" sz="1800" dirty="0" smtClean="0"/>
              <a:t>CDRIVER_MAJOR=MAJOR(</a:t>
            </a:r>
            <a:r>
              <a:rPr lang="en-US" altLang="zh-CN" sz="1800" dirty="0" err="1" smtClean="0"/>
              <a:t>simple_dev</a:t>
            </a:r>
            <a:r>
              <a:rPr lang="en-US" altLang="zh-CN" sz="1800" dirty="0" smtClean="0"/>
              <a:t>);</a:t>
            </a:r>
          </a:p>
          <a:p>
            <a:pPr marL="0" indent="0">
              <a:buNone/>
            </a:pPr>
            <a:r>
              <a:rPr lang="en-US" altLang="zh-CN" sz="1800" dirty="0" smtClean="0"/>
              <a:t>If(result&lt;0)</a:t>
            </a:r>
          </a:p>
          <a:p>
            <a:pPr marL="0" indent="0">
              <a:buNone/>
            </a:pPr>
            <a:r>
              <a:rPr lang="en-US" altLang="zh-CN" sz="1800" dirty="0" smtClean="0"/>
              <a:t>{</a:t>
            </a:r>
          </a:p>
          <a:p>
            <a:pPr marL="0" indent="0">
              <a:buNone/>
            </a:pPr>
            <a:r>
              <a:rPr lang="en-US" altLang="zh-CN" sz="1800" dirty="0" smtClean="0"/>
              <a:t>	</a:t>
            </a:r>
            <a:r>
              <a:rPr lang="en-US" altLang="zh-CN" sz="1800" dirty="0" err="1" smtClean="0"/>
              <a:t>printk</a:t>
            </a:r>
            <a:r>
              <a:rPr lang="en-US" altLang="zh-CN" sz="1800" dirty="0" smtClean="0"/>
              <a:t>(</a:t>
            </a:r>
            <a:r>
              <a:rPr lang="en-US" altLang="zh-CN" sz="1800" dirty="0" err="1" smtClean="0"/>
              <a:t>KERN_ERR“can</a:t>
            </a:r>
            <a:r>
              <a:rPr lang="en-US" altLang="zh-CN" sz="1800" dirty="0" smtClean="0"/>
              <a:t> not get major %d\n", CDRIVER_MAJOR);</a:t>
            </a:r>
          </a:p>
          <a:p>
            <a:pPr marL="0" indent="0">
              <a:buNone/>
            </a:pPr>
            <a:r>
              <a:rPr lang="en-US" altLang="zh-CN" sz="1800" dirty="0" smtClean="0"/>
              <a:t>}</a:t>
            </a:r>
          </a:p>
          <a:p>
            <a:endParaRPr lang="en-US" altLang="zh-CN" sz="2000" dirty="0" smtClean="0"/>
          </a:p>
        </p:txBody>
      </p:sp>
    </p:spTree>
  </p:cSld>
  <p:clrMapOvr>
    <a:masterClrMapping/>
  </p:clrMapOvr>
  <p:transition>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2"/>
          <p:cNvSpPr>
            <a:spLocks noGrp="1"/>
          </p:cNvSpPr>
          <p:nvPr>
            <p:ph type="title"/>
          </p:nvPr>
        </p:nvSpPr>
        <p:spPr/>
        <p:txBody>
          <a:bodyPr/>
          <a:lstStyle/>
          <a:p>
            <a:r>
              <a:rPr lang="zh-CN" altLang="en-US" dirty="0" smtClean="0"/>
              <a:t>释放设备号</a:t>
            </a:r>
          </a:p>
        </p:txBody>
      </p:sp>
      <p:sp>
        <p:nvSpPr>
          <p:cNvPr id="82947" name="Rectangle 3"/>
          <p:cNvSpPr>
            <a:spLocks noGrp="1" noChangeArrowheads="1"/>
          </p:cNvSpPr>
          <p:nvPr>
            <p:ph idx="1"/>
          </p:nvPr>
        </p:nvSpPr>
        <p:spPr/>
        <p:txBody>
          <a:bodyPr/>
          <a:lstStyle/>
          <a:p>
            <a:r>
              <a:rPr lang="zh-CN" altLang="en-US" sz="2400" dirty="0" smtClean="0"/>
              <a:t>将不需要的资源及时释放是一个好的编程习惯。</a:t>
            </a:r>
            <a:endParaRPr lang="en-US" altLang="zh-CN" sz="2400" dirty="0" smtClean="0"/>
          </a:p>
          <a:p>
            <a:r>
              <a:rPr lang="zh-CN" altLang="en-US" sz="2400" dirty="0" smtClean="0"/>
              <a:t>在不使用设备号时，也应该把它释放，只需调用</a:t>
            </a:r>
            <a:r>
              <a:rPr lang="en-US" altLang="zh-CN" sz="2400" dirty="0" err="1" smtClean="0"/>
              <a:t>unregister_chrdev_region</a:t>
            </a:r>
            <a:r>
              <a:rPr lang="zh-CN" altLang="en-US" sz="2400" dirty="0" smtClean="0"/>
              <a:t>函数即可。函数原型如下：</a:t>
            </a:r>
          </a:p>
          <a:p>
            <a:pPr marL="349250" lvl="1" indent="0">
              <a:buNone/>
            </a:pPr>
            <a:r>
              <a:rPr lang="en-US" altLang="zh-CN" sz="2000" dirty="0" smtClean="0"/>
              <a:t>void </a:t>
            </a:r>
            <a:r>
              <a:rPr lang="en-US" altLang="zh-CN" sz="2000" dirty="0" err="1" smtClean="0"/>
              <a:t>unregister_chrdev_region</a:t>
            </a:r>
            <a:r>
              <a:rPr lang="en-US" altLang="zh-CN" sz="2000" dirty="0" smtClean="0"/>
              <a:t>(</a:t>
            </a:r>
            <a:r>
              <a:rPr lang="en-US" altLang="zh-CN" sz="2000" dirty="0" err="1" smtClean="0"/>
              <a:t>dev_t</a:t>
            </a:r>
            <a:r>
              <a:rPr lang="en-US" altLang="zh-CN" sz="2000" dirty="0" smtClean="0"/>
              <a:t> </a:t>
            </a:r>
            <a:r>
              <a:rPr lang="en-US" altLang="zh-CN" sz="2000" dirty="0" err="1" smtClean="0"/>
              <a:t>first,unsigned</a:t>
            </a:r>
            <a:r>
              <a:rPr lang="en-US" altLang="zh-CN" sz="2000" dirty="0" smtClean="0"/>
              <a:t> count)</a:t>
            </a:r>
          </a:p>
          <a:p>
            <a:pPr marL="349250" lvl="1" indent="0">
              <a:buNone/>
            </a:pPr>
            <a:r>
              <a:rPr lang="zh-CN" altLang="en-US" sz="2000" dirty="0" smtClean="0"/>
              <a:t>例如</a:t>
            </a:r>
            <a:r>
              <a:rPr lang="en-US" altLang="zh-CN" sz="2000" dirty="0" smtClean="0"/>
              <a:t>:</a:t>
            </a:r>
          </a:p>
          <a:p>
            <a:pPr marL="349250" lvl="1" indent="0">
              <a:buNone/>
            </a:pPr>
            <a:r>
              <a:rPr lang="en-US" altLang="zh-CN" sz="2000" dirty="0" smtClean="0"/>
              <a:t>static void __exit </a:t>
            </a:r>
            <a:r>
              <a:rPr lang="en-US" altLang="zh-CN" sz="2000" dirty="0" err="1" smtClean="0"/>
              <a:t>simple_exit</a:t>
            </a:r>
            <a:r>
              <a:rPr lang="en-US" altLang="zh-CN" sz="2000" dirty="0" smtClean="0"/>
              <a:t>(void)</a:t>
            </a:r>
          </a:p>
          <a:p>
            <a:pPr marL="349250" lvl="1" indent="0">
              <a:buNone/>
            </a:pPr>
            <a:r>
              <a:rPr lang="en-US" altLang="zh-CN" sz="2000" dirty="0" smtClean="0"/>
              <a:t>{</a:t>
            </a:r>
          </a:p>
          <a:p>
            <a:pPr marL="349250" lvl="1" indent="0">
              <a:buNone/>
            </a:pPr>
            <a:r>
              <a:rPr lang="en-US" altLang="zh-CN" sz="2000" dirty="0" smtClean="0"/>
              <a:t>	</a:t>
            </a:r>
            <a:r>
              <a:rPr lang="en-US" altLang="zh-CN" sz="2000" dirty="0" err="1" smtClean="0"/>
              <a:t>unregister_chrdev_region</a:t>
            </a:r>
            <a:r>
              <a:rPr lang="en-US" altLang="zh-CN" sz="2000" dirty="0" smtClean="0"/>
              <a:t>(</a:t>
            </a:r>
            <a:r>
              <a:rPr lang="en-US" altLang="zh-CN" sz="2000" dirty="0" err="1" smtClean="0"/>
              <a:t>simple_dev</a:t>
            </a:r>
            <a:r>
              <a:rPr lang="en-US" altLang="zh-CN" sz="2000" dirty="0" smtClean="0"/>
              <a:t>, count)</a:t>
            </a:r>
          </a:p>
          <a:p>
            <a:pPr marL="349250" lvl="1" indent="0">
              <a:buNone/>
            </a:pPr>
            <a:r>
              <a:rPr lang="en-US" altLang="zh-CN" sz="2000" dirty="0" smtClean="0"/>
              <a:t>}</a:t>
            </a:r>
          </a:p>
        </p:txBody>
      </p:sp>
    </p:spTree>
  </p:cSld>
  <p:clrMapOvr>
    <a:masterClrMapping/>
  </p:clrMapOvr>
  <p:transition>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字符设备驱动开发</a:t>
            </a:r>
            <a:endParaRPr lang="en-US" altLang="zh-CN" dirty="0" smtClean="0"/>
          </a:p>
        </p:txBody>
      </p:sp>
      <p:sp>
        <p:nvSpPr>
          <p:cNvPr id="72707" name="Rectangle 3"/>
          <p:cNvSpPr>
            <a:spLocks noGrp="1" noChangeArrowheads="1"/>
          </p:cNvSpPr>
          <p:nvPr>
            <p:ph idx="1"/>
          </p:nvPr>
        </p:nvSpPr>
        <p:spPr/>
        <p:txBody>
          <a:bodyPr/>
          <a:lstStyle/>
          <a:p>
            <a:r>
              <a:rPr lang="zh-CN" altLang="en-US" sz="2000" dirty="0" smtClean="0"/>
              <a:t>设备驱动程序的开发流程 </a:t>
            </a:r>
          </a:p>
          <a:p>
            <a:pPr marL="349250" lvl="1" indent="0">
              <a:buNone/>
            </a:pPr>
            <a:r>
              <a:rPr lang="zh-CN" altLang="en-US" sz="1800" dirty="0" smtClean="0"/>
              <a:t>（</a:t>
            </a:r>
            <a:r>
              <a:rPr lang="en-US" altLang="zh-CN" sz="1800" dirty="0" smtClean="0"/>
              <a:t>1</a:t>
            </a:r>
            <a:r>
              <a:rPr lang="zh-CN" altLang="en-US" sz="1800" dirty="0" smtClean="0"/>
              <a:t>）硬件接口设计或使用嵌入式处理器的生产商提供参考接口电路。</a:t>
            </a:r>
          </a:p>
          <a:p>
            <a:pPr marL="349250" lvl="1" indent="0">
              <a:buNone/>
            </a:pPr>
            <a:r>
              <a:rPr lang="zh-CN" altLang="en-US" sz="1800" dirty="0" smtClean="0"/>
              <a:t>（</a:t>
            </a:r>
            <a:r>
              <a:rPr lang="en-US" altLang="zh-CN" sz="1800" dirty="0" smtClean="0"/>
              <a:t>2</a:t>
            </a:r>
            <a:r>
              <a:rPr lang="zh-CN" altLang="en-US" sz="1800" dirty="0" smtClean="0"/>
              <a:t>）设计所要实现的文件操作，定义</a:t>
            </a:r>
            <a:r>
              <a:rPr lang="en-US" altLang="zh-CN" sz="1800" dirty="0" err="1" smtClean="0"/>
              <a:t>file_operations</a:t>
            </a:r>
            <a:r>
              <a:rPr lang="zh-CN" altLang="en-US" sz="1800" dirty="0" smtClean="0"/>
              <a:t>结构。</a:t>
            </a:r>
          </a:p>
          <a:p>
            <a:pPr marL="349250" lvl="1" indent="0">
              <a:buNone/>
            </a:pPr>
            <a:r>
              <a:rPr lang="zh-CN" altLang="en-US" sz="1800" dirty="0" smtClean="0"/>
              <a:t>（</a:t>
            </a:r>
            <a:r>
              <a:rPr lang="en-US" altLang="zh-CN" sz="1800" dirty="0" smtClean="0"/>
              <a:t>3</a:t>
            </a:r>
            <a:r>
              <a:rPr lang="zh-CN" altLang="en-US" sz="1800" dirty="0" smtClean="0"/>
              <a:t>）实现所需的文件操作调用，如</a:t>
            </a:r>
            <a:r>
              <a:rPr lang="en-US" altLang="zh-CN" sz="1800" dirty="0" smtClean="0"/>
              <a:t>read</a:t>
            </a:r>
            <a:r>
              <a:rPr lang="zh-CN" altLang="en-US" sz="1800" dirty="0" smtClean="0"/>
              <a:t>、</a:t>
            </a:r>
            <a:r>
              <a:rPr lang="en-US" altLang="zh-CN" sz="1800" dirty="0" smtClean="0"/>
              <a:t>write</a:t>
            </a:r>
            <a:r>
              <a:rPr lang="zh-CN" altLang="en-US" sz="1800" dirty="0" smtClean="0"/>
              <a:t>等。</a:t>
            </a:r>
          </a:p>
          <a:p>
            <a:pPr marL="349250" lvl="1" indent="0">
              <a:buNone/>
            </a:pPr>
            <a:r>
              <a:rPr lang="zh-CN" altLang="en-US" sz="1800" dirty="0" smtClean="0"/>
              <a:t>（</a:t>
            </a:r>
            <a:r>
              <a:rPr lang="en-US" altLang="zh-CN" sz="1800" dirty="0" smtClean="0"/>
              <a:t>4</a:t>
            </a:r>
            <a:r>
              <a:rPr lang="zh-CN" altLang="en-US" sz="1800" dirty="0" smtClean="0"/>
              <a:t>）实现初始化模块函数</a:t>
            </a:r>
            <a:r>
              <a:rPr lang="en-US" altLang="zh-CN" sz="1800" dirty="0" smtClean="0"/>
              <a:t>__</a:t>
            </a:r>
            <a:r>
              <a:rPr lang="en-US" altLang="zh-CN" sz="1800" dirty="0" err="1" smtClean="0"/>
              <a:t>init</a:t>
            </a:r>
            <a:r>
              <a:rPr lang="en-US" altLang="zh-CN" sz="1800" dirty="0" smtClean="0"/>
              <a:t>,</a:t>
            </a:r>
            <a:r>
              <a:rPr lang="zh-CN" altLang="en-US" sz="1800" dirty="0" smtClean="0"/>
              <a:t>其中定义设备号。</a:t>
            </a:r>
          </a:p>
          <a:p>
            <a:pPr marL="349250" lvl="1" indent="0">
              <a:buNone/>
            </a:pPr>
            <a:r>
              <a:rPr lang="zh-CN" altLang="en-US" sz="1800" dirty="0" smtClean="0"/>
              <a:t>（</a:t>
            </a:r>
            <a:r>
              <a:rPr lang="en-US" altLang="zh-CN" sz="1800" dirty="0" smtClean="0"/>
              <a:t>5</a:t>
            </a:r>
            <a:r>
              <a:rPr lang="zh-CN" altLang="en-US" sz="1800" dirty="0" smtClean="0"/>
              <a:t>）</a:t>
            </a:r>
            <a:r>
              <a:rPr lang="zh-CN" altLang="en-US" sz="1800" dirty="0" smtClean="0">
                <a:solidFill>
                  <a:srgbClr val="FF0000"/>
                </a:solidFill>
              </a:rPr>
              <a:t>实现初始化函数</a:t>
            </a:r>
            <a:r>
              <a:rPr lang="en-US" altLang="zh-CN" sz="1800" dirty="0" smtClean="0">
                <a:solidFill>
                  <a:srgbClr val="FF0000"/>
                </a:solidFill>
              </a:rPr>
              <a:t>,</a:t>
            </a:r>
            <a:r>
              <a:rPr lang="zh-CN" altLang="en-US" sz="1800" dirty="0" smtClean="0">
                <a:solidFill>
                  <a:srgbClr val="FF0000"/>
                </a:solidFill>
              </a:rPr>
              <a:t>其中实现驱动的注册。</a:t>
            </a:r>
          </a:p>
          <a:p>
            <a:pPr marL="349250" lvl="1" indent="0">
              <a:buNone/>
            </a:pPr>
            <a:r>
              <a:rPr lang="zh-CN" altLang="en-US" sz="1800" dirty="0" smtClean="0"/>
              <a:t>（</a:t>
            </a:r>
            <a:r>
              <a:rPr lang="en-US" altLang="zh-CN" sz="1800" dirty="0" smtClean="0"/>
              <a:t>6</a:t>
            </a:r>
            <a:r>
              <a:rPr lang="zh-CN" altLang="en-US" sz="1800" dirty="0" smtClean="0"/>
              <a:t>）实现中断服务，并用</a:t>
            </a:r>
            <a:r>
              <a:rPr lang="en-US" altLang="zh-CN" sz="1800" dirty="0" err="1" smtClean="0"/>
              <a:t>request_irq</a:t>
            </a:r>
            <a:r>
              <a:rPr lang="zh-CN" altLang="en-US" sz="1800" dirty="0" smtClean="0"/>
              <a:t>向内核注册。</a:t>
            </a:r>
          </a:p>
          <a:p>
            <a:pPr marL="349250" lvl="1" indent="0">
              <a:buNone/>
            </a:pPr>
            <a:r>
              <a:rPr lang="zh-CN" altLang="en-US" sz="1800" dirty="0" smtClean="0"/>
              <a:t>（</a:t>
            </a:r>
            <a:r>
              <a:rPr lang="en-US" altLang="zh-CN" sz="1800" dirty="0" smtClean="0"/>
              <a:t>7</a:t>
            </a:r>
            <a:r>
              <a:rPr lang="zh-CN" altLang="en-US" sz="1800" dirty="0" smtClean="0"/>
              <a:t>）实现卸载模块函数</a:t>
            </a:r>
            <a:r>
              <a:rPr lang="en-US" altLang="zh-CN" sz="1800" dirty="0" smtClean="0"/>
              <a:t>__exit,</a:t>
            </a:r>
            <a:r>
              <a:rPr lang="zh-CN" altLang="en-US" sz="1800" dirty="0" smtClean="0"/>
              <a:t>完成驱动的注销</a:t>
            </a:r>
            <a:r>
              <a:rPr lang="en-US" altLang="zh-CN" sz="1800" dirty="0" smtClean="0"/>
              <a:t>,</a:t>
            </a:r>
            <a:r>
              <a:rPr lang="zh-CN" altLang="en-US" sz="1800" dirty="0" smtClean="0"/>
              <a:t>释放设备号</a:t>
            </a:r>
          </a:p>
          <a:p>
            <a:pPr marL="349250" lvl="1" indent="0">
              <a:buNone/>
            </a:pPr>
            <a:r>
              <a:rPr lang="zh-CN" altLang="en-US" sz="1800" dirty="0" smtClean="0"/>
              <a:t>（</a:t>
            </a:r>
            <a:r>
              <a:rPr lang="en-US" altLang="zh-CN" sz="1800" dirty="0"/>
              <a:t>8</a:t>
            </a:r>
            <a:r>
              <a:rPr lang="zh-CN" altLang="en-US" sz="1800" dirty="0" smtClean="0"/>
              <a:t>）</a:t>
            </a:r>
            <a:r>
              <a:rPr lang="zh-CN" altLang="en-US" sz="1800" dirty="0" smtClean="0"/>
              <a:t>编译该驱动程序到内核中，或者用</a:t>
            </a:r>
            <a:r>
              <a:rPr lang="en-US" altLang="zh-CN" sz="1800" dirty="0" err="1" smtClean="0"/>
              <a:t>insmod</a:t>
            </a:r>
            <a:r>
              <a:rPr lang="zh-CN" altLang="en-US" sz="1800" dirty="0" smtClean="0"/>
              <a:t>命令加载模块。</a:t>
            </a:r>
          </a:p>
          <a:p>
            <a:pPr marL="349250" lvl="1" indent="0">
              <a:buNone/>
            </a:pPr>
            <a:r>
              <a:rPr lang="zh-CN" altLang="en-US" sz="1800" dirty="0" smtClean="0"/>
              <a:t>（</a:t>
            </a:r>
            <a:r>
              <a:rPr lang="en-US" altLang="zh-CN" sz="1800" dirty="0"/>
              <a:t>9</a:t>
            </a:r>
            <a:r>
              <a:rPr lang="zh-CN" altLang="en-US" sz="1800" dirty="0" smtClean="0"/>
              <a:t>）</a:t>
            </a:r>
            <a:r>
              <a:rPr lang="zh-CN" altLang="en-US" sz="1800" dirty="0" smtClean="0"/>
              <a:t>测试该设备，编写应用程序，对驱动程序进行测试。</a:t>
            </a:r>
          </a:p>
        </p:txBody>
      </p:sp>
    </p:spTree>
    <p:extLst>
      <p:ext uri="{BB962C8B-B14F-4D97-AF65-F5344CB8AC3E}">
        <p14:creationId xmlns:p14="http://schemas.microsoft.com/office/powerpoint/2010/main" val="549634192"/>
      </p:ext>
    </p:extLst>
  </p:cSld>
  <p:clrMapOvr>
    <a:masterClrMapping/>
  </p:clrMapOvr>
  <p:transition>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t>linux2.4</a:t>
            </a:r>
            <a:r>
              <a:rPr lang="zh-CN" altLang="en-US" smtClean="0"/>
              <a:t>驱动的注册和卸载</a:t>
            </a:r>
          </a:p>
        </p:txBody>
      </p:sp>
      <p:sp>
        <p:nvSpPr>
          <p:cNvPr id="84995" name="Rectangle 3"/>
          <p:cNvSpPr>
            <a:spLocks noGrp="1" noChangeArrowheads="1"/>
          </p:cNvSpPr>
          <p:nvPr>
            <p:ph idx="1"/>
          </p:nvPr>
        </p:nvSpPr>
        <p:spPr/>
        <p:txBody>
          <a:bodyPr/>
          <a:lstStyle/>
          <a:p>
            <a:r>
              <a:rPr lang="zh-CN" altLang="en-US" sz="2400" dirty="0" smtClean="0"/>
              <a:t>在初始化中最重要的一个工作就是</a:t>
            </a:r>
            <a:r>
              <a:rPr lang="zh-CN" altLang="en-US" sz="2400" b="1" dirty="0" smtClean="0"/>
              <a:t>向内核注册该设备</a:t>
            </a:r>
            <a:r>
              <a:rPr lang="en-US" altLang="zh-CN" sz="2400" dirty="0" smtClean="0"/>
              <a:t>.</a:t>
            </a:r>
          </a:p>
          <a:p>
            <a:r>
              <a:rPr lang="zh-CN" altLang="en-US" sz="2400" dirty="0" smtClean="0"/>
              <a:t>在</a:t>
            </a:r>
            <a:r>
              <a:rPr lang="en-US" altLang="zh-CN" sz="2400" dirty="0" smtClean="0"/>
              <a:t>linux2.4 </a:t>
            </a:r>
            <a:r>
              <a:rPr lang="zh-CN" altLang="en-US" sz="2400" dirty="0" smtClean="0"/>
              <a:t>内核中</a:t>
            </a:r>
            <a:r>
              <a:rPr lang="en-US" altLang="zh-CN" sz="2400" dirty="0" smtClean="0"/>
              <a:t>,</a:t>
            </a:r>
            <a:r>
              <a:rPr lang="zh-CN" altLang="en-US" sz="2400" dirty="0" smtClean="0"/>
              <a:t>对于字符设备调用</a:t>
            </a:r>
            <a:r>
              <a:rPr lang="en-US" altLang="zh-CN" sz="2400" dirty="0" err="1" smtClean="0"/>
              <a:t>register_chrdev</a:t>
            </a:r>
            <a:r>
              <a:rPr lang="en-US" altLang="zh-CN" sz="2400" dirty="0" smtClean="0"/>
              <a:t> ()</a:t>
            </a:r>
            <a:r>
              <a:rPr lang="zh-CN" altLang="en-US" sz="2400" dirty="0" smtClean="0"/>
              <a:t>完成注册，对于块设备需要调用</a:t>
            </a:r>
            <a:r>
              <a:rPr lang="en-US" altLang="zh-CN" sz="2400" dirty="0" err="1" smtClean="0"/>
              <a:t>register_blkdev</a:t>
            </a:r>
            <a:r>
              <a:rPr lang="en-US" altLang="zh-CN" sz="2400" dirty="0" smtClean="0"/>
              <a:t> ()</a:t>
            </a:r>
            <a:r>
              <a:rPr lang="zh-CN" altLang="en-US" sz="2400" dirty="0" smtClean="0"/>
              <a:t>完成注册。</a:t>
            </a:r>
          </a:p>
          <a:p>
            <a:r>
              <a:rPr lang="zh-CN" altLang="en-US" sz="2400" dirty="0" smtClean="0"/>
              <a:t>注册成功后，该设备获得了</a:t>
            </a:r>
            <a:r>
              <a:rPr lang="zh-CN" altLang="en-US" sz="2400" b="1" dirty="0" smtClean="0"/>
              <a:t>系统分配的主设备号、自定义的次设备号</a:t>
            </a:r>
            <a:r>
              <a:rPr lang="zh-CN" altLang="en-US" sz="2400" dirty="0" smtClean="0"/>
              <a:t>，并</a:t>
            </a:r>
            <a:r>
              <a:rPr lang="zh-CN" altLang="en-US" sz="2400" b="1" dirty="0" smtClean="0"/>
              <a:t>建立起与文件系统的关联</a:t>
            </a:r>
            <a:r>
              <a:rPr lang="zh-CN" altLang="en-US" sz="2400" dirty="0" smtClean="0"/>
              <a:t>。对于</a:t>
            </a:r>
            <a:r>
              <a:rPr lang="en-US" altLang="zh-CN" sz="2400" dirty="0" smtClean="0"/>
              <a:t>PCI</a:t>
            </a:r>
            <a:r>
              <a:rPr lang="zh-CN" altLang="en-US" sz="2400" dirty="0" smtClean="0"/>
              <a:t>、</a:t>
            </a:r>
            <a:r>
              <a:rPr lang="en-US" altLang="zh-CN" sz="2400" dirty="0" smtClean="0"/>
              <a:t>USB</a:t>
            </a:r>
            <a:r>
              <a:rPr lang="zh-CN" altLang="en-US" sz="2400" dirty="0" smtClean="0"/>
              <a:t>设备的注册与此略有不同，在此不做介绍。</a:t>
            </a:r>
          </a:p>
          <a:p>
            <a:r>
              <a:rPr lang="zh-CN" altLang="en-US" sz="2400" dirty="0" smtClean="0"/>
              <a:t>设备驱动在卸载时需要回收相应的资源，令设备的相应寄存器值置位并从系统中注销该设备，字符设备调用</a:t>
            </a:r>
            <a:r>
              <a:rPr lang="en-US" altLang="zh-CN" sz="2400" dirty="0" err="1" smtClean="0"/>
              <a:t>unregister_chrdev</a:t>
            </a:r>
            <a:r>
              <a:rPr lang="en-US" altLang="zh-CN" sz="2400" dirty="0" smtClean="0"/>
              <a:t> ()</a:t>
            </a:r>
            <a:r>
              <a:rPr lang="zh-CN" altLang="en-US" sz="2400" dirty="0" smtClean="0"/>
              <a:t>、块设备调用</a:t>
            </a:r>
            <a:r>
              <a:rPr lang="en-US" altLang="zh-CN" sz="2400" dirty="0" err="1" smtClean="0"/>
              <a:t>unregister_blkdev</a:t>
            </a:r>
            <a:r>
              <a:rPr lang="en-US" altLang="zh-CN" sz="2400" dirty="0" smtClean="0"/>
              <a:t> ()</a:t>
            </a:r>
            <a:r>
              <a:rPr lang="zh-CN" altLang="en-US" sz="2400" dirty="0" smtClean="0"/>
              <a:t>。</a:t>
            </a:r>
          </a:p>
        </p:txBody>
      </p:sp>
    </p:spTree>
  </p:cSld>
  <p:clrMapOvr>
    <a:masterClrMapping/>
  </p:clrMapOvr>
  <p:transition>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mtClean="0"/>
              <a:t>register_chrdev</a:t>
            </a:r>
            <a:r>
              <a:rPr lang="zh-CN" altLang="en-US" smtClean="0"/>
              <a:t>函数的定义</a:t>
            </a:r>
          </a:p>
        </p:txBody>
      </p:sp>
      <p:sp>
        <p:nvSpPr>
          <p:cNvPr id="124931" name="Rectangle 3"/>
          <p:cNvSpPr>
            <a:spLocks noGrp="1" noChangeArrowheads="1"/>
          </p:cNvSpPr>
          <p:nvPr>
            <p:ph idx="1"/>
          </p:nvPr>
        </p:nvSpPr>
        <p:spPr/>
        <p:txBody>
          <a:bodyPr/>
          <a:lstStyle/>
          <a:p>
            <a:r>
              <a:rPr lang="en-US" altLang="zh-CN" sz="2400" dirty="0" err="1" smtClean="0"/>
              <a:t>int</a:t>
            </a:r>
            <a:r>
              <a:rPr lang="en-US" altLang="zh-CN" sz="2400" dirty="0" smtClean="0"/>
              <a:t> </a:t>
            </a:r>
            <a:r>
              <a:rPr lang="en-US" altLang="zh-CN" sz="2400" dirty="0" err="1" smtClean="0"/>
              <a:t>register_chrdev</a:t>
            </a:r>
            <a:r>
              <a:rPr lang="en-US" altLang="zh-CN" sz="2400" dirty="0" smtClean="0"/>
              <a:t>(unsigned </a:t>
            </a:r>
            <a:r>
              <a:rPr lang="en-US" altLang="zh-CN" sz="2400" dirty="0" err="1" smtClean="0"/>
              <a:t>int</a:t>
            </a:r>
            <a:r>
              <a:rPr lang="en-US" altLang="zh-CN" sz="2400" dirty="0" smtClean="0"/>
              <a:t> major, </a:t>
            </a:r>
            <a:r>
              <a:rPr lang="en-US" altLang="zh-CN" sz="2400" dirty="0" err="1" smtClean="0"/>
              <a:t>const</a:t>
            </a:r>
            <a:r>
              <a:rPr lang="en-US" altLang="zh-CN" sz="2400" dirty="0" smtClean="0"/>
              <a:t> char *name,  </a:t>
            </a:r>
            <a:r>
              <a:rPr lang="en-US" altLang="zh-CN" sz="2400" dirty="0" err="1" smtClean="0"/>
              <a:t>struct</a:t>
            </a:r>
            <a:r>
              <a:rPr lang="en-US" altLang="zh-CN" sz="2400" dirty="0" smtClean="0"/>
              <a:t> </a:t>
            </a:r>
            <a:r>
              <a:rPr lang="en-US" altLang="zh-CN" sz="2400" dirty="0" err="1" smtClean="0"/>
              <a:t>file_operations</a:t>
            </a:r>
            <a:r>
              <a:rPr lang="en-US" altLang="zh-CN" sz="2400" dirty="0" smtClean="0"/>
              <a:t> *fops); </a:t>
            </a:r>
          </a:p>
          <a:p>
            <a:pPr lvl="1"/>
            <a:r>
              <a:rPr lang="en-US" altLang="zh-CN" sz="1800" dirty="0" smtClean="0"/>
              <a:t>major</a:t>
            </a:r>
            <a:r>
              <a:rPr lang="zh-CN" altLang="en-US" sz="1800" dirty="0" smtClean="0"/>
              <a:t>是为设备驱动程序向系统申请的主设备号，如果为</a:t>
            </a:r>
            <a:r>
              <a:rPr lang="en-US" altLang="zh-CN" sz="1800" dirty="0" smtClean="0"/>
              <a:t>0</a:t>
            </a:r>
            <a:r>
              <a:rPr lang="zh-CN" altLang="en-US" sz="1800" dirty="0" smtClean="0"/>
              <a:t>则系统为此驱动程序动态地分配一个主设备号。</a:t>
            </a:r>
          </a:p>
          <a:p>
            <a:pPr lvl="1"/>
            <a:r>
              <a:rPr lang="en-US" altLang="zh-CN" sz="1800" dirty="0" smtClean="0"/>
              <a:t>name</a:t>
            </a:r>
            <a:r>
              <a:rPr lang="zh-CN" altLang="en-US" sz="1800" dirty="0" smtClean="0"/>
              <a:t>是设备名。</a:t>
            </a:r>
          </a:p>
          <a:p>
            <a:pPr lvl="1"/>
            <a:r>
              <a:rPr lang="en-US" altLang="zh-CN" sz="1800" dirty="0" smtClean="0"/>
              <a:t>fops</a:t>
            </a:r>
            <a:r>
              <a:rPr lang="zh-CN" altLang="en-US" sz="1800" dirty="0" smtClean="0"/>
              <a:t>为</a:t>
            </a:r>
            <a:r>
              <a:rPr lang="en-US" altLang="zh-CN" sz="1800" dirty="0" err="1" smtClean="0"/>
              <a:t>file_operations</a:t>
            </a:r>
            <a:r>
              <a:rPr lang="en-US" altLang="zh-CN" sz="1800" dirty="0" smtClean="0"/>
              <a:t>(</a:t>
            </a:r>
            <a:r>
              <a:rPr lang="zh-CN" altLang="en-US" sz="1800" dirty="0" smtClean="0"/>
              <a:t>文件操作结构</a:t>
            </a:r>
            <a:r>
              <a:rPr lang="en-US" altLang="zh-CN" sz="1800" dirty="0" smtClean="0"/>
              <a:t>),</a:t>
            </a:r>
            <a:r>
              <a:rPr lang="zh-CN" altLang="en-US" sz="1800" dirty="0" smtClean="0"/>
              <a:t>就是前面所说的对各个调用的入口点的说明。</a:t>
            </a:r>
          </a:p>
          <a:p>
            <a:pPr lvl="1"/>
            <a:r>
              <a:rPr lang="zh-CN" altLang="en-US" sz="1800" dirty="0" smtClean="0"/>
              <a:t>此函数返回</a:t>
            </a:r>
            <a:r>
              <a:rPr lang="en-US" altLang="zh-CN" sz="1800" dirty="0" smtClean="0"/>
              <a:t>0</a:t>
            </a:r>
            <a:r>
              <a:rPr lang="zh-CN" altLang="en-US" sz="1800" dirty="0" smtClean="0"/>
              <a:t>表示成功。返回</a:t>
            </a:r>
            <a:r>
              <a:rPr lang="en-US" altLang="zh-CN" sz="1800" dirty="0" smtClean="0"/>
              <a:t>-EINVAL</a:t>
            </a:r>
            <a:r>
              <a:rPr lang="zh-CN" altLang="en-US" sz="1800" dirty="0" smtClean="0"/>
              <a:t>表示申请的主设备号非法。           返回</a:t>
            </a:r>
            <a:r>
              <a:rPr lang="en-US" altLang="zh-CN" sz="1800" dirty="0" smtClean="0"/>
              <a:t>-EBUSY</a:t>
            </a:r>
            <a:r>
              <a:rPr lang="zh-CN" altLang="en-US" sz="1800" dirty="0" smtClean="0"/>
              <a:t>表示所申请的主设备号正在被其它设备驱动程序使用。</a:t>
            </a:r>
          </a:p>
          <a:p>
            <a:pPr lvl="1"/>
            <a:r>
              <a:rPr lang="zh-CN" altLang="en-US" sz="1800" dirty="0" smtClean="0"/>
              <a:t>如果是动态分配主设备号成功，此函数将返回所分配的主设备号。如果</a:t>
            </a:r>
            <a:r>
              <a:rPr lang="en-US" altLang="zh-CN" sz="1800" dirty="0" err="1" smtClean="0"/>
              <a:t>register_chrdev</a:t>
            </a:r>
            <a:r>
              <a:rPr lang="zh-CN" altLang="en-US" sz="1800" dirty="0" smtClean="0"/>
              <a:t>操作成功，设备名就会出现在</a:t>
            </a:r>
            <a:r>
              <a:rPr lang="en-US" altLang="zh-CN" sz="1800" dirty="0" smtClean="0"/>
              <a:t>/</a:t>
            </a:r>
            <a:r>
              <a:rPr lang="en-US" altLang="zh-CN" sz="1800" dirty="0" err="1" smtClean="0"/>
              <a:t>proc</a:t>
            </a:r>
            <a:r>
              <a:rPr lang="en-US" altLang="zh-CN" sz="1800" dirty="0" smtClean="0"/>
              <a:t>/devices</a:t>
            </a:r>
            <a:r>
              <a:rPr lang="zh-CN" altLang="en-US" sz="1800" dirty="0" smtClean="0"/>
              <a:t>文件里。 </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blinds(horizontal)">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blinds(horizontal)">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17" dur="500"/>
                                        <p:tgtEl>
                                          <p:spTgt spid="124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blinds(horizontal)">
                                      <p:cBhvr>
                                        <p:cTn id="22" dur="500"/>
                                        <p:tgtEl>
                                          <p:spTgt spid="124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27" dur="500"/>
                                        <p:tgtEl>
                                          <p:spTgt spid="124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4931">
                                            <p:txEl>
                                              <p:pRg st="5" end="5"/>
                                            </p:txEl>
                                          </p:spTgt>
                                        </p:tgtEl>
                                        <p:attrNameLst>
                                          <p:attrName>style.visibility</p:attrName>
                                        </p:attrNameLst>
                                      </p:cBhvr>
                                      <p:to>
                                        <p:strVal val="visible"/>
                                      </p:to>
                                    </p:set>
                                    <p:animEffect transition="in" filter="blinds(horizontal)">
                                      <p:cBhvr>
                                        <p:cTn id="32" dur="500"/>
                                        <p:tgtEl>
                                          <p:spTgt spid="124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编写</a:t>
            </a:r>
            <a:r>
              <a:rPr lang="en-US" altLang="zh-CN" dirty="0" smtClean="0"/>
              <a:t>Hello World </a:t>
            </a:r>
            <a:r>
              <a:rPr lang="zh-CN" altLang="en-US" dirty="0" smtClean="0"/>
              <a:t>模块</a:t>
            </a:r>
          </a:p>
        </p:txBody>
      </p:sp>
      <p:sp>
        <p:nvSpPr>
          <p:cNvPr id="40963" name="Rectangle 3"/>
          <p:cNvSpPr>
            <a:spLocks noGrp="1" noChangeArrowheads="1"/>
          </p:cNvSpPr>
          <p:nvPr>
            <p:ph idx="1"/>
          </p:nvPr>
        </p:nvSpPr>
        <p:spPr/>
        <p:txBody>
          <a:bodyPr/>
          <a:lstStyle/>
          <a:p>
            <a:pPr marL="0" indent="0">
              <a:buNone/>
            </a:pPr>
            <a:r>
              <a:rPr lang="en-US" altLang="zh-CN" sz="1600" dirty="0" smtClean="0"/>
              <a:t>#include &lt;</a:t>
            </a:r>
            <a:r>
              <a:rPr lang="en-US" altLang="zh-CN" sz="1600" dirty="0" err="1" smtClean="0"/>
              <a:t>linux</a:t>
            </a:r>
            <a:r>
              <a:rPr lang="en-US" altLang="zh-CN" sz="1600" dirty="0" smtClean="0"/>
              <a:t>/</a:t>
            </a:r>
            <a:r>
              <a:rPr lang="en-US" altLang="zh-CN" sz="1600" dirty="0" err="1" smtClean="0"/>
              <a:t>init.h</a:t>
            </a:r>
            <a:r>
              <a:rPr lang="en-US" altLang="zh-CN" sz="1600" dirty="0" smtClean="0"/>
              <a:t>&gt;</a:t>
            </a:r>
          </a:p>
          <a:p>
            <a:pPr marL="0" indent="0">
              <a:buNone/>
            </a:pPr>
            <a:r>
              <a:rPr lang="en-US" altLang="zh-CN" sz="1600" dirty="0" smtClean="0"/>
              <a:t>#include &lt;</a:t>
            </a:r>
            <a:r>
              <a:rPr lang="en-US" altLang="zh-CN" sz="1600" dirty="0" err="1" smtClean="0"/>
              <a:t>linux</a:t>
            </a:r>
            <a:r>
              <a:rPr lang="en-US" altLang="zh-CN" sz="1600" dirty="0" smtClean="0"/>
              <a:t>/</a:t>
            </a:r>
            <a:r>
              <a:rPr lang="en-US" altLang="zh-CN" sz="1600" dirty="0" err="1" smtClean="0"/>
              <a:t>module.h</a:t>
            </a:r>
            <a:r>
              <a:rPr lang="en-US" altLang="zh-CN" sz="1600" dirty="0" smtClean="0"/>
              <a:t>&gt;</a:t>
            </a:r>
          </a:p>
          <a:p>
            <a:pPr marL="0" indent="0">
              <a:buNone/>
            </a:pPr>
            <a:r>
              <a:rPr lang="en-US" altLang="zh-CN" sz="1600" dirty="0" smtClean="0"/>
              <a:t>#include &lt;</a:t>
            </a:r>
            <a:r>
              <a:rPr lang="en-US" altLang="zh-CN" sz="1600" dirty="0" err="1" smtClean="0"/>
              <a:t>linux</a:t>
            </a:r>
            <a:r>
              <a:rPr lang="en-US" altLang="zh-CN" sz="1600" dirty="0" smtClean="0"/>
              <a:t>/</a:t>
            </a:r>
            <a:r>
              <a:rPr lang="en-US" altLang="zh-CN" sz="1600" dirty="0" err="1" smtClean="0"/>
              <a:t>kernel.h</a:t>
            </a:r>
            <a:r>
              <a:rPr lang="en-US" altLang="zh-CN" sz="1600" dirty="0" smtClean="0"/>
              <a:t>&gt;</a:t>
            </a:r>
          </a:p>
          <a:p>
            <a:pPr marL="0" indent="0">
              <a:buNone/>
            </a:pPr>
            <a:r>
              <a:rPr lang="en-US" altLang="zh-CN" sz="1600" dirty="0" smtClean="0"/>
              <a:t>MODULE_LICENSE("Dual BSD/GPL");</a:t>
            </a:r>
          </a:p>
          <a:p>
            <a:pPr marL="0" indent="0">
              <a:buNone/>
            </a:pPr>
            <a:r>
              <a:rPr lang="en-US" altLang="zh-CN" sz="1600" dirty="0" smtClean="0"/>
              <a:t>static </a:t>
            </a:r>
            <a:r>
              <a:rPr lang="en-US" altLang="zh-CN" sz="1600" dirty="0" err="1" smtClean="0"/>
              <a:t>int</a:t>
            </a:r>
            <a:r>
              <a:rPr lang="en-US" altLang="zh-CN" sz="1600" dirty="0" smtClean="0"/>
              <a:t> __</a:t>
            </a:r>
            <a:r>
              <a:rPr lang="en-US" altLang="zh-CN" sz="1600" dirty="0" err="1" smtClean="0"/>
              <a:t>init</a:t>
            </a:r>
            <a:r>
              <a:rPr lang="en-US" altLang="zh-CN" sz="1600" dirty="0" smtClean="0"/>
              <a:t> </a:t>
            </a:r>
            <a:r>
              <a:rPr lang="en-US" altLang="zh-CN" sz="1600" dirty="0" err="1" smtClean="0"/>
              <a:t>hello_init</a:t>
            </a:r>
            <a:r>
              <a:rPr lang="en-US" altLang="zh-CN" sz="1600" dirty="0" smtClean="0"/>
              <a:t>(void)</a:t>
            </a:r>
          </a:p>
          <a:p>
            <a:pPr marL="0" indent="0">
              <a:buNone/>
            </a:pPr>
            <a:r>
              <a:rPr lang="en-US" altLang="zh-CN" sz="1600" dirty="0" smtClean="0"/>
              <a:t>{</a:t>
            </a:r>
          </a:p>
          <a:p>
            <a:pPr marL="349250" lvl="1" indent="0">
              <a:buNone/>
            </a:pPr>
            <a:r>
              <a:rPr lang="en-US" altLang="zh-CN" sz="1200" dirty="0" err="1" smtClean="0"/>
              <a:t>printk</a:t>
            </a:r>
            <a:r>
              <a:rPr lang="en-US" altLang="zh-CN" sz="1200" dirty="0" smtClean="0"/>
              <a:t>(KERN_ALERT "</a:t>
            </a:r>
            <a:r>
              <a:rPr lang="en-US" altLang="zh-CN" sz="1200" dirty="0" err="1" smtClean="0"/>
              <a:t>Hello,World</a:t>
            </a:r>
            <a:r>
              <a:rPr lang="en-US" altLang="zh-CN" sz="1200" dirty="0" smtClean="0"/>
              <a:t> !\n");</a:t>
            </a:r>
          </a:p>
          <a:p>
            <a:pPr marL="349250" lvl="1" indent="0">
              <a:buNone/>
            </a:pPr>
            <a:r>
              <a:rPr lang="en-US" altLang="zh-CN" sz="1200" dirty="0" smtClean="0"/>
              <a:t>return 0;</a:t>
            </a:r>
          </a:p>
          <a:p>
            <a:pPr marL="0" indent="0">
              <a:buNone/>
            </a:pPr>
            <a:r>
              <a:rPr lang="en-US" altLang="zh-CN" sz="1600" dirty="0" smtClean="0"/>
              <a:t>}</a:t>
            </a:r>
          </a:p>
          <a:p>
            <a:pPr marL="0" indent="0">
              <a:buNone/>
            </a:pPr>
            <a:r>
              <a:rPr lang="en-US" altLang="zh-CN" sz="1600" dirty="0" smtClean="0"/>
              <a:t>static void __exit </a:t>
            </a:r>
            <a:r>
              <a:rPr lang="en-US" altLang="zh-CN" sz="1600" dirty="0" err="1" smtClean="0"/>
              <a:t>hello_exit</a:t>
            </a:r>
            <a:r>
              <a:rPr lang="en-US" altLang="zh-CN" sz="1600" dirty="0" smtClean="0"/>
              <a:t>(void)</a:t>
            </a:r>
          </a:p>
          <a:p>
            <a:pPr marL="0" indent="0">
              <a:buNone/>
            </a:pPr>
            <a:r>
              <a:rPr lang="en-US" altLang="zh-CN" sz="1600" dirty="0" smtClean="0"/>
              <a:t>{</a:t>
            </a:r>
          </a:p>
          <a:p>
            <a:pPr marL="0" indent="0">
              <a:buNone/>
            </a:pPr>
            <a:r>
              <a:rPr lang="en-US" altLang="zh-CN" sz="1600" dirty="0" err="1" smtClean="0"/>
              <a:t>printk</a:t>
            </a:r>
            <a:r>
              <a:rPr lang="en-US" altLang="zh-CN" sz="1600" dirty="0" smtClean="0"/>
              <a:t>(KERN_ALERT "</a:t>
            </a:r>
            <a:r>
              <a:rPr lang="en-US" altLang="zh-CN" sz="1600" dirty="0" err="1" smtClean="0"/>
              <a:t>Goodbye,world</a:t>
            </a:r>
            <a:r>
              <a:rPr lang="en-US" altLang="zh-CN" sz="1600" dirty="0" smtClean="0"/>
              <a:t>!\n");</a:t>
            </a:r>
          </a:p>
          <a:p>
            <a:pPr marL="0" indent="0">
              <a:buNone/>
            </a:pPr>
            <a:r>
              <a:rPr lang="en-US" altLang="zh-CN" sz="1600" dirty="0" smtClean="0"/>
              <a:t>}</a:t>
            </a:r>
          </a:p>
          <a:p>
            <a:pPr marL="0" indent="0">
              <a:buNone/>
            </a:pPr>
            <a:r>
              <a:rPr lang="en-US" altLang="zh-CN" sz="1600" dirty="0" err="1" smtClean="0"/>
              <a:t>module_init</a:t>
            </a:r>
            <a:r>
              <a:rPr lang="en-US" altLang="zh-CN" sz="1600" dirty="0" smtClean="0"/>
              <a:t>(</a:t>
            </a:r>
            <a:r>
              <a:rPr lang="en-US" altLang="zh-CN" sz="1600" dirty="0" err="1" smtClean="0"/>
              <a:t>hello_init</a:t>
            </a:r>
            <a:r>
              <a:rPr lang="en-US" altLang="zh-CN" sz="1600" dirty="0" smtClean="0"/>
              <a:t>);</a:t>
            </a:r>
          </a:p>
          <a:p>
            <a:pPr marL="0" indent="0">
              <a:buNone/>
            </a:pPr>
            <a:r>
              <a:rPr lang="en-US" altLang="zh-CN" sz="1600" dirty="0" err="1" smtClean="0"/>
              <a:t>module_exit</a:t>
            </a:r>
            <a:r>
              <a:rPr lang="en-US" altLang="zh-CN" sz="1600" dirty="0" smtClean="0"/>
              <a:t>(</a:t>
            </a:r>
            <a:r>
              <a:rPr lang="en-US" altLang="zh-CN" sz="1600" dirty="0" err="1" smtClean="0"/>
              <a:t>hello_exit</a:t>
            </a:r>
            <a:r>
              <a:rPr lang="en-US" altLang="zh-CN" sz="1600" dirty="0" smtClean="0"/>
              <a:t>);</a:t>
            </a:r>
          </a:p>
        </p:txBody>
      </p:sp>
      <p:sp>
        <p:nvSpPr>
          <p:cNvPr id="59396" name="AutoShape 4"/>
          <p:cNvSpPr>
            <a:spLocks/>
          </p:cNvSpPr>
          <p:nvPr/>
        </p:nvSpPr>
        <p:spPr bwMode="auto">
          <a:xfrm>
            <a:off x="4964806" y="1564952"/>
            <a:ext cx="3352800" cy="1066800"/>
          </a:xfrm>
          <a:prstGeom prst="borderCallout2">
            <a:avLst>
              <a:gd name="adj1" fmla="val 10713"/>
              <a:gd name="adj2" fmla="val -2273"/>
              <a:gd name="adj3" fmla="val 10713"/>
              <a:gd name="adj4" fmla="val -37074"/>
              <a:gd name="adj5" fmla="val 31140"/>
              <a:gd name="adj6" fmla="val -73775"/>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1400" b="1" dirty="0">
                <a:effectLst>
                  <a:outerShdw blurRad="38100" dist="38100" dir="2700000" algn="tl">
                    <a:srgbClr val="C0C0C0"/>
                  </a:outerShdw>
                </a:effectLst>
                <a:ea typeface="楷体_GB2312" pitchFamily="49" charset="-122"/>
              </a:rPr>
              <a:t>定义</a:t>
            </a:r>
            <a:r>
              <a:rPr lang="en-US" altLang="zh-CN" sz="1400" b="1" dirty="0">
                <a:effectLst>
                  <a:outerShdw blurRad="38100" dist="38100" dir="2700000" algn="tl">
                    <a:srgbClr val="C0C0C0"/>
                  </a:outerShdw>
                </a:effectLst>
                <a:ea typeface="楷体_GB2312" pitchFamily="49" charset="-122"/>
              </a:rPr>
              <a:t>__</a:t>
            </a:r>
            <a:r>
              <a:rPr lang="en-US" altLang="zh-CN" sz="1400" b="1" dirty="0" err="1">
                <a:effectLst>
                  <a:outerShdw blurRad="38100" dist="38100" dir="2700000" algn="tl">
                    <a:srgbClr val="C0C0C0"/>
                  </a:outerShdw>
                </a:effectLst>
                <a:ea typeface="楷体_GB2312" pitchFamily="49" charset="-122"/>
              </a:rPr>
              <a:t>init</a:t>
            </a:r>
            <a:r>
              <a:rPr lang="zh-CN" altLang="en-US" sz="1400" b="1" dirty="0">
                <a:effectLst>
                  <a:outerShdw blurRad="38100" dist="38100" dir="2700000" algn="tl">
                    <a:srgbClr val="C0C0C0"/>
                  </a:outerShdw>
                </a:effectLst>
                <a:ea typeface="楷体_GB2312" pitchFamily="49" charset="-122"/>
              </a:rPr>
              <a:t>、</a:t>
            </a:r>
            <a:r>
              <a:rPr lang="en-US" altLang="zh-CN" sz="1400" b="1" dirty="0">
                <a:effectLst>
                  <a:outerShdw blurRad="38100" dist="38100" dir="2700000" algn="tl">
                    <a:srgbClr val="C0C0C0"/>
                  </a:outerShdw>
                </a:effectLst>
                <a:ea typeface="楷体_GB2312" pitchFamily="49" charset="-122"/>
              </a:rPr>
              <a:t>__exit</a:t>
            </a:r>
            <a:r>
              <a:rPr lang="zh-CN" altLang="en-US" sz="1400" b="1" dirty="0">
                <a:effectLst>
                  <a:outerShdw blurRad="38100" dist="38100" dir="2700000" algn="tl">
                    <a:srgbClr val="C0C0C0"/>
                  </a:outerShdw>
                </a:effectLst>
                <a:ea typeface="楷体_GB2312" pitchFamily="49" charset="-122"/>
              </a:rPr>
              <a:t>、</a:t>
            </a:r>
            <a:r>
              <a:rPr lang="en-US" altLang="zh-CN" sz="1400" b="1" dirty="0" err="1">
                <a:effectLst>
                  <a:outerShdw blurRad="38100" dist="38100" dir="2700000" algn="tl">
                    <a:srgbClr val="C0C0C0"/>
                  </a:outerShdw>
                </a:effectLst>
                <a:ea typeface="楷体_GB2312" pitchFamily="49" charset="-122"/>
              </a:rPr>
              <a:t>module_init</a:t>
            </a:r>
            <a:r>
              <a:rPr lang="en-US" altLang="zh-CN" sz="1400" b="1" dirty="0">
                <a:effectLst>
                  <a:outerShdw blurRad="38100" dist="38100" dir="2700000" algn="tl">
                    <a:srgbClr val="C0C0C0"/>
                  </a:outerShdw>
                </a:effectLst>
                <a:ea typeface="楷体_GB2312" pitchFamily="49" charset="-122"/>
              </a:rPr>
              <a:t> </a:t>
            </a:r>
            <a:r>
              <a:rPr lang="zh-CN" altLang="en-US" sz="1600" b="1" dirty="0">
                <a:effectLst>
                  <a:outerShdw blurRad="38100" dist="38100" dir="2700000" algn="tl">
                    <a:srgbClr val="C0C0C0"/>
                  </a:outerShdw>
                </a:effectLst>
              </a:rPr>
              <a:t>、</a:t>
            </a:r>
            <a:r>
              <a:rPr lang="zh-CN" altLang="en-US" sz="1600" dirty="0"/>
              <a:t> </a:t>
            </a:r>
            <a:r>
              <a:rPr lang="en-US" altLang="zh-CN" sz="1400" b="1" dirty="0" err="1">
                <a:effectLst>
                  <a:outerShdw blurRad="38100" dist="38100" dir="2700000" algn="tl">
                    <a:srgbClr val="C0C0C0"/>
                  </a:outerShdw>
                </a:effectLst>
                <a:ea typeface="楷体_GB2312" pitchFamily="49" charset="-122"/>
              </a:rPr>
              <a:t>module_exit</a:t>
            </a:r>
            <a:r>
              <a:rPr lang="en-US" altLang="zh-CN" sz="1400" b="1" dirty="0">
                <a:effectLst>
                  <a:outerShdw blurRad="38100" dist="38100" dir="2700000" algn="tl">
                    <a:srgbClr val="C0C0C0"/>
                  </a:outerShdw>
                </a:effectLst>
                <a:ea typeface="楷体_GB2312" pitchFamily="49" charset="-122"/>
              </a:rPr>
              <a:t> </a:t>
            </a:r>
            <a:r>
              <a:rPr lang="zh-CN" altLang="en-US" sz="1400" b="1" dirty="0">
                <a:effectLst>
                  <a:outerShdw blurRad="38100" dist="38100" dir="2700000" algn="tl">
                    <a:srgbClr val="C0C0C0"/>
                  </a:outerShdw>
                </a:effectLst>
                <a:ea typeface="楷体_GB2312" pitchFamily="49" charset="-122"/>
              </a:rPr>
              <a:t>所必需的宏</a:t>
            </a:r>
          </a:p>
        </p:txBody>
      </p:sp>
      <p:sp>
        <p:nvSpPr>
          <p:cNvPr id="59397" name="AutoShape 5"/>
          <p:cNvSpPr>
            <a:spLocks/>
          </p:cNvSpPr>
          <p:nvPr/>
        </p:nvSpPr>
        <p:spPr bwMode="auto">
          <a:xfrm>
            <a:off x="4953000" y="2678907"/>
            <a:ext cx="3352800" cy="1066800"/>
          </a:xfrm>
          <a:prstGeom prst="borderCallout2">
            <a:avLst>
              <a:gd name="adj1" fmla="val 10713"/>
              <a:gd name="adj2" fmla="val -2273"/>
              <a:gd name="adj3" fmla="val 10713"/>
              <a:gd name="adj4" fmla="val -34231"/>
              <a:gd name="adj5" fmla="val -42146"/>
              <a:gd name="adj6" fmla="val -65743"/>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1400" b="1">
                <a:effectLst>
                  <a:outerShdw blurRad="38100" dist="38100" dir="2700000" algn="tl">
                    <a:srgbClr val="C0C0C0"/>
                  </a:outerShdw>
                </a:effectLst>
                <a:ea typeface="楷体_GB2312" pitchFamily="49" charset="-122"/>
              </a:rPr>
              <a:t>定义所有模块相关的宏</a:t>
            </a:r>
            <a:r>
              <a:rPr lang="en-US" altLang="zh-CN" sz="1400" b="1">
                <a:effectLst>
                  <a:outerShdw blurRad="38100" dist="38100" dir="2700000" algn="tl">
                    <a:srgbClr val="C0C0C0"/>
                  </a:outerShdw>
                </a:effectLst>
                <a:ea typeface="楷体_GB2312" pitchFamily="49" charset="-122"/>
              </a:rPr>
              <a:t>,</a:t>
            </a:r>
            <a:r>
              <a:rPr lang="zh-CN" altLang="en-US" sz="1400" b="1">
                <a:effectLst>
                  <a:outerShdw blurRad="38100" dist="38100" dir="2700000" algn="tl">
                    <a:srgbClr val="C0C0C0"/>
                  </a:outerShdw>
                </a:effectLst>
                <a:ea typeface="楷体_GB2312" pitchFamily="49" charset="-122"/>
              </a:rPr>
              <a:t>比如</a:t>
            </a:r>
            <a:r>
              <a:rPr lang="en-US" altLang="zh-CN" sz="1400" b="1">
                <a:solidFill>
                  <a:schemeClr val="accent2"/>
                </a:solidFill>
                <a:effectLst>
                  <a:outerShdw blurRad="38100" dist="38100" dir="2700000" algn="tl">
                    <a:srgbClr val="C0C0C0"/>
                  </a:outerShdw>
                </a:effectLst>
                <a:ea typeface="楷体_GB2312" pitchFamily="49" charset="-122"/>
              </a:rPr>
              <a:t>MODULE_LICENSE</a:t>
            </a:r>
          </a:p>
        </p:txBody>
      </p:sp>
      <p:sp>
        <p:nvSpPr>
          <p:cNvPr id="59398" name="AutoShape 6"/>
          <p:cNvSpPr>
            <a:spLocks/>
          </p:cNvSpPr>
          <p:nvPr/>
        </p:nvSpPr>
        <p:spPr bwMode="auto">
          <a:xfrm>
            <a:off x="4724400" y="5005387"/>
            <a:ext cx="3657600" cy="1295400"/>
          </a:xfrm>
          <a:prstGeom prst="borderCallout2">
            <a:avLst>
              <a:gd name="adj1" fmla="val 8824"/>
              <a:gd name="adj2" fmla="val -2083"/>
              <a:gd name="adj3" fmla="val 8824"/>
              <a:gd name="adj4" fmla="val -31903"/>
              <a:gd name="adj5" fmla="val 57755"/>
              <a:gd name="adj6" fmla="val -69009"/>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1400" b="1">
                <a:effectLst>
                  <a:outerShdw blurRad="38100" dist="38100" dir="2700000" algn="tl">
                    <a:srgbClr val="C0C0C0"/>
                  </a:outerShdw>
                </a:effectLst>
                <a:ea typeface="楷体_GB2312" pitchFamily="49" charset="-122"/>
              </a:rPr>
              <a:t>module_init ()</a:t>
            </a:r>
            <a:r>
              <a:rPr lang="zh-CN" altLang="en-US" sz="1400" b="1">
                <a:effectLst>
                  <a:outerShdw blurRad="38100" dist="38100" dir="2700000" algn="tl">
                    <a:srgbClr val="C0C0C0"/>
                  </a:outerShdw>
                </a:effectLst>
                <a:ea typeface="楷体_GB2312" pitchFamily="49" charset="-122"/>
              </a:rPr>
              <a:t>、 </a:t>
            </a:r>
            <a:r>
              <a:rPr lang="en-US" altLang="zh-CN" sz="1400" b="1">
                <a:effectLst>
                  <a:outerShdw blurRad="38100" dist="38100" dir="2700000" algn="tl">
                    <a:srgbClr val="C0C0C0"/>
                  </a:outerShdw>
                </a:effectLst>
                <a:ea typeface="楷体_GB2312" pitchFamily="49" charset="-122"/>
              </a:rPr>
              <a:t>module_exit()</a:t>
            </a:r>
          </a:p>
          <a:p>
            <a:pPr>
              <a:defRPr/>
            </a:pPr>
            <a:r>
              <a:rPr lang="zh-CN" altLang="en-US" sz="1400" b="1">
                <a:effectLst>
                  <a:outerShdw blurRad="38100" dist="38100" dir="2700000" algn="tl">
                    <a:srgbClr val="C0C0C0"/>
                  </a:outerShdw>
                </a:effectLst>
                <a:ea typeface="楷体_GB2312" pitchFamily="49" charset="-122"/>
              </a:rPr>
              <a:t>为内核特殊宏</a:t>
            </a:r>
            <a:r>
              <a:rPr lang="en-US" altLang="zh-CN" sz="1400" b="1">
                <a:effectLst>
                  <a:outerShdw blurRad="38100" dist="38100" dir="2700000" algn="tl">
                    <a:srgbClr val="C0C0C0"/>
                  </a:outerShdw>
                </a:effectLst>
                <a:ea typeface="楷体_GB2312" pitchFamily="49" charset="-122"/>
              </a:rPr>
              <a:t>,</a:t>
            </a:r>
            <a:r>
              <a:rPr lang="zh-CN" altLang="en-US" sz="1400" b="1">
                <a:effectLst>
                  <a:outerShdw blurRad="38100" dist="38100" dir="2700000" algn="tl">
                    <a:srgbClr val="C0C0C0"/>
                  </a:outerShdw>
                </a:effectLst>
                <a:ea typeface="楷体_GB2312" pitchFamily="49" charset="-122"/>
              </a:rPr>
              <a:t>分别用来定义模块被装载和卸载时调用的函数</a:t>
            </a:r>
          </a:p>
        </p:txBody>
      </p:sp>
      <p:sp>
        <p:nvSpPr>
          <p:cNvPr id="59399" name="AutoShape 7"/>
          <p:cNvSpPr>
            <a:spLocks/>
          </p:cNvSpPr>
          <p:nvPr/>
        </p:nvSpPr>
        <p:spPr bwMode="auto">
          <a:xfrm>
            <a:off x="4953000" y="3810000"/>
            <a:ext cx="3352800" cy="1066800"/>
          </a:xfrm>
          <a:prstGeom prst="borderCallout2">
            <a:avLst>
              <a:gd name="adj1" fmla="val 10713"/>
              <a:gd name="adj2" fmla="val -2273"/>
              <a:gd name="adj3" fmla="val 10713"/>
              <a:gd name="adj4" fmla="val -37972"/>
              <a:gd name="adj5" fmla="val -115473"/>
              <a:gd name="adj6" fmla="val -71252"/>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1400" b="1">
                <a:effectLst>
                  <a:outerShdw blurRad="38100" dist="38100" dir="2700000" algn="tl">
                    <a:srgbClr val="C0C0C0"/>
                  </a:outerShdw>
                </a:effectLst>
                <a:ea typeface="楷体_GB2312" pitchFamily="49" charset="-122"/>
              </a:rPr>
              <a:t>定义</a:t>
            </a:r>
            <a:r>
              <a:rPr lang="en-US" altLang="zh-CN" sz="1400" b="1">
                <a:effectLst>
                  <a:outerShdw blurRad="38100" dist="38100" dir="2700000" algn="tl">
                    <a:srgbClr val="C0C0C0"/>
                  </a:outerShdw>
                </a:effectLst>
                <a:ea typeface="楷体_GB2312" pitchFamily="49" charset="-122"/>
              </a:rPr>
              <a:t>printk()</a:t>
            </a:r>
            <a:r>
              <a:rPr lang="zh-CN" altLang="en-US" sz="1400" b="1">
                <a:effectLst>
                  <a:outerShdw blurRad="38100" dist="38100" dir="2700000" algn="tl">
                    <a:srgbClr val="C0C0C0"/>
                  </a:outerShdw>
                </a:effectLst>
                <a:ea typeface="楷体_GB2312" pitchFamily="49" charset="-122"/>
              </a:rPr>
              <a:t>中相关的宏</a:t>
            </a:r>
            <a:r>
              <a:rPr lang="en-US" altLang="zh-CN" sz="1400" b="1">
                <a:effectLst>
                  <a:outerShdw blurRad="38100" dist="38100" dir="2700000" algn="tl">
                    <a:srgbClr val="C0C0C0"/>
                  </a:outerShdw>
                </a:effectLst>
                <a:ea typeface="楷体_GB2312" pitchFamily="49" charset="-122"/>
              </a:rPr>
              <a:t>,</a:t>
            </a:r>
            <a:r>
              <a:rPr lang="zh-CN" altLang="en-US" sz="1400" b="1">
                <a:effectLst>
                  <a:outerShdw blurRad="38100" dist="38100" dir="2700000" algn="tl">
                    <a:srgbClr val="C0C0C0"/>
                  </a:outerShdw>
                </a:effectLst>
                <a:ea typeface="楷体_GB2312" pitchFamily="49" charset="-122"/>
              </a:rPr>
              <a:t>比如</a:t>
            </a:r>
            <a:r>
              <a:rPr lang="en-US" altLang="zh-CN" sz="1400" b="1">
                <a:solidFill>
                  <a:schemeClr val="bg2"/>
                </a:solidFill>
                <a:effectLst>
                  <a:outerShdw blurRad="38100" dist="38100" dir="2700000" algn="tl">
                    <a:srgbClr val="C0C0C0"/>
                  </a:outerShdw>
                </a:effectLst>
              </a:rPr>
              <a:t>KERN_ALERT</a:t>
            </a:r>
          </a:p>
        </p:txBody>
      </p:sp>
    </p:spTree>
    <p:extLst>
      <p:ext uri="{BB962C8B-B14F-4D97-AF65-F5344CB8AC3E}">
        <p14:creationId xmlns:p14="http://schemas.microsoft.com/office/powerpoint/2010/main" val="332936997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linds(horizontal)">
                                      <p:cBhvr>
                                        <p:cTn id="7" dur="500"/>
                                        <p:tgtEl>
                                          <p:spTgt spid="5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blinds(horizontal)">
                                      <p:cBhvr>
                                        <p:cTn id="12" dur="500"/>
                                        <p:tgtEl>
                                          <p:spTgt spid="59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blinds(horizontal)">
                                      <p:cBhvr>
                                        <p:cTn id="17" dur="500"/>
                                        <p:tgtEl>
                                          <p:spTgt spid="593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9"/>
                                        </p:tgtEl>
                                        <p:attrNameLst>
                                          <p:attrName>style.visibility</p:attrName>
                                        </p:attrNameLst>
                                      </p:cBhvr>
                                      <p:to>
                                        <p:strVal val="visible"/>
                                      </p:to>
                                    </p:set>
                                    <p:animEffect transition="in" filter="blinds(horizontal)">
                                      <p:cBhvr>
                                        <p:cTn id="22" dur="5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397" grpId="0" animBg="1"/>
      <p:bldP spid="59398" grpId="0" animBg="1"/>
      <p:bldP spid="5939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dirty="0" smtClean="0"/>
              <a:t>linux2.6</a:t>
            </a:r>
            <a:r>
              <a:rPr lang="zh-CN" altLang="en-US" dirty="0" smtClean="0"/>
              <a:t>驱动的注册和卸载</a:t>
            </a:r>
          </a:p>
        </p:txBody>
      </p:sp>
      <p:sp>
        <p:nvSpPr>
          <p:cNvPr id="87043" name="Rectangle 3"/>
          <p:cNvSpPr>
            <a:spLocks noGrp="1" noChangeArrowheads="1"/>
          </p:cNvSpPr>
          <p:nvPr>
            <p:ph idx="1"/>
          </p:nvPr>
        </p:nvSpPr>
        <p:spPr/>
        <p:txBody>
          <a:bodyPr/>
          <a:lstStyle/>
          <a:p>
            <a:r>
              <a:rPr lang="en-US" altLang="zh-CN" sz="2400" dirty="0" smtClean="0"/>
              <a:t>2.6</a:t>
            </a:r>
            <a:r>
              <a:rPr lang="zh-CN" altLang="en-US" sz="2400" dirty="0" smtClean="0"/>
              <a:t>内核以后</a:t>
            </a:r>
            <a:r>
              <a:rPr lang="en-US" altLang="zh-CN" sz="2400" dirty="0" smtClean="0"/>
              <a:t>,</a:t>
            </a:r>
            <a:r>
              <a:rPr lang="zh-CN" altLang="en-US" sz="2400" dirty="0" smtClean="0"/>
              <a:t> 用</a:t>
            </a:r>
            <a:r>
              <a:rPr lang="en-US" altLang="zh-CN" sz="2400" dirty="0" err="1" smtClean="0"/>
              <a:t>cdev</a:t>
            </a:r>
            <a:r>
              <a:rPr lang="zh-CN" altLang="en-US" sz="2400" dirty="0" smtClean="0"/>
              <a:t>结构来表示字符设备</a:t>
            </a:r>
            <a:r>
              <a:rPr lang="en-US" altLang="zh-CN" sz="2400" dirty="0" smtClean="0"/>
              <a:t>,</a:t>
            </a:r>
            <a:r>
              <a:rPr lang="zh-CN" altLang="en-US" sz="2400" dirty="0" smtClean="0"/>
              <a:t>相应的驱动的注册和卸载也有所不同</a:t>
            </a:r>
          </a:p>
          <a:p>
            <a:pPr marL="349250" lvl="1" indent="0">
              <a:buNone/>
            </a:pPr>
            <a:r>
              <a:rPr lang="en-US" altLang="zh-CN" sz="2000" dirty="0" err="1" smtClean="0"/>
              <a:t>struct</a:t>
            </a:r>
            <a:r>
              <a:rPr lang="en-US" altLang="zh-CN" sz="2000" dirty="0" smtClean="0"/>
              <a:t> </a:t>
            </a:r>
            <a:r>
              <a:rPr lang="en-US" altLang="zh-CN" sz="2000" dirty="0" err="1" smtClean="0"/>
              <a:t>cdev</a:t>
            </a:r>
            <a:r>
              <a:rPr lang="en-US" altLang="zh-CN" sz="2000" dirty="0" smtClean="0"/>
              <a:t> {</a:t>
            </a:r>
          </a:p>
          <a:p>
            <a:pPr marL="349250" lvl="1" indent="0">
              <a:buNone/>
            </a:pPr>
            <a:r>
              <a:rPr lang="en-US" altLang="zh-CN" sz="2000" dirty="0" smtClean="0"/>
              <a:t>        </a:t>
            </a:r>
            <a:r>
              <a:rPr lang="en-US" altLang="zh-CN" sz="2000" dirty="0" err="1" smtClean="0"/>
              <a:t>struct</a:t>
            </a:r>
            <a:r>
              <a:rPr lang="en-US" altLang="zh-CN" sz="2000" dirty="0" smtClean="0"/>
              <a:t> </a:t>
            </a:r>
            <a:r>
              <a:rPr lang="en-US" altLang="zh-CN" sz="2000" dirty="0" err="1" smtClean="0"/>
              <a:t>kobject</a:t>
            </a:r>
            <a:r>
              <a:rPr lang="en-US" altLang="zh-CN" sz="2000" dirty="0" smtClean="0"/>
              <a:t> </a:t>
            </a:r>
            <a:r>
              <a:rPr lang="en-US" altLang="zh-CN" sz="2000" dirty="0" err="1" smtClean="0"/>
              <a:t>kobj</a:t>
            </a:r>
            <a:r>
              <a:rPr lang="en-US" altLang="zh-CN" sz="2000" dirty="0" smtClean="0"/>
              <a:t>;</a:t>
            </a:r>
          </a:p>
          <a:p>
            <a:pPr marL="349250" lvl="1" indent="0">
              <a:buNone/>
            </a:pPr>
            <a:r>
              <a:rPr lang="en-US" altLang="zh-CN" sz="2000" dirty="0" smtClean="0"/>
              <a:t>        </a:t>
            </a:r>
            <a:r>
              <a:rPr lang="en-US" altLang="zh-CN" sz="2000" dirty="0" err="1" smtClean="0"/>
              <a:t>struct</a:t>
            </a:r>
            <a:r>
              <a:rPr lang="en-US" altLang="zh-CN" sz="2000" dirty="0" smtClean="0"/>
              <a:t> module *owner;   //</a:t>
            </a:r>
            <a:r>
              <a:rPr lang="zh-CN" altLang="en-US" sz="2000" dirty="0" smtClean="0"/>
              <a:t>所属模块</a:t>
            </a:r>
          </a:p>
          <a:p>
            <a:pPr marL="349250" lvl="1" indent="0">
              <a:buNone/>
            </a:pPr>
            <a:r>
              <a:rPr lang="zh-CN" altLang="en-US" sz="2000" dirty="0" smtClean="0"/>
              <a:t>        </a:t>
            </a:r>
            <a:r>
              <a:rPr lang="en-US" altLang="zh-CN" sz="2000" dirty="0" err="1" smtClean="0"/>
              <a:t>const</a:t>
            </a:r>
            <a:r>
              <a:rPr lang="en-US" altLang="zh-CN" sz="2000" dirty="0" smtClean="0"/>
              <a:t> </a:t>
            </a:r>
            <a:r>
              <a:rPr lang="en-US" altLang="zh-CN" sz="2000" dirty="0" err="1" smtClean="0"/>
              <a:t>struct</a:t>
            </a:r>
            <a:r>
              <a:rPr lang="en-US" altLang="zh-CN" sz="2000" dirty="0" smtClean="0"/>
              <a:t> </a:t>
            </a:r>
            <a:r>
              <a:rPr lang="en-US" altLang="zh-CN" sz="2000" dirty="0" err="1" smtClean="0"/>
              <a:t>file_operations</a:t>
            </a:r>
            <a:r>
              <a:rPr lang="en-US" altLang="zh-CN" sz="2000" dirty="0" smtClean="0"/>
              <a:t> *ops;   //</a:t>
            </a:r>
            <a:r>
              <a:rPr lang="zh-CN" altLang="en-US" sz="2000" dirty="0" smtClean="0"/>
              <a:t>文件操作结构   </a:t>
            </a:r>
          </a:p>
          <a:p>
            <a:pPr marL="349250" lvl="1" indent="0">
              <a:buNone/>
            </a:pPr>
            <a:r>
              <a:rPr lang="zh-CN" altLang="en-US" sz="2000" dirty="0" smtClean="0"/>
              <a:t>        </a:t>
            </a:r>
            <a:r>
              <a:rPr lang="en-US" altLang="zh-CN" sz="2000" dirty="0" err="1" smtClean="0"/>
              <a:t>struct</a:t>
            </a:r>
            <a:r>
              <a:rPr lang="en-US" altLang="zh-CN" sz="2000" dirty="0" smtClean="0"/>
              <a:t> </a:t>
            </a:r>
            <a:r>
              <a:rPr lang="en-US" altLang="zh-CN" sz="2000" dirty="0" err="1" smtClean="0"/>
              <a:t>list_head</a:t>
            </a:r>
            <a:r>
              <a:rPr lang="en-US" altLang="zh-CN" sz="2000" dirty="0" smtClean="0"/>
              <a:t> list;</a:t>
            </a:r>
          </a:p>
          <a:p>
            <a:pPr marL="349250" lvl="1" indent="0">
              <a:buNone/>
            </a:pPr>
            <a:r>
              <a:rPr lang="en-US" altLang="zh-CN" sz="2000" dirty="0" smtClean="0"/>
              <a:t>        </a:t>
            </a:r>
            <a:r>
              <a:rPr lang="en-US" altLang="zh-CN" sz="2000" dirty="0" err="1" smtClean="0"/>
              <a:t>dev_t</a:t>
            </a:r>
            <a:r>
              <a:rPr lang="en-US" altLang="zh-CN" sz="2000" dirty="0" smtClean="0"/>
              <a:t>  dev;          //</a:t>
            </a:r>
            <a:r>
              <a:rPr lang="zh-CN" altLang="en-US" sz="2000" dirty="0" smtClean="0"/>
              <a:t>设备号</a:t>
            </a:r>
          </a:p>
          <a:p>
            <a:pPr marL="349250" lvl="1" indent="0">
              <a:buNone/>
            </a:pPr>
            <a:r>
              <a:rPr lang="zh-CN" altLang="en-US" sz="2000" dirty="0" smtClean="0"/>
              <a:t>        </a:t>
            </a:r>
            <a:r>
              <a:rPr lang="en-US" altLang="zh-CN" sz="2000" dirty="0" smtClean="0"/>
              <a:t>unsigned </a:t>
            </a:r>
            <a:r>
              <a:rPr lang="en-US" altLang="zh-CN" sz="2000" dirty="0" err="1" smtClean="0"/>
              <a:t>int</a:t>
            </a:r>
            <a:r>
              <a:rPr lang="en-US" altLang="zh-CN" sz="2000" dirty="0" smtClean="0"/>
              <a:t> count;</a:t>
            </a:r>
          </a:p>
          <a:p>
            <a:pPr marL="349250" lvl="1" indent="0">
              <a:buNone/>
            </a:pPr>
            <a:r>
              <a:rPr lang="en-US" altLang="zh-CN" sz="2000" dirty="0" smtClean="0"/>
              <a:t>};</a:t>
            </a:r>
          </a:p>
        </p:txBody>
      </p:sp>
    </p:spTree>
  </p:cSld>
  <p:clrMapOvr>
    <a:masterClrMapping/>
  </p:clrMapOvr>
  <p:transition>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mtClean="0"/>
              <a:t>linux2.6</a:t>
            </a:r>
            <a:r>
              <a:rPr lang="zh-CN" altLang="en-US" smtClean="0"/>
              <a:t>驱动的注册和卸载</a:t>
            </a:r>
            <a:endParaRPr lang="en-US" altLang="zh-CN" smtClean="0"/>
          </a:p>
        </p:txBody>
      </p:sp>
      <p:sp>
        <p:nvSpPr>
          <p:cNvPr id="88067" name="Rectangle 3"/>
          <p:cNvSpPr>
            <a:spLocks noGrp="1" noChangeArrowheads="1"/>
          </p:cNvSpPr>
          <p:nvPr>
            <p:ph idx="1"/>
          </p:nvPr>
        </p:nvSpPr>
        <p:spPr/>
        <p:txBody>
          <a:bodyPr/>
          <a:lstStyle/>
          <a:p>
            <a:r>
              <a:rPr lang="zh-CN" altLang="en-US" dirty="0" smtClean="0"/>
              <a:t>对字符设备驱动程序的注册有</a:t>
            </a:r>
            <a:r>
              <a:rPr lang="en-US" altLang="zh-CN" dirty="0" smtClean="0"/>
              <a:t>4</a:t>
            </a:r>
            <a:r>
              <a:rPr lang="zh-CN" altLang="en-US" dirty="0" smtClean="0"/>
              <a:t>个步骤</a:t>
            </a:r>
            <a:r>
              <a:rPr lang="en-US" altLang="zh-CN" dirty="0" smtClean="0"/>
              <a:t>:</a:t>
            </a:r>
          </a:p>
          <a:p>
            <a:r>
              <a:rPr lang="en-US" altLang="zh-CN" dirty="0" smtClean="0"/>
              <a:t>(1) </a:t>
            </a:r>
            <a:r>
              <a:rPr lang="zh-CN" altLang="en-US" dirty="0" smtClean="0"/>
              <a:t>首先定义一个</a:t>
            </a:r>
            <a:r>
              <a:rPr lang="en-US" altLang="zh-CN" dirty="0" err="1" smtClean="0"/>
              <a:t>cdev</a:t>
            </a:r>
            <a:r>
              <a:rPr lang="zh-CN" altLang="en-US" dirty="0" smtClean="0"/>
              <a:t>结构的指针变量</a:t>
            </a:r>
          </a:p>
          <a:p>
            <a:pPr lvl="1"/>
            <a:r>
              <a:rPr lang="zh-CN" altLang="en-US" dirty="0" smtClean="0"/>
              <a:t>例如</a:t>
            </a:r>
            <a:r>
              <a:rPr lang="en-US" altLang="zh-CN" dirty="0" smtClean="0"/>
              <a:t>:</a:t>
            </a:r>
            <a:r>
              <a:rPr lang="en-US" altLang="zh-CN" dirty="0" err="1" smtClean="0"/>
              <a:t>struct</a:t>
            </a:r>
            <a:r>
              <a:rPr lang="en-US" altLang="zh-CN" dirty="0" smtClean="0"/>
              <a:t> </a:t>
            </a:r>
            <a:r>
              <a:rPr lang="en-US" altLang="zh-CN" dirty="0" err="1" smtClean="0"/>
              <a:t>cdev</a:t>
            </a:r>
            <a:r>
              <a:rPr lang="en-US" altLang="zh-CN" dirty="0" smtClean="0"/>
              <a:t> *</a:t>
            </a:r>
            <a:r>
              <a:rPr lang="en-US" altLang="zh-CN" dirty="0" err="1" smtClean="0"/>
              <a:t>simple_cdev</a:t>
            </a:r>
            <a:r>
              <a:rPr lang="en-US" altLang="zh-CN" dirty="0" smtClean="0"/>
              <a:t>;</a:t>
            </a:r>
          </a:p>
          <a:p>
            <a:endParaRPr lang="en-US" altLang="zh-CN" dirty="0" smtClean="0"/>
          </a:p>
          <a:p>
            <a:r>
              <a:rPr lang="en-US" altLang="zh-CN" dirty="0" smtClean="0"/>
              <a:t>(2)</a:t>
            </a:r>
            <a:r>
              <a:rPr lang="zh-CN" altLang="en-US" dirty="0" smtClean="0"/>
              <a:t>利用函数 </a:t>
            </a:r>
            <a:r>
              <a:rPr lang="en-US" altLang="zh-CN" dirty="0" err="1" smtClean="0"/>
              <a:t>cdev_alloc</a:t>
            </a:r>
            <a:r>
              <a:rPr lang="en-US" altLang="zh-CN" dirty="0" smtClean="0"/>
              <a:t>  () ,</a:t>
            </a:r>
            <a:r>
              <a:rPr lang="zh-CN" altLang="en-US" dirty="0" smtClean="0"/>
              <a:t>动态申请一个</a:t>
            </a:r>
            <a:r>
              <a:rPr lang="en-US" altLang="zh-CN" dirty="0" err="1" smtClean="0"/>
              <a:t>cdev</a:t>
            </a:r>
            <a:r>
              <a:rPr lang="zh-CN" altLang="en-US" dirty="0" smtClean="0"/>
              <a:t>内存 </a:t>
            </a:r>
            <a:r>
              <a:rPr lang="en-US" altLang="zh-CN" dirty="0" smtClean="0"/>
              <a:t>,</a:t>
            </a:r>
          </a:p>
          <a:p>
            <a:pPr lvl="1"/>
            <a:r>
              <a:rPr lang="zh-CN" altLang="en-US" dirty="0" smtClean="0"/>
              <a:t>函数定义</a:t>
            </a:r>
            <a:r>
              <a:rPr lang="en-US" altLang="zh-CN" dirty="0" smtClean="0"/>
              <a:t>: </a:t>
            </a:r>
            <a:r>
              <a:rPr lang="en-US" altLang="zh-CN" dirty="0" err="1" smtClean="0"/>
              <a:t>struct</a:t>
            </a:r>
            <a:r>
              <a:rPr lang="en-US" altLang="zh-CN" dirty="0" smtClean="0"/>
              <a:t> </a:t>
            </a:r>
            <a:r>
              <a:rPr lang="en-US" altLang="zh-CN" dirty="0" err="1" smtClean="0"/>
              <a:t>cdev</a:t>
            </a:r>
            <a:r>
              <a:rPr lang="en-US" altLang="zh-CN" dirty="0" smtClean="0"/>
              <a:t> *</a:t>
            </a:r>
            <a:r>
              <a:rPr lang="en-US" altLang="zh-CN" dirty="0" err="1" smtClean="0"/>
              <a:t>cdev_alloc</a:t>
            </a:r>
            <a:r>
              <a:rPr lang="en-US" altLang="zh-CN" dirty="0" smtClean="0"/>
              <a:t>(void); </a:t>
            </a:r>
          </a:p>
          <a:p>
            <a:pPr lvl="1"/>
            <a:r>
              <a:rPr lang="zh-CN" altLang="en-US" dirty="0" smtClean="0"/>
              <a:t>例如</a:t>
            </a:r>
            <a:r>
              <a:rPr lang="en-US" altLang="zh-CN" dirty="0" smtClean="0"/>
              <a:t>:</a:t>
            </a:r>
            <a:r>
              <a:rPr lang="en-US" altLang="zh-CN" dirty="0" err="1" smtClean="0"/>
              <a:t>simple_cdev</a:t>
            </a:r>
            <a:r>
              <a:rPr lang="en-US" altLang="zh-CN" dirty="0" smtClean="0"/>
              <a:t>= </a:t>
            </a:r>
            <a:r>
              <a:rPr lang="en-US" altLang="zh-CN" dirty="0" err="1" smtClean="0"/>
              <a:t>cdev_alloc</a:t>
            </a:r>
            <a:r>
              <a:rPr lang="en-US" altLang="zh-CN" dirty="0" smtClean="0"/>
              <a:t>( ); </a:t>
            </a:r>
          </a:p>
        </p:txBody>
      </p:sp>
    </p:spTree>
  </p:cSld>
  <p:clrMapOvr>
    <a:masterClrMapping/>
  </p:clrMapOvr>
  <p:transition>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mtClean="0"/>
              <a:t>linux2.6</a:t>
            </a:r>
            <a:r>
              <a:rPr lang="zh-CN" altLang="en-US" smtClean="0"/>
              <a:t>驱动的注册和卸载</a:t>
            </a:r>
            <a:endParaRPr lang="en-US" altLang="zh-CN" smtClean="0"/>
          </a:p>
        </p:txBody>
      </p:sp>
      <p:sp>
        <p:nvSpPr>
          <p:cNvPr id="89091" name="Rectangle 3"/>
          <p:cNvSpPr>
            <a:spLocks noGrp="1" noChangeArrowheads="1"/>
          </p:cNvSpPr>
          <p:nvPr>
            <p:ph idx="1"/>
          </p:nvPr>
        </p:nvSpPr>
        <p:spPr/>
        <p:txBody>
          <a:bodyPr/>
          <a:lstStyle/>
          <a:p>
            <a:r>
              <a:rPr lang="en-US" altLang="zh-CN" dirty="0" smtClean="0"/>
              <a:t>(3)  </a:t>
            </a:r>
            <a:r>
              <a:rPr lang="zh-CN" altLang="en-US" dirty="0" smtClean="0"/>
              <a:t>利用函数</a:t>
            </a:r>
            <a:r>
              <a:rPr lang="en-US" altLang="zh-CN" dirty="0" err="1" smtClean="0"/>
              <a:t>cdev_init</a:t>
            </a:r>
            <a:r>
              <a:rPr lang="zh-CN" altLang="en-US" dirty="0" smtClean="0"/>
              <a:t>初始化，</a:t>
            </a:r>
            <a:r>
              <a:rPr lang="zh-CN" altLang="en-US" dirty="0" smtClean="0">
                <a:solidFill>
                  <a:srgbClr val="FF0000"/>
                </a:solidFill>
              </a:rPr>
              <a:t>建立</a:t>
            </a:r>
            <a:r>
              <a:rPr lang="en-US" altLang="zh-CN" dirty="0" err="1" smtClean="0">
                <a:solidFill>
                  <a:srgbClr val="FF0000"/>
                </a:solidFill>
              </a:rPr>
              <a:t>cdev</a:t>
            </a:r>
            <a:r>
              <a:rPr lang="zh-CN" altLang="en-US" dirty="0" smtClean="0">
                <a:solidFill>
                  <a:srgbClr val="FF0000"/>
                </a:solidFill>
              </a:rPr>
              <a:t>和</a:t>
            </a:r>
            <a:r>
              <a:rPr lang="en-US" altLang="zh-CN" dirty="0" err="1" smtClean="0">
                <a:solidFill>
                  <a:srgbClr val="FF0000"/>
                </a:solidFill>
              </a:rPr>
              <a:t>file_operation</a:t>
            </a:r>
            <a:r>
              <a:rPr lang="en-US" altLang="zh-CN" dirty="0" smtClean="0">
                <a:solidFill>
                  <a:srgbClr val="FF0000"/>
                </a:solidFill>
              </a:rPr>
              <a:t> </a:t>
            </a:r>
            <a:r>
              <a:rPr lang="zh-CN" altLang="en-US" dirty="0" smtClean="0">
                <a:solidFill>
                  <a:srgbClr val="FF0000"/>
                </a:solidFill>
              </a:rPr>
              <a:t>之间的连接</a:t>
            </a:r>
          </a:p>
          <a:p>
            <a:pPr lvl="1"/>
            <a:r>
              <a:rPr lang="zh-CN" altLang="en-US" dirty="0" smtClean="0"/>
              <a:t>函数定义</a:t>
            </a:r>
            <a:r>
              <a:rPr lang="en-US" altLang="zh-CN" dirty="0" smtClean="0"/>
              <a:t>:void </a:t>
            </a:r>
            <a:r>
              <a:rPr lang="en-US" altLang="zh-CN" dirty="0" err="1" smtClean="0"/>
              <a:t>cdev_init</a:t>
            </a:r>
            <a:r>
              <a:rPr lang="en-US" altLang="zh-CN" dirty="0" smtClean="0"/>
              <a:t>(</a:t>
            </a:r>
            <a:r>
              <a:rPr lang="en-US" altLang="zh-CN" dirty="0" err="1" smtClean="0"/>
              <a:t>struct</a:t>
            </a:r>
            <a:r>
              <a:rPr lang="en-US" altLang="zh-CN" dirty="0" smtClean="0"/>
              <a:t> </a:t>
            </a:r>
            <a:r>
              <a:rPr lang="en-US" altLang="zh-CN" dirty="0" err="1" smtClean="0"/>
              <a:t>cdev</a:t>
            </a:r>
            <a:r>
              <a:rPr lang="en-US" altLang="zh-CN" dirty="0" smtClean="0"/>
              <a:t> *, </a:t>
            </a:r>
            <a:r>
              <a:rPr lang="en-US" altLang="zh-CN" dirty="0" err="1" smtClean="0"/>
              <a:t>const</a:t>
            </a:r>
            <a:r>
              <a:rPr lang="en-US" altLang="zh-CN" dirty="0" smtClean="0"/>
              <a:t> </a:t>
            </a:r>
            <a:r>
              <a:rPr lang="en-US" altLang="zh-CN" dirty="0" err="1" smtClean="0"/>
              <a:t>struct</a:t>
            </a:r>
            <a:r>
              <a:rPr lang="en-US" altLang="zh-CN" dirty="0" smtClean="0"/>
              <a:t> </a:t>
            </a:r>
            <a:r>
              <a:rPr lang="en-US" altLang="zh-CN" dirty="0" err="1" smtClean="0"/>
              <a:t>file_operations</a:t>
            </a:r>
            <a:r>
              <a:rPr lang="en-US" altLang="zh-CN" dirty="0" smtClean="0"/>
              <a:t> *);</a:t>
            </a:r>
          </a:p>
          <a:p>
            <a:pPr lvl="1"/>
            <a:endParaRPr lang="en-US" altLang="zh-CN" dirty="0" smtClean="0"/>
          </a:p>
          <a:p>
            <a:pPr lvl="1"/>
            <a:r>
              <a:rPr lang="zh-CN" altLang="en-US" dirty="0" smtClean="0"/>
              <a:t>例如</a:t>
            </a:r>
            <a:r>
              <a:rPr lang="en-US" altLang="zh-CN" dirty="0" smtClean="0"/>
              <a:t>:</a:t>
            </a:r>
            <a:r>
              <a:rPr lang="en-US" altLang="zh-CN" dirty="0" err="1" smtClean="0"/>
              <a:t>cdev_init</a:t>
            </a:r>
            <a:r>
              <a:rPr lang="en-US" altLang="zh-CN" dirty="0" smtClean="0"/>
              <a:t>(</a:t>
            </a:r>
            <a:r>
              <a:rPr lang="en-US" altLang="zh-CN" dirty="0" err="1" smtClean="0"/>
              <a:t>simple_cdev</a:t>
            </a:r>
            <a:r>
              <a:rPr lang="en-US" altLang="zh-CN" dirty="0" smtClean="0"/>
              <a:t>;&amp;</a:t>
            </a:r>
            <a:r>
              <a:rPr lang="en-US" altLang="zh-CN" dirty="0" err="1" smtClean="0"/>
              <a:t>simple_fops</a:t>
            </a:r>
            <a:r>
              <a:rPr lang="en-US" altLang="zh-CN" dirty="0" smtClean="0"/>
              <a:t>);</a:t>
            </a:r>
          </a:p>
          <a:p>
            <a:pPr lvl="1"/>
            <a:r>
              <a:rPr lang="en-US" altLang="zh-CN" dirty="0" smtClean="0"/>
              <a:t>         </a:t>
            </a:r>
            <a:r>
              <a:rPr lang="en-US" altLang="zh-CN" dirty="0" err="1" smtClean="0"/>
              <a:t>simple_cdev</a:t>
            </a:r>
            <a:r>
              <a:rPr lang="en-US" altLang="zh-CN" dirty="0" smtClean="0"/>
              <a:t>-&gt;ops=&amp;</a:t>
            </a:r>
            <a:r>
              <a:rPr lang="en-US" altLang="zh-CN" dirty="0" err="1" smtClean="0"/>
              <a:t>simple_fops</a:t>
            </a:r>
            <a:r>
              <a:rPr lang="en-US" altLang="zh-CN" dirty="0" smtClean="0"/>
              <a:t>;</a:t>
            </a:r>
          </a:p>
          <a:p>
            <a:pPr lvl="1"/>
            <a:r>
              <a:rPr lang="en-US" altLang="zh-CN" dirty="0" smtClean="0"/>
              <a:t>         </a:t>
            </a:r>
            <a:r>
              <a:rPr lang="en-US" altLang="zh-CN" dirty="0" err="1" smtClean="0"/>
              <a:t>simple_cdev</a:t>
            </a:r>
            <a:r>
              <a:rPr lang="en-US" altLang="zh-CN" dirty="0" smtClean="0"/>
              <a:t>-&gt;owner=THIS MODULE;</a:t>
            </a:r>
          </a:p>
          <a:p>
            <a:pPr lvl="1"/>
            <a:endParaRPr lang="en-US" altLang="zh-CN" dirty="0" smtClean="0"/>
          </a:p>
          <a:p>
            <a:pPr lvl="1"/>
            <a:endParaRPr lang="en-US" altLang="zh-CN" dirty="0" smtClean="0"/>
          </a:p>
          <a:p>
            <a:endParaRPr lang="en-US" altLang="zh-CN" dirty="0" smtClean="0"/>
          </a:p>
        </p:txBody>
      </p:sp>
    </p:spTree>
  </p:cSld>
  <p:clrMapOvr>
    <a:masterClrMapping/>
  </p:clrMapOvr>
  <p:transition>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smtClean="0"/>
              <a:t>linux2.6</a:t>
            </a:r>
            <a:r>
              <a:rPr lang="zh-CN" altLang="en-US" dirty="0" smtClean="0"/>
              <a:t>驱动的注册和卸载</a:t>
            </a:r>
            <a:endParaRPr lang="en-US" altLang="zh-CN" dirty="0" smtClean="0"/>
          </a:p>
        </p:txBody>
      </p:sp>
      <p:sp>
        <p:nvSpPr>
          <p:cNvPr id="90115" name="Rectangle 3"/>
          <p:cNvSpPr>
            <a:spLocks noGrp="1" noChangeArrowheads="1"/>
          </p:cNvSpPr>
          <p:nvPr>
            <p:ph idx="1"/>
          </p:nvPr>
        </p:nvSpPr>
        <p:spPr/>
        <p:txBody>
          <a:bodyPr/>
          <a:lstStyle/>
          <a:p>
            <a:r>
              <a:rPr lang="en-US" altLang="zh-CN" sz="2400" dirty="0" smtClean="0"/>
              <a:t>(4)</a:t>
            </a:r>
            <a:r>
              <a:rPr lang="zh-CN" altLang="en-US" sz="2400" dirty="0" smtClean="0"/>
              <a:t>利用函数</a:t>
            </a:r>
            <a:r>
              <a:rPr lang="en-US" altLang="zh-CN" sz="2400" dirty="0" err="1" smtClean="0"/>
              <a:t>cdev_add</a:t>
            </a:r>
            <a:r>
              <a:rPr lang="en-US" altLang="zh-CN" sz="2400" dirty="0" smtClean="0"/>
              <a:t>()</a:t>
            </a:r>
            <a:r>
              <a:rPr lang="zh-CN" altLang="en-US" sz="2400" dirty="0" smtClean="0"/>
              <a:t>来注册设备</a:t>
            </a:r>
          </a:p>
          <a:p>
            <a:r>
              <a:rPr lang="zh-CN" altLang="en-US" sz="2400" dirty="0" smtClean="0"/>
              <a:t>函数定义</a:t>
            </a:r>
            <a:r>
              <a:rPr lang="en-US" altLang="zh-CN" sz="2400" dirty="0" smtClean="0"/>
              <a:t>:</a:t>
            </a:r>
            <a:r>
              <a:rPr lang="en-US" altLang="zh-CN" sz="2400" dirty="0" err="1" smtClean="0"/>
              <a:t>int</a:t>
            </a:r>
            <a:r>
              <a:rPr lang="en-US" altLang="zh-CN" sz="2400" dirty="0" smtClean="0"/>
              <a:t> </a:t>
            </a:r>
            <a:r>
              <a:rPr lang="en-US" altLang="zh-CN" sz="2400" dirty="0" err="1" smtClean="0"/>
              <a:t>cdev_add</a:t>
            </a:r>
            <a:r>
              <a:rPr lang="en-US" altLang="zh-CN" sz="2400" dirty="0" smtClean="0"/>
              <a:t>(</a:t>
            </a:r>
            <a:r>
              <a:rPr lang="en-US" altLang="zh-CN" sz="2400" dirty="0" err="1" smtClean="0"/>
              <a:t>struct</a:t>
            </a:r>
            <a:r>
              <a:rPr lang="en-US" altLang="zh-CN" sz="2400" dirty="0" smtClean="0"/>
              <a:t> </a:t>
            </a:r>
            <a:r>
              <a:rPr lang="en-US" altLang="zh-CN" sz="2400" dirty="0" err="1" smtClean="0"/>
              <a:t>cdev</a:t>
            </a:r>
            <a:r>
              <a:rPr lang="en-US" altLang="zh-CN" sz="2400" dirty="0" smtClean="0"/>
              <a:t> *dev, </a:t>
            </a:r>
            <a:r>
              <a:rPr lang="en-US" altLang="zh-CN" sz="2400" dirty="0" err="1" smtClean="0"/>
              <a:t>dev_t</a:t>
            </a:r>
            <a:r>
              <a:rPr lang="en-US" altLang="zh-CN" sz="2400" dirty="0" smtClean="0"/>
              <a:t>  </a:t>
            </a:r>
            <a:r>
              <a:rPr lang="en-US" altLang="zh-CN" sz="2400" dirty="0" err="1" smtClean="0"/>
              <a:t>num</a:t>
            </a:r>
            <a:r>
              <a:rPr lang="en-US" altLang="zh-CN" sz="2400" dirty="0" smtClean="0"/>
              <a:t>, unsigned </a:t>
            </a:r>
            <a:r>
              <a:rPr lang="en-US" altLang="zh-CN" sz="2400" dirty="0" err="1" smtClean="0"/>
              <a:t>int</a:t>
            </a:r>
            <a:r>
              <a:rPr lang="en-US" altLang="zh-CN" sz="2400" dirty="0" smtClean="0"/>
              <a:t> count); </a:t>
            </a:r>
          </a:p>
          <a:p>
            <a:r>
              <a:rPr lang="zh-CN" altLang="en-US" sz="2400" dirty="0" smtClean="0"/>
              <a:t>若该函数返回</a:t>
            </a:r>
            <a:r>
              <a:rPr lang="en-US" altLang="zh-CN" sz="2400" dirty="0" smtClean="0"/>
              <a:t>0,</a:t>
            </a:r>
            <a:r>
              <a:rPr lang="zh-CN" altLang="en-US" sz="2400" dirty="0" smtClean="0"/>
              <a:t>表示设备注册成功</a:t>
            </a:r>
            <a:r>
              <a:rPr lang="en-US" altLang="zh-CN" sz="2400" dirty="0" smtClean="0"/>
              <a:t>,</a:t>
            </a:r>
            <a:r>
              <a:rPr lang="zh-CN" altLang="en-US" sz="2400" dirty="0" smtClean="0"/>
              <a:t>非</a:t>
            </a:r>
            <a:r>
              <a:rPr lang="en-US" altLang="zh-CN" sz="2400" dirty="0" smtClean="0"/>
              <a:t>0</a:t>
            </a:r>
            <a:r>
              <a:rPr lang="zh-CN" altLang="en-US" sz="2400" dirty="0" smtClean="0"/>
              <a:t>注册失败</a:t>
            </a:r>
          </a:p>
          <a:p>
            <a:pPr lvl="1"/>
            <a:r>
              <a:rPr lang="zh-CN" altLang="en-US" sz="2000" dirty="0" smtClean="0"/>
              <a:t>例如</a:t>
            </a:r>
            <a:r>
              <a:rPr lang="en-US" altLang="zh-CN" sz="2000" dirty="0" smtClean="0"/>
              <a:t>:</a:t>
            </a:r>
          </a:p>
          <a:p>
            <a:pPr marL="639762" lvl="2" indent="0">
              <a:buNone/>
            </a:pPr>
            <a:r>
              <a:rPr lang="en-US" altLang="zh-CN" sz="1700" dirty="0" smtClean="0"/>
              <a:t> if(</a:t>
            </a:r>
            <a:r>
              <a:rPr lang="en-US" altLang="zh-CN" sz="1700" dirty="0" err="1" smtClean="0"/>
              <a:t>cdev_add</a:t>
            </a:r>
            <a:r>
              <a:rPr lang="en-US" altLang="zh-CN" sz="1700" dirty="0" smtClean="0"/>
              <a:t>(</a:t>
            </a:r>
            <a:r>
              <a:rPr lang="en-US" altLang="zh-CN" sz="1700" dirty="0" err="1" smtClean="0"/>
              <a:t>simple_cdev,simple_dev,count</a:t>
            </a:r>
            <a:r>
              <a:rPr lang="en-US" altLang="zh-CN" sz="1700" dirty="0" smtClean="0"/>
              <a:t>))</a:t>
            </a:r>
          </a:p>
          <a:p>
            <a:pPr marL="639762" lvl="2" indent="0">
              <a:buNone/>
            </a:pPr>
            <a:r>
              <a:rPr lang="en-US" altLang="zh-CN" sz="1700" dirty="0" smtClean="0"/>
              <a:t>{</a:t>
            </a:r>
          </a:p>
          <a:p>
            <a:pPr marL="639762" lvl="2" indent="0">
              <a:buNone/>
            </a:pPr>
            <a:r>
              <a:rPr lang="en-US" altLang="zh-CN" sz="1700" dirty="0"/>
              <a:t> </a:t>
            </a:r>
            <a:r>
              <a:rPr lang="en-US" altLang="zh-CN" sz="1700" dirty="0" smtClean="0"/>
              <a:t>     </a:t>
            </a:r>
            <a:r>
              <a:rPr lang="en-US" altLang="zh-CN" sz="1700" dirty="0" err="1" smtClean="0"/>
              <a:t>printk</a:t>
            </a:r>
            <a:r>
              <a:rPr lang="en-US" altLang="zh-CN" sz="1700" dirty="0" smtClean="0"/>
              <a:t>(KERN_NOTICE “something wrong when add!”)</a:t>
            </a:r>
          </a:p>
          <a:p>
            <a:pPr marL="639762" lvl="2" indent="0">
              <a:buNone/>
            </a:pPr>
            <a:r>
              <a:rPr lang="en-US" altLang="zh-CN" sz="1700" dirty="0" smtClean="0"/>
              <a:t>}</a:t>
            </a:r>
          </a:p>
          <a:p>
            <a:pPr marL="639762" lvl="2" indent="0">
              <a:buNone/>
            </a:pPr>
            <a:r>
              <a:rPr lang="en-US" altLang="zh-CN" sz="1700" dirty="0" smtClean="0"/>
              <a:t>else</a:t>
            </a:r>
          </a:p>
          <a:p>
            <a:pPr marL="639762" lvl="2" indent="0">
              <a:buNone/>
            </a:pPr>
            <a:r>
              <a:rPr lang="en-US" altLang="zh-CN" sz="1700" dirty="0" smtClean="0"/>
              <a:t>{</a:t>
            </a:r>
          </a:p>
          <a:p>
            <a:pPr marL="639762" lvl="2" indent="0">
              <a:buNone/>
            </a:pPr>
            <a:r>
              <a:rPr lang="en-US" altLang="zh-CN" sz="1700" dirty="0"/>
              <a:t> </a:t>
            </a:r>
            <a:r>
              <a:rPr lang="en-US" altLang="zh-CN" sz="1700" dirty="0" smtClean="0"/>
              <a:t>     </a:t>
            </a:r>
            <a:r>
              <a:rPr lang="en-US" altLang="zh-CN" sz="1700" dirty="0" err="1" smtClean="0"/>
              <a:t>printk</a:t>
            </a:r>
            <a:r>
              <a:rPr lang="en-US" altLang="zh-CN" sz="1700" dirty="0" smtClean="0"/>
              <a:t>(“success adding </a:t>
            </a:r>
            <a:r>
              <a:rPr lang="en-US" altLang="zh-CN" sz="1700" dirty="0" err="1" smtClean="0"/>
              <a:t>simple_cdev</a:t>
            </a:r>
            <a:r>
              <a:rPr lang="en-US" altLang="zh-CN" sz="1700" dirty="0" smtClean="0"/>
              <a:t>”)</a:t>
            </a:r>
          </a:p>
          <a:p>
            <a:pPr marL="639762" lvl="2" indent="0">
              <a:buNone/>
            </a:pPr>
            <a:r>
              <a:rPr lang="en-US" altLang="zh-CN" sz="1700" dirty="0" smtClean="0"/>
              <a:t>}</a:t>
            </a:r>
          </a:p>
        </p:txBody>
      </p:sp>
    </p:spTree>
  </p:cSld>
  <p:clrMapOvr>
    <a:masterClrMapping/>
  </p:clrMapOvr>
  <p:transition>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字符设备驱动开发</a:t>
            </a:r>
            <a:endParaRPr lang="en-US" altLang="zh-CN" dirty="0" smtClean="0"/>
          </a:p>
        </p:txBody>
      </p:sp>
      <p:sp>
        <p:nvSpPr>
          <p:cNvPr id="72707" name="Rectangle 3"/>
          <p:cNvSpPr>
            <a:spLocks noGrp="1" noChangeArrowheads="1"/>
          </p:cNvSpPr>
          <p:nvPr>
            <p:ph idx="1"/>
          </p:nvPr>
        </p:nvSpPr>
        <p:spPr/>
        <p:txBody>
          <a:bodyPr/>
          <a:lstStyle/>
          <a:p>
            <a:r>
              <a:rPr lang="zh-CN" altLang="en-US" sz="2000" dirty="0" smtClean="0"/>
              <a:t>设备驱动程序的开发流程 </a:t>
            </a:r>
          </a:p>
          <a:p>
            <a:pPr marL="349250" lvl="1" indent="0">
              <a:buNone/>
            </a:pPr>
            <a:r>
              <a:rPr lang="zh-CN" altLang="en-US" sz="1800" dirty="0" smtClean="0"/>
              <a:t>（</a:t>
            </a:r>
            <a:r>
              <a:rPr lang="en-US" altLang="zh-CN" sz="1800" dirty="0" smtClean="0"/>
              <a:t>1</a:t>
            </a:r>
            <a:r>
              <a:rPr lang="zh-CN" altLang="en-US" sz="1800" dirty="0" smtClean="0"/>
              <a:t>）硬件接口设计或使用嵌入式处理器的生产商提供参考接口电路。</a:t>
            </a:r>
          </a:p>
          <a:p>
            <a:pPr marL="349250" lvl="1" indent="0">
              <a:buNone/>
            </a:pPr>
            <a:r>
              <a:rPr lang="zh-CN" altLang="en-US" sz="1800" dirty="0" smtClean="0"/>
              <a:t>（</a:t>
            </a:r>
            <a:r>
              <a:rPr lang="en-US" altLang="zh-CN" sz="1800" dirty="0" smtClean="0"/>
              <a:t>2</a:t>
            </a:r>
            <a:r>
              <a:rPr lang="zh-CN" altLang="en-US" sz="1800" dirty="0" smtClean="0"/>
              <a:t>）设计所要实现的文件操作，定义</a:t>
            </a:r>
            <a:r>
              <a:rPr lang="en-US" altLang="zh-CN" sz="1800" dirty="0" err="1" smtClean="0"/>
              <a:t>file_operations</a:t>
            </a:r>
            <a:r>
              <a:rPr lang="zh-CN" altLang="en-US" sz="1800" dirty="0" smtClean="0"/>
              <a:t>结构。</a:t>
            </a:r>
          </a:p>
          <a:p>
            <a:pPr marL="349250" lvl="1" indent="0">
              <a:buNone/>
            </a:pPr>
            <a:r>
              <a:rPr lang="zh-CN" altLang="en-US" sz="1800" dirty="0" smtClean="0"/>
              <a:t>（</a:t>
            </a:r>
            <a:r>
              <a:rPr lang="en-US" altLang="zh-CN" sz="1800" dirty="0" smtClean="0"/>
              <a:t>3</a:t>
            </a:r>
            <a:r>
              <a:rPr lang="zh-CN" altLang="en-US" sz="1800" dirty="0" smtClean="0"/>
              <a:t>）实现所需的文件操作调用，如</a:t>
            </a:r>
            <a:r>
              <a:rPr lang="en-US" altLang="zh-CN" sz="1800" dirty="0" smtClean="0"/>
              <a:t>read</a:t>
            </a:r>
            <a:r>
              <a:rPr lang="zh-CN" altLang="en-US" sz="1800" dirty="0" smtClean="0"/>
              <a:t>、</a:t>
            </a:r>
            <a:r>
              <a:rPr lang="en-US" altLang="zh-CN" sz="1800" dirty="0" smtClean="0"/>
              <a:t>write</a:t>
            </a:r>
            <a:r>
              <a:rPr lang="zh-CN" altLang="en-US" sz="1800" dirty="0" smtClean="0"/>
              <a:t>等。</a:t>
            </a:r>
          </a:p>
          <a:p>
            <a:pPr marL="349250" lvl="1" indent="0">
              <a:buNone/>
            </a:pPr>
            <a:r>
              <a:rPr lang="zh-CN" altLang="en-US" sz="1800" dirty="0" smtClean="0"/>
              <a:t>（</a:t>
            </a:r>
            <a:r>
              <a:rPr lang="en-US" altLang="zh-CN" sz="1800" dirty="0" smtClean="0"/>
              <a:t>4</a:t>
            </a:r>
            <a:r>
              <a:rPr lang="zh-CN" altLang="en-US" sz="1800" dirty="0" smtClean="0"/>
              <a:t>）实现初始化模块函数</a:t>
            </a:r>
            <a:r>
              <a:rPr lang="en-US" altLang="zh-CN" sz="1800" dirty="0" smtClean="0"/>
              <a:t>__</a:t>
            </a:r>
            <a:r>
              <a:rPr lang="en-US" altLang="zh-CN" sz="1800" dirty="0" err="1" smtClean="0"/>
              <a:t>init</a:t>
            </a:r>
            <a:r>
              <a:rPr lang="en-US" altLang="zh-CN" sz="1800" dirty="0" smtClean="0"/>
              <a:t>,</a:t>
            </a:r>
            <a:r>
              <a:rPr lang="zh-CN" altLang="en-US" sz="1800" dirty="0" smtClean="0"/>
              <a:t>其中定义设备号。</a:t>
            </a:r>
          </a:p>
          <a:p>
            <a:pPr marL="349250" lvl="1" indent="0">
              <a:buNone/>
            </a:pPr>
            <a:r>
              <a:rPr lang="zh-CN" altLang="en-US" sz="1800" dirty="0" smtClean="0"/>
              <a:t>（</a:t>
            </a:r>
            <a:r>
              <a:rPr lang="en-US" altLang="zh-CN" sz="1800" dirty="0" smtClean="0"/>
              <a:t>5</a:t>
            </a:r>
            <a:r>
              <a:rPr lang="zh-CN" altLang="en-US" sz="1800" dirty="0" smtClean="0"/>
              <a:t>）实现初始化函数</a:t>
            </a:r>
            <a:r>
              <a:rPr lang="en-US" altLang="zh-CN" sz="1800" dirty="0" smtClean="0"/>
              <a:t>,</a:t>
            </a:r>
            <a:r>
              <a:rPr lang="zh-CN" altLang="en-US" sz="1800" dirty="0" smtClean="0"/>
              <a:t>其中实现驱动的注册。</a:t>
            </a:r>
          </a:p>
          <a:p>
            <a:pPr marL="349250" lvl="1" indent="0">
              <a:buNone/>
            </a:pPr>
            <a:r>
              <a:rPr lang="zh-CN" altLang="en-US" sz="1800" dirty="0" smtClean="0"/>
              <a:t>（</a:t>
            </a:r>
            <a:r>
              <a:rPr lang="en-US" altLang="zh-CN" sz="1800" dirty="0" smtClean="0"/>
              <a:t>6</a:t>
            </a:r>
            <a:r>
              <a:rPr lang="zh-CN" altLang="en-US" sz="1800" dirty="0" smtClean="0"/>
              <a:t>）实现中断服务，并用</a:t>
            </a:r>
            <a:r>
              <a:rPr lang="en-US" altLang="zh-CN" sz="1800" dirty="0" err="1" smtClean="0"/>
              <a:t>request_irq</a:t>
            </a:r>
            <a:r>
              <a:rPr lang="zh-CN" altLang="en-US" sz="1800" dirty="0" smtClean="0"/>
              <a:t>向内核注册。</a:t>
            </a:r>
          </a:p>
          <a:p>
            <a:pPr marL="349250" lvl="1" indent="0">
              <a:buNone/>
            </a:pPr>
            <a:r>
              <a:rPr lang="zh-CN" altLang="en-US" sz="1800" dirty="0" smtClean="0"/>
              <a:t>（</a:t>
            </a:r>
            <a:r>
              <a:rPr lang="en-US" altLang="zh-CN" sz="1800" dirty="0" smtClean="0"/>
              <a:t>7</a:t>
            </a:r>
            <a:r>
              <a:rPr lang="zh-CN" altLang="en-US" sz="1800" dirty="0" smtClean="0"/>
              <a:t>）</a:t>
            </a:r>
            <a:r>
              <a:rPr lang="zh-CN" altLang="en-US" sz="1800" dirty="0" smtClean="0">
                <a:solidFill>
                  <a:srgbClr val="FF0000"/>
                </a:solidFill>
              </a:rPr>
              <a:t>实现卸载模块函数</a:t>
            </a:r>
            <a:r>
              <a:rPr lang="en-US" altLang="zh-CN" sz="1800" dirty="0" smtClean="0">
                <a:solidFill>
                  <a:srgbClr val="FF0000"/>
                </a:solidFill>
              </a:rPr>
              <a:t>__exit,</a:t>
            </a:r>
            <a:r>
              <a:rPr lang="zh-CN" altLang="en-US" sz="1800" dirty="0" smtClean="0">
                <a:solidFill>
                  <a:srgbClr val="FF0000"/>
                </a:solidFill>
              </a:rPr>
              <a:t>完成驱动的注销</a:t>
            </a:r>
            <a:r>
              <a:rPr lang="en-US" altLang="zh-CN" sz="1800" dirty="0" smtClean="0">
                <a:solidFill>
                  <a:srgbClr val="FF0000"/>
                </a:solidFill>
              </a:rPr>
              <a:t>,</a:t>
            </a:r>
            <a:r>
              <a:rPr lang="zh-CN" altLang="en-US" sz="1800" dirty="0" smtClean="0">
                <a:solidFill>
                  <a:srgbClr val="FF0000"/>
                </a:solidFill>
              </a:rPr>
              <a:t>释放设备号</a:t>
            </a:r>
          </a:p>
          <a:p>
            <a:pPr marL="349250" lvl="1" indent="0">
              <a:buNone/>
            </a:pPr>
            <a:r>
              <a:rPr lang="zh-CN" altLang="en-US" sz="1800" dirty="0" smtClean="0"/>
              <a:t>（</a:t>
            </a:r>
            <a:r>
              <a:rPr lang="en-US" altLang="zh-CN" sz="1800" dirty="0" smtClean="0"/>
              <a:t>8</a:t>
            </a:r>
            <a:r>
              <a:rPr lang="zh-CN" altLang="en-US" sz="1800" dirty="0" smtClean="0"/>
              <a:t>）</a:t>
            </a:r>
            <a:r>
              <a:rPr lang="zh-CN" altLang="en-US" sz="1800" dirty="0" smtClean="0"/>
              <a:t>编译该驱动程序到内核中，或者用</a:t>
            </a:r>
            <a:r>
              <a:rPr lang="en-US" altLang="zh-CN" sz="1800" dirty="0" err="1" smtClean="0"/>
              <a:t>insmod</a:t>
            </a:r>
            <a:r>
              <a:rPr lang="zh-CN" altLang="en-US" sz="1800" dirty="0" smtClean="0"/>
              <a:t>命令加载模块。</a:t>
            </a:r>
          </a:p>
          <a:p>
            <a:pPr marL="349250" lvl="1" indent="0">
              <a:buNone/>
            </a:pPr>
            <a:r>
              <a:rPr lang="zh-CN" altLang="en-US" sz="1800" smtClean="0"/>
              <a:t>（）</a:t>
            </a:r>
            <a:r>
              <a:rPr lang="zh-CN" altLang="en-US" sz="1800" dirty="0" smtClean="0"/>
              <a:t>测试该设备，编写应用程序，对驱动程序进行测试。</a:t>
            </a:r>
          </a:p>
        </p:txBody>
      </p:sp>
    </p:spTree>
    <p:extLst>
      <p:ext uri="{BB962C8B-B14F-4D97-AF65-F5344CB8AC3E}">
        <p14:creationId xmlns:p14="http://schemas.microsoft.com/office/powerpoint/2010/main" val="3454922585"/>
      </p:ext>
    </p:extLst>
  </p:cSld>
  <p:clrMapOvr>
    <a:masterClrMapping/>
  </p:clrMapOvr>
  <p:transition>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smtClean="0"/>
              <a:t>linux2.6</a:t>
            </a:r>
            <a:r>
              <a:rPr lang="zh-CN" altLang="en-US" smtClean="0"/>
              <a:t>驱动的注册和卸载</a:t>
            </a:r>
          </a:p>
        </p:txBody>
      </p:sp>
      <p:sp>
        <p:nvSpPr>
          <p:cNvPr id="92163" name="Rectangle 3"/>
          <p:cNvSpPr>
            <a:spLocks noGrp="1" noChangeArrowheads="1"/>
          </p:cNvSpPr>
          <p:nvPr>
            <p:ph idx="1"/>
          </p:nvPr>
        </p:nvSpPr>
        <p:spPr/>
        <p:txBody>
          <a:bodyPr/>
          <a:lstStyle/>
          <a:p>
            <a:r>
              <a:rPr lang="zh-CN" altLang="en-US" sz="2400" dirty="0" smtClean="0"/>
              <a:t>对字符设备驱动程序的卸载有</a:t>
            </a:r>
            <a:r>
              <a:rPr lang="en-US" altLang="zh-CN" sz="2400" dirty="0" smtClean="0"/>
              <a:t>1</a:t>
            </a:r>
            <a:r>
              <a:rPr lang="zh-CN" altLang="en-US" sz="2400" dirty="0" smtClean="0"/>
              <a:t>个步骤</a:t>
            </a:r>
            <a:r>
              <a:rPr lang="en-US" altLang="zh-CN" sz="2400" dirty="0" smtClean="0"/>
              <a:t>:</a:t>
            </a:r>
          </a:p>
          <a:p>
            <a:r>
              <a:rPr lang="zh-CN" altLang="en-US" sz="2400" dirty="0" smtClean="0"/>
              <a:t>函数定义</a:t>
            </a:r>
            <a:r>
              <a:rPr lang="en-US" altLang="zh-CN" sz="2400" dirty="0" smtClean="0"/>
              <a:t>:void </a:t>
            </a:r>
            <a:r>
              <a:rPr lang="en-US" altLang="zh-CN" sz="2400" dirty="0" err="1" smtClean="0"/>
              <a:t>cdev_del</a:t>
            </a:r>
            <a:r>
              <a:rPr lang="en-US" altLang="zh-CN" sz="2400" dirty="0" smtClean="0"/>
              <a:t>(</a:t>
            </a:r>
            <a:r>
              <a:rPr lang="en-US" altLang="zh-CN" sz="2400" dirty="0" err="1" smtClean="0"/>
              <a:t>struct</a:t>
            </a:r>
            <a:r>
              <a:rPr lang="en-US" altLang="zh-CN" sz="2400" dirty="0" smtClean="0"/>
              <a:t> </a:t>
            </a:r>
            <a:r>
              <a:rPr lang="en-US" altLang="zh-CN" sz="2400" dirty="0" err="1" smtClean="0"/>
              <a:t>cdev</a:t>
            </a:r>
            <a:r>
              <a:rPr lang="en-US" altLang="zh-CN" sz="2400" dirty="0" smtClean="0"/>
              <a:t> *);//</a:t>
            </a:r>
          </a:p>
          <a:p>
            <a:r>
              <a:rPr lang="zh-CN" altLang="en-US" sz="2400" dirty="0" smtClean="0"/>
              <a:t>作用</a:t>
            </a:r>
            <a:r>
              <a:rPr lang="en-US" altLang="zh-CN" sz="2400" dirty="0" smtClean="0"/>
              <a:t>:</a:t>
            </a:r>
            <a:r>
              <a:rPr lang="zh-CN" altLang="en-US" sz="2400" dirty="0" smtClean="0"/>
              <a:t>注销设备，通常发生在驱动模块的卸载函数中</a:t>
            </a:r>
          </a:p>
          <a:p>
            <a:pPr marL="349250" lvl="1" indent="0">
              <a:buNone/>
            </a:pPr>
            <a:r>
              <a:rPr lang="en-US" altLang="zh-CN" sz="2000" dirty="0" smtClean="0"/>
              <a:t>static void __exit </a:t>
            </a:r>
            <a:r>
              <a:rPr lang="en-US" altLang="zh-CN" sz="2000" dirty="0" err="1" smtClean="0"/>
              <a:t>simple_exit</a:t>
            </a:r>
            <a:r>
              <a:rPr lang="en-US" altLang="zh-CN" sz="2000" dirty="0" smtClean="0"/>
              <a:t>(void)</a:t>
            </a:r>
          </a:p>
          <a:p>
            <a:pPr marL="349250" lvl="1" indent="0">
              <a:buNone/>
            </a:pPr>
            <a:r>
              <a:rPr lang="en-US" altLang="zh-CN" sz="2000" dirty="0" smtClean="0"/>
              <a:t>{</a:t>
            </a:r>
          </a:p>
          <a:p>
            <a:pPr marL="349250" lvl="1" indent="0">
              <a:buNone/>
            </a:pPr>
            <a:r>
              <a:rPr lang="en-US" altLang="zh-CN" sz="2000" dirty="0" smtClean="0"/>
              <a:t>	</a:t>
            </a:r>
            <a:r>
              <a:rPr lang="en-US" altLang="zh-CN" sz="2000" dirty="0" err="1" smtClean="0"/>
              <a:t>cdev_del</a:t>
            </a:r>
            <a:r>
              <a:rPr lang="en-US" altLang="zh-CN" sz="2000" dirty="0" smtClean="0"/>
              <a:t>(</a:t>
            </a:r>
            <a:r>
              <a:rPr lang="en-US" altLang="zh-CN" sz="2000" dirty="0" err="1" smtClean="0"/>
              <a:t>simple_dev</a:t>
            </a:r>
            <a:r>
              <a:rPr lang="en-US" altLang="zh-CN" sz="2000" dirty="0" smtClean="0"/>
              <a:t>);            //</a:t>
            </a:r>
            <a:r>
              <a:rPr lang="zh-CN" altLang="en-US" sz="2000" dirty="0" smtClean="0"/>
              <a:t>注销设备</a:t>
            </a:r>
          </a:p>
          <a:p>
            <a:pPr marL="349250" lvl="1" indent="0">
              <a:buNone/>
            </a:pPr>
            <a:r>
              <a:rPr lang="en-US" altLang="zh-CN" sz="2000" dirty="0" smtClean="0"/>
              <a:t>	</a:t>
            </a:r>
            <a:r>
              <a:rPr lang="en-US" altLang="zh-CN" sz="2000" dirty="0" err="1" smtClean="0"/>
              <a:t>unregister_chrdev_region</a:t>
            </a:r>
            <a:r>
              <a:rPr lang="en-US" altLang="zh-CN" sz="2000" dirty="0" smtClean="0"/>
              <a:t>(</a:t>
            </a:r>
            <a:r>
              <a:rPr lang="en-US" altLang="zh-CN" sz="2000" dirty="0" err="1" smtClean="0"/>
              <a:t>simple_dev</a:t>
            </a:r>
            <a:r>
              <a:rPr lang="en-US" altLang="zh-CN" sz="2000" dirty="0" smtClean="0"/>
              <a:t>, count)//</a:t>
            </a:r>
            <a:r>
              <a:rPr lang="zh-CN" altLang="en-US" sz="2000" dirty="0" smtClean="0"/>
              <a:t>释放设备号</a:t>
            </a:r>
          </a:p>
          <a:p>
            <a:pPr marL="349250" lvl="1" indent="0">
              <a:buNone/>
            </a:pPr>
            <a:r>
              <a:rPr lang="en-US" altLang="zh-CN" sz="2000" dirty="0" smtClean="0"/>
              <a:t>}</a:t>
            </a:r>
          </a:p>
          <a:p>
            <a:endParaRPr lang="en-US" altLang="zh-CN" sz="2400" dirty="0" smtClean="0"/>
          </a:p>
        </p:txBody>
      </p:sp>
    </p:spTree>
  </p:cSld>
  <p:clrMapOvr>
    <a:masterClrMapping/>
  </p:clrMapOvr>
  <p:transition>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smtClean="0"/>
              <a:t>Simple_chrdev.c</a:t>
            </a:r>
            <a:endParaRPr lang="zh-CN" altLang="en-US" smtClean="0"/>
          </a:p>
        </p:txBody>
      </p:sp>
      <p:sp>
        <p:nvSpPr>
          <p:cNvPr id="93187" name="内容占位符 2"/>
          <p:cNvSpPr>
            <a:spLocks noGrp="1"/>
          </p:cNvSpPr>
          <p:nvPr>
            <p:ph idx="1"/>
          </p:nvPr>
        </p:nvSpPr>
        <p:spPr/>
        <p:txBody>
          <a:bodyPr/>
          <a:lstStyle/>
          <a:p>
            <a:pPr marL="0" indent="0">
              <a:buNone/>
            </a:pPr>
            <a:r>
              <a:rPr lang="en-US" altLang="zh-CN" sz="2000" dirty="0" smtClean="0"/>
              <a:t>#include &lt;</a:t>
            </a:r>
            <a:r>
              <a:rPr lang="en-US" altLang="zh-CN" sz="2000" dirty="0" err="1" smtClean="0"/>
              <a:t>linux</a:t>
            </a:r>
            <a:r>
              <a:rPr lang="en-US" altLang="zh-CN" sz="2000" dirty="0" smtClean="0"/>
              <a:t>/</a:t>
            </a:r>
            <a:r>
              <a:rPr lang="en-US" altLang="zh-CN" sz="2000" dirty="0" err="1" smtClean="0"/>
              <a:t>kernel.h</a:t>
            </a:r>
            <a:r>
              <a:rPr lang="en-US" altLang="zh-CN" sz="2000" dirty="0" smtClean="0"/>
              <a:t>&gt;</a:t>
            </a:r>
          </a:p>
          <a:p>
            <a:pPr marL="0" indent="0">
              <a:buNone/>
            </a:pPr>
            <a:r>
              <a:rPr lang="en-US" altLang="zh-CN" sz="2000" dirty="0" smtClean="0"/>
              <a:t>#include &lt;</a:t>
            </a:r>
            <a:r>
              <a:rPr lang="en-US" altLang="zh-CN" sz="2000" dirty="0" err="1" smtClean="0"/>
              <a:t>linux</a:t>
            </a:r>
            <a:r>
              <a:rPr lang="en-US" altLang="zh-CN" sz="2000" dirty="0" smtClean="0"/>
              <a:t>/</a:t>
            </a:r>
            <a:r>
              <a:rPr lang="en-US" altLang="zh-CN" sz="2000" dirty="0" err="1" smtClean="0"/>
              <a:t>module.h</a:t>
            </a:r>
            <a:r>
              <a:rPr lang="en-US" altLang="zh-CN" sz="2000" dirty="0" smtClean="0"/>
              <a:t>&gt;</a:t>
            </a:r>
          </a:p>
          <a:p>
            <a:pPr marL="0" indent="0">
              <a:buNone/>
            </a:pPr>
            <a:r>
              <a:rPr lang="en-US" altLang="zh-CN" sz="2000" dirty="0" smtClean="0"/>
              <a:t>#include &lt;</a:t>
            </a:r>
            <a:r>
              <a:rPr lang="en-US" altLang="zh-CN" sz="2000" dirty="0" err="1" smtClean="0"/>
              <a:t>linux</a:t>
            </a:r>
            <a:r>
              <a:rPr lang="en-US" altLang="zh-CN" sz="2000" dirty="0" smtClean="0"/>
              <a:t>/</a:t>
            </a:r>
            <a:r>
              <a:rPr lang="en-US" altLang="zh-CN" sz="2000" dirty="0" err="1" smtClean="0"/>
              <a:t>init.h</a:t>
            </a:r>
            <a:r>
              <a:rPr lang="en-US" altLang="zh-CN" sz="2000" dirty="0" smtClean="0"/>
              <a:t>&gt;</a:t>
            </a:r>
          </a:p>
          <a:p>
            <a:pPr marL="0" indent="0">
              <a:buNone/>
            </a:pPr>
            <a:r>
              <a:rPr lang="en-US" altLang="zh-CN" sz="2000" dirty="0" smtClean="0"/>
              <a:t>#include &lt;</a:t>
            </a:r>
            <a:r>
              <a:rPr lang="en-US" altLang="zh-CN" sz="2000" dirty="0" err="1" smtClean="0"/>
              <a:t>linux</a:t>
            </a:r>
            <a:r>
              <a:rPr lang="en-US" altLang="zh-CN" sz="2000" dirty="0" smtClean="0"/>
              <a:t>/</a:t>
            </a:r>
            <a:r>
              <a:rPr lang="en-US" altLang="zh-CN" sz="2000" dirty="0" err="1" smtClean="0"/>
              <a:t>fs.h</a:t>
            </a:r>
            <a:r>
              <a:rPr lang="en-US" altLang="zh-CN" sz="2000" dirty="0" smtClean="0"/>
              <a:t>&gt;</a:t>
            </a:r>
          </a:p>
          <a:p>
            <a:pPr marL="0" indent="0">
              <a:buNone/>
            </a:pPr>
            <a:r>
              <a:rPr lang="en-US" altLang="zh-CN" sz="2000" dirty="0" smtClean="0"/>
              <a:t>#include &lt;</a:t>
            </a:r>
            <a:r>
              <a:rPr lang="en-US" altLang="zh-CN" sz="2000" dirty="0" err="1" smtClean="0"/>
              <a:t>linux</a:t>
            </a:r>
            <a:r>
              <a:rPr lang="en-US" altLang="zh-CN" sz="2000" dirty="0" smtClean="0"/>
              <a:t>/</a:t>
            </a:r>
            <a:r>
              <a:rPr lang="en-US" altLang="zh-CN" sz="2000" dirty="0" err="1" smtClean="0"/>
              <a:t>cdev.h</a:t>
            </a:r>
            <a:r>
              <a:rPr lang="en-US" altLang="zh-CN" sz="2000" dirty="0" smtClean="0"/>
              <a:t>&gt;</a:t>
            </a:r>
          </a:p>
          <a:p>
            <a:pPr marL="0" indent="0">
              <a:buNone/>
            </a:pPr>
            <a:r>
              <a:rPr lang="en-US" altLang="zh-CN" sz="2000" dirty="0" smtClean="0"/>
              <a:t>#include &lt;</a:t>
            </a:r>
            <a:r>
              <a:rPr lang="en-US" altLang="zh-CN" sz="2000" dirty="0" err="1" smtClean="0"/>
              <a:t>linux</a:t>
            </a:r>
            <a:r>
              <a:rPr lang="en-US" altLang="zh-CN" sz="2000" dirty="0" smtClean="0"/>
              <a:t>/</a:t>
            </a:r>
            <a:r>
              <a:rPr lang="en-US" altLang="zh-CN" sz="2000" dirty="0" err="1" smtClean="0"/>
              <a:t>ioctl.h</a:t>
            </a:r>
            <a:r>
              <a:rPr lang="en-US" altLang="zh-CN" sz="2000" dirty="0" smtClean="0"/>
              <a:t>&gt;</a:t>
            </a:r>
          </a:p>
          <a:p>
            <a:pPr marL="0" indent="0">
              <a:buNone/>
            </a:pPr>
            <a:endParaRPr lang="en-US" altLang="zh-CN" sz="2000" dirty="0" smtClean="0"/>
          </a:p>
          <a:p>
            <a:pPr marL="0" indent="0">
              <a:buNone/>
            </a:pPr>
            <a:r>
              <a:rPr lang="en-US" altLang="zh-CN" sz="2000" dirty="0" smtClean="0"/>
              <a:t>#define CDRIVER_NAME "</a:t>
            </a:r>
            <a:r>
              <a:rPr lang="en-US" altLang="zh-CN" sz="2000" dirty="0" err="1" smtClean="0"/>
              <a:t>Simple_chrdev</a:t>
            </a:r>
            <a:r>
              <a:rPr lang="en-US" altLang="zh-CN" sz="2000" dirty="0" smtClean="0"/>
              <a:t>“</a:t>
            </a:r>
          </a:p>
          <a:p>
            <a:pPr marL="0" indent="0">
              <a:buNone/>
            </a:pPr>
            <a:endParaRPr lang="en-US" altLang="zh-CN" sz="2000" dirty="0" smtClean="0"/>
          </a:p>
          <a:p>
            <a:pPr marL="0" indent="0">
              <a:buNone/>
            </a:pPr>
            <a:r>
              <a:rPr lang="en-US" altLang="zh-CN" sz="2000" dirty="0" err="1" smtClean="0"/>
              <a:t>int</a:t>
            </a:r>
            <a:r>
              <a:rPr lang="en-US" altLang="zh-CN" sz="2000" dirty="0" smtClean="0"/>
              <a:t> CDRIVER_MAJOR=0;</a:t>
            </a:r>
          </a:p>
          <a:p>
            <a:pPr marL="0" indent="0">
              <a:buNone/>
            </a:pPr>
            <a:r>
              <a:rPr lang="en-US" altLang="zh-CN" sz="2000" dirty="0" err="1" smtClean="0"/>
              <a:t>int</a:t>
            </a:r>
            <a:r>
              <a:rPr lang="en-US" altLang="zh-CN" sz="2000" dirty="0" smtClean="0"/>
              <a:t> CDRIVER_MINOR=0;</a:t>
            </a:r>
          </a:p>
          <a:p>
            <a:pPr marL="0" indent="0">
              <a:buNone/>
            </a:pPr>
            <a:r>
              <a:rPr lang="en-US" altLang="zh-CN" sz="2000" dirty="0" err="1" smtClean="0"/>
              <a:t>int</a:t>
            </a:r>
            <a:r>
              <a:rPr lang="en-US" altLang="zh-CN" sz="2000" dirty="0" smtClean="0"/>
              <a:t> count=1;</a:t>
            </a:r>
            <a:endParaRPr lang="zh-CN" altLang="en-US" sz="2000" dirty="0" smtClean="0"/>
          </a:p>
        </p:txBody>
      </p:sp>
    </p:spTree>
  </p:cSld>
  <p:clrMapOvr>
    <a:masterClrMapping/>
  </p:clrMapOvr>
  <p:transition>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2"/>
          <p:cNvSpPr>
            <a:spLocks noGrp="1"/>
          </p:cNvSpPr>
          <p:nvPr>
            <p:ph type="title"/>
          </p:nvPr>
        </p:nvSpPr>
        <p:spPr/>
        <p:txBody>
          <a:bodyPr/>
          <a:lstStyle/>
          <a:p>
            <a:endParaRPr lang="zh-CN" altLang="en-US" smtClean="0"/>
          </a:p>
        </p:txBody>
      </p:sp>
      <p:sp>
        <p:nvSpPr>
          <p:cNvPr id="94211" name="内容占位符 2"/>
          <p:cNvSpPr>
            <a:spLocks noGrp="1"/>
          </p:cNvSpPr>
          <p:nvPr>
            <p:ph idx="1"/>
          </p:nvPr>
        </p:nvSpPr>
        <p:spPr/>
        <p:txBody>
          <a:bodyPr/>
          <a:lstStyle/>
          <a:p>
            <a:pPr marL="0" indent="0">
              <a:buNone/>
            </a:pPr>
            <a:r>
              <a:rPr lang="en-US" altLang="zh-CN" sz="2000" dirty="0" smtClean="0"/>
              <a:t>extern </a:t>
            </a:r>
            <a:r>
              <a:rPr lang="en-US" altLang="zh-CN" sz="2000" dirty="0" err="1" smtClean="0"/>
              <a:t>struct</a:t>
            </a:r>
            <a:r>
              <a:rPr lang="en-US" altLang="zh-CN" sz="2000" dirty="0" smtClean="0"/>
              <a:t> </a:t>
            </a:r>
            <a:r>
              <a:rPr lang="en-US" altLang="zh-CN" sz="2000" dirty="0" err="1" smtClean="0"/>
              <a:t>file_operations</a:t>
            </a:r>
            <a:r>
              <a:rPr lang="en-US" altLang="zh-CN" sz="2000" dirty="0" smtClean="0"/>
              <a:t>  </a:t>
            </a:r>
            <a:r>
              <a:rPr lang="en-US" altLang="zh-CN" sz="2000" dirty="0" err="1" smtClean="0"/>
              <a:t>simple_fops</a:t>
            </a:r>
            <a:r>
              <a:rPr lang="en-US" altLang="zh-CN" sz="2000" dirty="0" smtClean="0"/>
              <a:t>;</a:t>
            </a:r>
          </a:p>
          <a:p>
            <a:pPr marL="0" indent="0">
              <a:buNone/>
            </a:pPr>
            <a:r>
              <a:rPr lang="en-US" altLang="zh-CN" sz="2000" dirty="0" err="1" smtClean="0"/>
              <a:t>struct</a:t>
            </a:r>
            <a:r>
              <a:rPr lang="en-US" altLang="zh-CN" sz="2000" dirty="0" smtClean="0"/>
              <a:t> </a:t>
            </a:r>
            <a:r>
              <a:rPr lang="en-US" altLang="zh-CN" sz="2000" dirty="0" err="1" smtClean="0"/>
              <a:t>cdev</a:t>
            </a:r>
            <a:r>
              <a:rPr lang="en-US" altLang="zh-CN" sz="2000" dirty="0" smtClean="0"/>
              <a:t>   *</a:t>
            </a:r>
            <a:r>
              <a:rPr lang="en-US" altLang="zh-CN" sz="2000" dirty="0" err="1" smtClean="0"/>
              <a:t>simple_cdev</a:t>
            </a:r>
            <a:r>
              <a:rPr lang="en-US" altLang="zh-CN" sz="2000" dirty="0" smtClean="0"/>
              <a:t>;</a:t>
            </a:r>
          </a:p>
          <a:p>
            <a:pPr marL="0" indent="0">
              <a:buNone/>
            </a:pPr>
            <a:r>
              <a:rPr lang="en-US" altLang="zh-CN" sz="2000" dirty="0" err="1" smtClean="0"/>
              <a:t>dev_t</a:t>
            </a:r>
            <a:r>
              <a:rPr lang="en-US" altLang="zh-CN" sz="2000" dirty="0" smtClean="0"/>
              <a:t>  </a:t>
            </a:r>
            <a:r>
              <a:rPr lang="en-US" altLang="zh-CN" sz="2000" dirty="0" err="1" smtClean="0"/>
              <a:t>simple_dev</a:t>
            </a:r>
            <a:r>
              <a:rPr lang="en-US" altLang="zh-CN" sz="2000" dirty="0" smtClean="0"/>
              <a:t>;</a:t>
            </a:r>
          </a:p>
          <a:p>
            <a:pPr marL="0" indent="0">
              <a:buNone/>
            </a:pPr>
            <a:endParaRPr lang="en-US" altLang="zh-CN" sz="2000" dirty="0" smtClean="0"/>
          </a:p>
          <a:p>
            <a:pPr marL="0" indent="0">
              <a:buNone/>
            </a:pPr>
            <a:r>
              <a:rPr lang="en-US" altLang="zh-CN" sz="2000" dirty="0" err="1" smtClean="0"/>
              <a:t>struct</a:t>
            </a:r>
            <a:r>
              <a:rPr lang="en-US" altLang="zh-CN" sz="2000" dirty="0" smtClean="0"/>
              <a:t>  </a:t>
            </a:r>
            <a:r>
              <a:rPr lang="en-US" altLang="zh-CN" sz="2000" dirty="0" err="1" smtClean="0"/>
              <a:t>file_operations</a:t>
            </a:r>
            <a:r>
              <a:rPr lang="en-US" altLang="zh-CN" sz="2000" dirty="0" smtClean="0"/>
              <a:t>  </a:t>
            </a:r>
            <a:r>
              <a:rPr lang="en-US" altLang="zh-CN" sz="2000" dirty="0" err="1" smtClean="0"/>
              <a:t>simple_fops</a:t>
            </a:r>
            <a:r>
              <a:rPr lang="en-US" altLang="zh-CN" sz="2000" dirty="0" smtClean="0"/>
              <a:t>=</a:t>
            </a:r>
          </a:p>
          <a:p>
            <a:pPr marL="0" indent="0">
              <a:buNone/>
            </a:pPr>
            <a:r>
              <a:rPr lang="en-US" altLang="zh-CN" sz="2000" dirty="0" smtClean="0"/>
              <a:t>{</a:t>
            </a:r>
          </a:p>
          <a:p>
            <a:pPr marL="0" indent="0">
              <a:buNone/>
            </a:pPr>
            <a:r>
              <a:rPr lang="en-US" altLang="zh-CN" sz="2000" dirty="0" smtClean="0"/>
              <a:t>    .owner  =THIS_MODULE,</a:t>
            </a:r>
          </a:p>
          <a:p>
            <a:pPr marL="0" indent="0">
              <a:buNone/>
            </a:pPr>
            <a:r>
              <a:rPr lang="en-US" altLang="zh-CN" sz="2000" dirty="0" smtClean="0"/>
              <a:t>    .</a:t>
            </a:r>
            <a:r>
              <a:rPr lang="en-US" altLang="zh-CN" sz="2000" dirty="0" err="1" smtClean="0"/>
              <a:t>llseek</a:t>
            </a:r>
            <a:r>
              <a:rPr lang="en-US" altLang="zh-CN" sz="2000" dirty="0" smtClean="0"/>
              <a:t> =</a:t>
            </a:r>
            <a:r>
              <a:rPr lang="en-US" altLang="zh-CN" sz="2000" dirty="0" err="1" smtClean="0"/>
              <a:t>simple_llseek</a:t>
            </a:r>
            <a:r>
              <a:rPr lang="en-US" altLang="zh-CN" sz="2000" dirty="0" smtClean="0"/>
              <a:t>, </a:t>
            </a:r>
          </a:p>
          <a:p>
            <a:pPr marL="0" indent="0">
              <a:buNone/>
            </a:pPr>
            <a:r>
              <a:rPr lang="en-US" altLang="zh-CN" sz="2000" dirty="0" smtClean="0"/>
              <a:t>    .open   =</a:t>
            </a:r>
            <a:r>
              <a:rPr lang="en-US" altLang="zh-CN" sz="2000" dirty="0" err="1" smtClean="0"/>
              <a:t>simple_open</a:t>
            </a:r>
            <a:r>
              <a:rPr lang="en-US" altLang="zh-CN" sz="2000" dirty="0" smtClean="0"/>
              <a:t>,</a:t>
            </a:r>
          </a:p>
          <a:p>
            <a:pPr marL="0" indent="0">
              <a:buNone/>
            </a:pPr>
            <a:r>
              <a:rPr lang="en-US" altLang="zh-CN" sz="2000" dirty="0" smtClean="0"/>
              <a:t>    .release=</a:t>
            </a:r>
            <a:r>
              <a:rPr lang="en-US" altLang="zh-CN" sz="2000" dirty="0" err="1" smtClean="0"/>
              <a:t>simple_release</a:t>
            </a:r>
            <a:r>
              <a:rPr lang="en-US" altLang="zh-CN" sz="2000" dirty="0" smtClean="0"/>
              <a:t>,</a:t>
            </a:r>
          </a:p>
          <a:p>
            <a:pPr marL="0" indent="0">
              <a:buNone/>
            </a:pPr>
            <a:r>
              <a:rPr lang="en-US" altLang="zh-CN" sz="2000" dirty="0" smtClean="0"/>
              <a:t>};</a:t>
            </a:r>
          </a:p>
          <a:p>
            <a:pPr marL="0" indent="0">
              <a:buNone/>
            </a:pPr>
            <a:endParaRPr lang="zh-CN" altLang="en-US" sz="2000" dirty="0" smtClean="0"/>
          </a:p>
        </p:txBody>
      </p:sp>
    </p:spTree>
  </p:cSld>
  <p:clrMapOvr>
    <a:masterClrMapping/>
  </p:clrMapOvr>
  <p:transition>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内容占位符 2"/>
          <p:cNvSpPr>
            <a:spLocks noGrp="1"/>
          </p:cNvSpPr>
          <p:nvPr>
            <p:ph idx="1"/>
          </p:nvPr>
        </p:nvSpPr>
        <p:spPr>
          <a:xfrm>
            <a:off x="457200" y="457200"/>
            <a:ext cx="8229600" cy="5715000"/>
          </a:xfrm>
        </p:spPr>
        <p:txBody>
          <a:bodyPr/>
          <a:lstStyle/>
          <a:p>
            <a:pPr marL="0" indent="0">
              <a:buNone/>
            </a:pPr>
            <a:r>
              <a:rPr lang="en-US" altLang="zh-CN" sz="1400" dirty="0" err="1" smtClean="0"/>
              <a:t>loff_t</a:t>
            </a:r>
            <a:r>
              <a:rPr lang="en-US" altLang="zh-CN" sz="1400" dirty="0" smtClean="0"/>
              <a:t>   </a:t>
            </a:r>
            <a:r>
              <a:rPr lang="en-US" altLang="zh-CN" sz="1400" dirty="0" err="1" smtClean="0"/>
              <a:t>simple_llseek</a:t>
            </a:r>
            <a:r>
              <a:rPr lang="en-US" altLang="zh-CN" sz="1400" dirty="0" smtClean="0"/>
              <a:t>(</a:t>
            </a:r>
            <a:r>
              <a:rPr lang="en-US" altLang="zh-CN" sz="1400" dirty="0" err="1" smtClean="0"/>
              <a:t>struct</a:t>
            </a:r>
            <a:r>
              <a:rPr lang="en-US" altLang="zh-CN" sz="1400" dirty="0" smtClean="0"/>
              <a:t> file *</a:t>
            </a:r>
            <a:r>
              <a:rPr lang="en-US" altLang="zh-CN" sz="1400" dirty="0" err="1" smtClean="0"/>
              <a:t>filp,loff_t</a:t>
            </a:r>
            <a:r>
              <a:rPr lang="en-US" altLang="zh-CN" sz="1400" dirty="0" smtClean="0"/>
              <a:t> </a:t>
            </a:r>
            <a:r>
              <a:rPr lang="en-US" altLang="zh-CN" sz="1400" dirty="0" err="1" smtClean="0"/>
              <a:t>off,int</a:t>
            </a:r>
            <a:r>
              <a:rPr lang="en-US" altLang="zh-CN" sz="1400" dirty="0" smtClean="0"/>
              <a:t> whence)</a:t>
            </a:r>
          </a:p>
          <a:p>
            <a:pPr marL="0" indent="0">
              <a:buNone/>
            </a:pPr>
            <a:r>
              <a:rPr lang="en-US" altLang="zh-CN" sz="1400" dirty="0" smtClean="0"/>
              <a:t>{</a:t>
            </a:r>
          </a:p>
          <a:p>
            <a:pPr marL="0" indent="0">
              <a:buNone/>
            </a:pPr>
            <a:r>
              <a:rPr lang="en-US" altLang="zh-CN" sz="1400" dirty="0" smtClean="0"/>
              <a:t>  //Do something you want.</a:t>
            </a:r>
          </a:p>
          <a:p>
            <a:pPr marL="0" indent="0">
              <a:buNone/>
            </a:pPr>
            <a:r>
              <a:rPr lang="en-US" altLang="zh-CN" sz="1400" dirty="0" smtClean="0"/>
              <a:t>  return 0;</a:t>
            </a:r>
          </a:p>
          <a:p>
            <a:pPr marL="0" indent="0">
              <a:buNone/>
            </a:pPr>
            <a:r>
              <a:rPr lang="en-US" altLang="zh-CN" sz="1400" dirty="0" smtClean="0"/>
              <a:t>}</a:t>
            </a:r>
          </a:p>
          <a:p>
            <a:pPr marL="0" indent="0">
              <a:buNone/>
            </a:pPr>
            <a:endParaRPr lang="en-US" altLang="zh-CN" sz="1400" dirty="0" smtClean="0"/>
          </a:p>
          <a:p>
            <a:pPr marL="0" indent="0">
              <a:buNone/>
            </a:pPr>
            <a:r>
              <a:rPr lang="en-US" altLang="zh-CN" sz="1400" dirty="0" smtClean="0"/>
              <a:t>/*Open*/</a:t>
            </a:r>
          </a:p>
          <a:p>
            <a:pPr marL="0" indent="0">
              <a:buNone/>
            </a:pPr>
            <a:r>
              <a:rPr lang="en-US" altLang="zh-CN" sz="1400" dirty="0" err="1" smtClean="0"/>
              <a:t>int</a:t>
            </a:r>
            <a:r>
              <a:rPr lang="en-US" altLang="zh-CN" sz="1400" dirty="0" smtClean="0"/>
              <a:t> </a:t>
            </a:r>
            <a:r>
              <a:rPr lang="en-US" altLang="zh-CN" sz="1400" dirty="0" err="1" smtClean="0"/>
              <a:t>simple_open</a:t>
            </a:r>
            <a:r>
              <a:rPr lang="en-US" altLang="zh-CN" sz="1400" dirty="0" smtClean="0"/>
              <a:t>(</a:t>
            </a:r>
            <a:r>
              <a:rPr lang="en-US" altLang="zh-CN" sz="1400" dirty="0" err="1" smtClean="0"/>
              <a:t>struct</a:t>
            </a:r>
            <a:r>
              <a:rPr lang="en-US" altLang="zh-CN" sz="1400" dirty="0" smtClean="0"/>
              <a:t> </a:t>
            </a:r>
            <a:r>
              <a:rPr lang="en-US" altLang="zh-CN" sz="1400" dirty="0" err="1" smtClean="0"/>
              <a:t>inode</a:t>
            </a:r>
            <a:r>
              <a:rPr lang="en-US" altLang="zh-CN" sz="1400" dirty="0" smtClean="0"/>
              <a:t> *</a:t>
            </a:r>
            <a:r>
              <a:rPr lang="en-US" altLang="zh-CN" sz="1400" dirty="0" err="1" smtClean="0"/>
              <a:t>inode,struct</a:t>
            </a:r>
            <a:r>
              <a:rPr lang="en-US" altLang="zh-CN" sz="1400" dirty="0" smtClean="0"/>
              <a:t> file*</a:t>
            </a:r>
            <a:r>
              <a:rPr lang="en-US" altLang="zh-CN" sz="1400" dirty="0" err="1" smtClean="0"/>
              <a:t>filp</a:t>
            </a:r>
            <a:r>
              <a:rPr lang="en-US" altLang="zh-CN" sz="1400" dirty="0" smtClean="0"/>
              <a:t>)</a:t>
            </a:r>
          </a:p>
          <a:p>
            <a:pPr marL="0" indent="0">
              <a:buNone/>
            </a:pPr>
            <a:r>
              <a:rPr lang="en-US" altLang="zh-CN" sz="1400" dirty="0" smtClean="0"/>
              <a:t>{</a:t>
            </a:r>
          </a:p>
          <a:p>
            <a:pPr marL="0" indent="0">
              <a:buNone/>
            </a:pPr>
            <a:r>
              <a:rPr lang="en-US" altLang="zh-CN" sz="1400" dirty="0" smtClean="0"/>
              <a:t>	</a:t>
            </a:r>
            <a:r>
              <a:rPr lang="en-US" altLang="zh-CN" sz="1400" dirty="0" err="1" smtClean="0"/>
              <a:t>printk</a:t>
            </a:r>
            <a:r>
              <a:rPr lang="en-US" altLang="zh-CN" sz="1400" dirty="0" smtClean="0"/>
              <a:t>("Simple Device is opened\n");</a:t>
            </a:r>
          </a:p>
          <a:p>
            <a:pPr marL="0" indent="0">
              <a:buNone/>
            </a:pPr>
            <a:r>
              <a:rPr lang="en-US" altLang="zh-CN" sz="1400" dirty="0" smtClean="0"/>
              <a:t>	</a:t>
            </a:r>
            <a:r>
              <a:rPr lang="en-US" altLang="zh-CN" sz="1400" dirty="0" err="1" smtClean="0"/>
              <a:t>try_module_get</a:t>
            </a:r>
            <a:r>
              <a:rPr lang="en-US" altLang="zh-CN" sz="1400" dirty="0" smtClean="0"/>
              <a:t>(THIS_MODULE);</a:t>
            </a:r>
          </a:p>
          <a:p>
            <a:pPr marL="0" indent="0">
              <a:buNone/>
            </a:pPr>
            <a:r>
              <a:rPr lang="en-US" altLang="zh-CN" sz="1400" dirty="0" smtClean="0"/>
              <a:t>	return 0;</a:t>
            </a:r>
          </a:p>
          <a:p>
            <a:pPr marL="0" indent="0">
              <a:buNone/>
            </a:pPr>
            <a:r>
              <a:rPr lang="en-US" altLang="zh-CN" sz="1400" dirty="0" smtClean="0"/>
              <a:t>}</a:t>
            </a:r>
          </a:p>
          <a:p>
            <a:pPr marL="0" indent="0">
              <a:buNone/>
            </a:pPr>
            <a:endParaRPr lang="en-US" altLang="zh-CN" sz="1400" dirty="0" smtClean="0"/>
          </a:p>
          <a:p>
            <a:pPr marL="0" indent="0">
              <a:buNone/>
            </a:pPr>
            <a:r>
              <a:rPr lang="en-US" altLang="zh-CN" sz="1400" dirty="0"/>
              <a:t>/*Release*/</a:t>
            </a:r>
          </a:p>
          <a:p>
            <a:pPr marL="0" indent="0">
              <a:buNone/>
            </a:pPr>
            <a:r>
              <a:rPr lang="en-US" altLang="zh-CN" sz="1400" dirty="0" err="1"/>
              <a:t>int</a:t>
            </a:r>
            <a:r>
              <a:rPr lang="en-US" altLang="zh-CN" sz="1400" dirty="0"/>
              <a:t> </a:t>
            </a:r>
            <a:r>
              <a:rPr lang="en-US" altLang="zh-CN" sz="1400" dirty="0" err="1"/>
              <a:t>simple_release</a:t>
            </a:r>
            <a:r>
              <a:rPr lang="en-US" altLang="zh-CN" sz="1400" dirty="0"/>
              <a:t>(</a:t>
            </a:r>
            <a:r>
              <a:rPr lang="en-US" altLang="zh-CN" sz="1400" dirty="0" err="1"/>
              <a:t>struct</a:t>
            </a:r>
            <a:r>
              <a:rPr lang="en-US" altLang="zh-CN" sz="1400" dirty="0"/>
              <a:t> </a:t>
            </a:r>
            <a:r>
              <a:rPr lang="en-US" altLang="zh-CN" sz="1400" dirty="0" err="1"/>
              <a:t>inode</a:t>
            </a:r>
            <a:r>
              <a:rPr lang="en-US" altLang="zh-CN" sz="1400" dirty="0"/>
              <a:t> *</a:t>
            </a:r>
            <a:r>
              <a:rPr lang="en-US" altLang="zh-CN" sz="1400" dirty="0" err="1"/>
              <a:t>inode,struct</a:t>
            </a:r>
            <a:r>
              <a:rPr lang="en-US" altLang="zh-CN" sz="1400" dirty="0"/>
              <a:t> file *</a:t>
            </a:r>
            <a:r>
              <a:rPr lang="en-US" altLang="zh-CN" sz="1400" dirty="0" err="1"/>
              <a:t>filp</a:t>
            </a:r>
            <a:r>
              <a:rPr lang="en-US" altLang="zh-CN" sz="1400" dirty="0"/>
              <a:t>)</a:t>
            </a:r>
          </a:p>
          <a:p>
            <a:pPr marL="0" indent="0">
              <a:buNone/>
            </a:pPr>
            <a:r>
              <a:rPr lang="en-US" altLang="zh-CN" sz="1400" dirty="0"/>
              <a:t>{</a:t>
            </a:r>
          </a:p>
          <a:p>
            <a:pPr marL="0" indent="0">
              <a:buNone/>
            </a:pPr>
            <a:endParaRPr lang="en-US" altLang="zh-CN" sz="1400" dirty="0"/>
          </a:p>
          <a:p>
            <a:pPr marL="0" indent="0">
              <a:buNone/>
            </a:pPr>
            <a:r>
              <a:rPr lang="en-US" altLang="zh-CN" sz="1400" dirty="0"/>
              <a:t>	</a:t>
            </a:r>
            <a:r>
              <a:rPr lang="en-US" altLang="zh-CN" sz="1400" dirty="0" err="1"/>
              <a:t>printk</a:t>
            </a:r>
            <a:r>
              <a:rPr lang="en-US" altLang="zh-CN" sz="1400" dirty="0"/>
              <a:t>("Simple </a:t>
            </a:r>
            <a:r>
              <a:rPr lang="en-US" altLang="zh-CN" sz="1400" dirty="0" err="1"/>
              <a:t>Decice</a:t>
            </a:r>
            <a:r>
              <a:rPr lang="en-US" altLang="zh-CN" sz="1400" dirty="0"/>
              <a:t> is released!\n");</a:t>
            </a:r>
          </a:p>
          <a:p>
            <a:pPr marL="0" indent="0">
              <a:buNone/>
            </a:pPr>
            <a:r>
              <a:rPr lang="en-US" altLang="zh-CN" sz="1400" dirty="0"/>
              <a:t>	</a:t>
            </a:r>
            <a:r>
              <a:rPr lang="en-US" altLang="zh-CN" sz="1400" dirty="0" err="1"/>
              <a:t>module_put</a:t>
            </a:r>
            <a:r>
              <a:rPr lang="en-US" altLang="zh-CN" sz="1400" dirty="0"/>
              <a:t>(THIS_MODULE);</a:t>
            </a:r>
          </a:p>
          <a:p>
            <a:pPr marL="0" indent="0">
              <a:buNone/>
            </a:pPr>
            <a:r>
              <a:rPr lang="en-US" altLang="zh-CN" sz="1400" dirty="0"/>
              <a:t>	return 0;</a:t>
            </a:r>
          </a:p>
          <a:p>
            <a:pPr marL="0" indent="0">
              <a:buNone/>
            </a:pPr>
            <a:r>
              <a:rPr lang="en-US" altLang="zh-CN" sz="1400" dirty="0"/>
              <a:t>}</a:t>
            </a:r>
            <a:endParaRPr lang="zh-CN" altLang="en-US" sz="1400" dirty="0"/>
          </a:p>
          <a:p>
            <a:pPr marL="0" indent="0">
              <a:buNone/>
            </a:pPr>
            <a:endParaRPr lang="zh-CN" altLang="en-US" sz="1400" dirty="0"/>
          </a:p>
          <a:p>
            <a:pPr marL="0" indent="0">
              <a:buNone/>
            </a:pPr>
            <a:endParaRPr lang="en-US" altLang="zh-CN" sz="1400" dirty="0" smtClean="0"/>
          </a:p>
        </p:txBody>
      </p:sp>
    </p:spTree>
  </p:cSld>
  <p:clrMapOvr>
    <a:masterClrMapping/>
  </p:clrMapOvr>
  <p:transition>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内容占位符 2"/>
          <p:cNvSpPr>
            <a:spLocks noGrp="1"/>
          </p:cNvSpPr>
          <p:nvPr>
            <p:ph idx="1"/>
          </p:nvPr>
        </p:nvSpPr>
        <p:spPr>
          <a:xfrm>
            <a:off x="381000" y="228600"/>
            <a:ext cx="8229600" cy="6400800"/>
          </a:xfrm>
        </p:spPr>
        <p:txBody>
          <a:bodyPr/>
          <a:lstStyle/>
          <a:p>
            <a:pPr marL="0" indent="0">
              <a:buNone/>
            </a:pPr>
            <a:r>
              <a:rPr lang="en-US" altLang="zh-CN" sz="1600" dirty="0" smtClean="0"/>
              <a:t>static </a:t>
            </a:r>
            <a:r>
              <a:rPr lang="en-US" altLang="zh-CN" sz="1600" dirty="0" err="1" smtClean="0"/>
              <a:t>int</a:t>
            </a:r>
            <a:r>
              <a:rPr lang="en-US" altLang="zh-CN" sz="1600" dirty="0" smtClean="0"/>
              <a:t> __</a:t>
            </a:r>
            <a:r>
              <a:rPr lang="en-US" altLang="zh-CN" sz="1600" dirty="0" err="1" smtClean="0"/>
              <a:t>init</a:t>
            </a:r>
            <a:r>
              <a:rPr lang="en-US" altLang="zh-CN" sz="1600" dirty="0" smtClean="0"/>
              <a:t> </a:t>
            </a:r>
            <a:r>
              <a:rPr lang="en-US" altLang="zh-CN" sz="1600" dirty="0" err="1" smtClean="0"/>
              <a:t>simple_init</a:t>
            </a:r>
            <a:r>
              <a:rPr lang="en-US" altLang="zh-CN" sz="1600" dirty="0" smtClean="0"/>
              <a:t>(void)</a:t>
            </a:r>
          </a:p>
          <a:p>
            <a:pPr marL="0" indent="0">
              <a:buNone/>
            </a:pPr>
            <a:r>
              <a:rPr lang="en-US" altLang="zh-CN" sz="1600" dirty="0" smtClean="0"/>
              <a:t>{      </a:t>
            </a:r>
          </a:p>
          <a:p>
            <a:pPr marL="0" indent="0">
              <a:buNone/>
            </a:pPr>
            <a:r>
              <a:rPr lang="en-US" altLang="zh-CN" sz="1600" dirty="0"/>
              <a:t>	</a:t>
            </a:r>
            <a:r>
              <a:rPr lang="en-US" altLang="zh-CN" sz="1600" dirty="0" err="1" smtClean="0"/>
              <a:t>int</a:t>
            </a:r>
            <a:r>
              <a:rPr lang="en-US" altLang="zh-CN" sz="1600" dirty="0" smtClean="0"/>
              <a:t> result;</a:t>
            </a:r>
          </a:p>
          <a:p>
            <a:pPr marL="0" indent="0">
              <a:buNone/>
            </a:pPr>
            <a:r>
              <a:rPr lang="en-US" altLang="zh-CN" sz="1600" dirty="0" smtClean="0"/>
              <a:t>         	</a:t>
            </a:r>
            <a:r>
              <a:rPr lang="en-US" altLang="zh-CN" sz="1600" dirty="0" smtClean="0">
                <a:solidFill>
                  <a:srgbClr val="FF0000"/>
                </a:solidFill>
              </a:rPr>
              <a:t>/*register major and minor*/</a:t>
            </a:r>
          </a:p>
          <a:p>
            <a:pPr marL="0" indent="0">
              <a:buNone/>
            </a:pPr>
            <a:r>
              <a:rPr lang="en-US" altLang="zh-CN" sz="1600" dirty="0" smtClean="0"/>
              <a:t>	if(CDRIVER_MAJOR)</a:t>
            </a:r>
          </a:p>
          <a:p>
            <a:pPr marL="0" indent="0">
              <a:buNone/>
            </a:pPr>
            <a:r>
              <a:rPr lang="en-US" altLang="zh-CN" sz="1600" dirty="0" smtClean="0"/>
              <a:t>	{	</a:t>
            </a:r>
          </a:p>
          <a:p>
            <a:pPr marL="0" indent="0">
              <a:buNone/>
            </a:pPr>
            <a:r>
              <a:rPr lang="en-US" altLang="zh-CN" sz="1600" dirty="0" smtClean="0"/>
              <a:t>		</a:t>
            </a:r>
            <a:r>
              <a:rPr lang="en-US" altLang="zh-CN" sz="1600" dirty="0" err="1" smtClean="0"/>
              <a:t>simple_dev</a:t>
            </a:r>
            <a:r>
              <a:rPr lang="en-US" altLang="zh-CN" sz="1600" dirty="0" smtClean="0"/>
              <a:t>=MKDEV(CDRIVER_MAJOR,CDRIVER_MINOR);</a:t>
            </a:r>
          </a:p>
          <a:p>
            <a:pPr marL="0" indent="0">
              <a:buNone/>
            </a:pPr>
            <a:r>
              <a:rPr lang="en-US" altLang="zh-CN" sz="1600" dirty="0" smtClean="0"/>
              <a:t>		result=</a:t>
            </a:r>
            <a:r>
              <a:rPr lang="en-US" altLang="zh-CN" sz="1600" dirty="0" err="1" smtClean="0"/>
              <a:t>register_chrdev_region</a:t>
            </a:r>
            <a:r>
              <a:rPr lang="en-US" altLang="zh-CN" sz="1600" dirty="0" smtClean="0"/>
              <a:t>(</a:t>
            </a:r>
            <a:r>
              <a:rPr lang="en-US" altLang="zh-CN" sz="1600" dirty="0" err="1" smtClean="0"/>
              <a:t>simple_dev,count,CDRIVER_NAME</a:t>
            </a:r>
            <a:r>
              <a:rPr lang="en-US" altLang="zh-CN" sz="1600" dirty="0" smtClean="0"/>
              <a:t>);</a:t>
            </a:r>
          </a:p>
          <a:p>
            <a:pPr marL="0" indent="0">
              <a:buNone/>
            </a:pPr>
            <a:r>
              <a:rPr lang="en-US" altLang="zh-CN" sz="1600" dirty="0" smtClean="0"/>
              <a:t>	}</a:t>
            </a:r>
          </a:p>
          <a:p>
            <a:pPr marL="0" indent="0">
              <a:buNone/>
            </a:pPr>
            <a:r>
              <a:rPr lang="en-US" altLang="zh-CN" sz="1600" dirty="0" smtClean="0"/>
              <a:t>	else</a:t>
            </a:r>
          </a:p>
          <a:p>
            <a:pPr marL="0" indent="0">
              <a:buNone/>
            </a:pPr>
            <a:r>
              <a:rPr lang="en-US" altLang="zh-CN" sz="1600" dirty="0" smtClean="0"/>
              <a:t>	{             /*Dynamic assign major*/</a:t>
            </a:r>
          </a:p>
          <a:p>
            <a:pPr marL="0" indent="0">
              <a:buNone/>
            </a:pPr>
            <a:r>
              <a:rPr lang="en-US" altLang="zh-CN" sz="1600" dirty="0" smtClean="0"/>
              <a:t>		result=</a:t>
            </a:r>
            <a:r>
              <a:rPr lang="en-US" altLang="zh-CN" sz="1600" dirty="0" err="1" smtClean="0"/>
              <a:t>alloc_chrdev_region</a:t>
            </a:r>
            <a:r>
              <a:rPr lang="en-US" altLang="zh-CN" sz="1600" dirty="0" smtClean="0"/>
              <a:t>(&amp;</a:t>
            </a:r>
            <a:r>
              <a:rPr lang="en-US" altLang="zh-CN" sz="1600" dirty="0" err="1" smtClean="0"/>
              <a:t>simple_dev,CDRIVER_MINOR,count</a:t>
            </a:r>
            <a:r>
              <a:rPr lang="en-US" altLang="zh-CN" sz="1600" dirty="0" smtClean="0"/>
              <a:t>,       				CDRIVER_NAME);</a:t>
            </a:r>
          </a:p>
          <a:p>
            <a:pPr marL="0" indent="0">
              <a:buNone/>
            </a:pPr>
            <a:r>
              <a:rPr lang="en-US" altLang="zh-CN" sz="1600" dirty="0" smtClean="0"/>
              <a:t> 		CDRIVER_MAJOR=MAJOR(</a:t>
            </a:r>
            <a:r>
              <a:rPr lang="en-US" altLang="zh-CN" sz="1600" dirty="0" err="1" smtClean="0"/>
              <a:t>simple_dev</a:t>
            </a:r>
            <a:r>
              <a:rPr lang="en-US" altLang="zh-CN" sz="1600" dirty="0" smtClean="0"/>
              <a:t>);</a:t>
            </a:r>
          </a:p>
          <a:p>
            <a:pPr marL="0" indent="0">
              <a:buNone/>
            </a:pPr>
            <a:r>
              <a:rPr lang="en-US" altLang="zh-CN" sz="1600" dirty="0"/>
              <a:t>	</a:t>
            </a:r>
            <a:r>
              <a:rPr lang="en-US" altLang="zh-CN" sz="1600" dirty="0" smtClean="0"/>
              <a:t>}</a:t>
            </a:r>
          </a:p>
          <a:p>
            <a:pPr marL="0" indent="0">
              <a:buNone/>
            </a:pPr>
            <a:endParaRPr lang="en-US" altLang="zh-CN" sz="1600" dirty="0" smtClean="0"/>
          </a:p>
          <a:p>
            <a:pPr marL="0" indent="0">
              <a:buNone/>
            </a:pPr>
            <a:r>
              <a:rPr lang="en-US" altLang="zh-CN" sz="1600" dirty="0" smtClean="0"/>
              <a:t>	if(result&lt;0)</a:t>
            </a:r>
          </a:p>
          <a:p>
            <a:pPr marL="0" indent="0">
              <a:buNone/>
            </a:pPr>
            <a:r>
              <a:rPr lang="en-US" altLang="zh-CN" sz="1600" dirty="0" smtClean="0"/>
              <a:t>	{</a:t>
            </a:r>
          </a:p>
          <a:p>
            <a:pPr marL="0" indent="0">
              <a:buNone/>
            </a:pPr>
            <a:r>
              <a:rPr lang="en-US" altLang="zh-CN" sz="1600" dirty="0" smtClean="0"/>
              <a:t>		</a:t>
            </a:r>
            <a:r>
              <a:rPr lang="en-US" altLang="zh-CN" sz="1600" dirty="0" err="1" smtClean="0"/>
              <a:t>printk</a:t>
            </a:r>
            <a:r>
              <a:rPr lang="en-US" altLang="zh-CN" sz="1600" dirty="0" smtClean="0"/>
              <a:t>(</a:t>
            </a:r>
            <a:r>
              <a:rPr lang="en-US" altLang="zh-CN" sz="1600" dirty="0" err="1" smtClean="0"/>
              <a:t>KERN_ERR"Cannot</a:t>
            </a:r>
            <a:r>
              <a:rPr lang="en-US" altLang="zh-CN" sz="1600" dirty="0" smtClean="0"/>
              <a:t> get major %d!\</a:t>
            </a:r>
            <a:r>
              <a:rPr lang="en-US" altLang="zh-CN" sz="1600" dirty="0" err="1" smtClean="0"/>
              <a:t>n",CDRIVER_MAJOR</a:t>
            </a:r>
            <a:r>
              <a:rPr lang="en-US" altLang="zh-CN" sz="1600" dirty="0" smtClean="0"/>
              <a:t>);</a:t>
            </a:r>
          </a:p>
          <a:p>
            <a:pPr marL="0" indent="0">
              <a:buNone/>
            </a:pPr>
            <a:r>
              <a:rPr lang="en-US" altLang="zh-CN" sz="1600" dirty="0" smtClean="0"/>
              <a:t>		return -1;</a:t>
            </a:r>
          </a:p>
          <a:p>
            <a:pPr marL="0" indent="0">
              <a:buNone/>
            </a:pPr>
            <a:r>
              <a:rPr lang="en-US" altLang="zh-CN" sz="1600" dirty="0" smtClean="0"/>
              <a:t>	}</a:t>
            </a:r>
          </a:p>
          <a:p>
            <a:pPr marL="0" indent="0">
              <a:buNone/>
            </a:pPr>
            <a:endParaRPr lang="en-US" altLang="zh-CN" sz="1600" dirty="0" smtClean="0"/>
          </a:p>
        </p:txBody>
      </p:sp>
    </p:spTree>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t>编写</a:t>
            </a:r>
            <a:r>
              <a:rPr lang="en-US" altLang="zh-CN" smtClean="0"/>
              <a:t>Hello World </a:t>
            </a:r>
            <a:r>
              <a:rPr lang="zh-CN" altLang="en-US" smtClean="0"/>
              <a:t>模块</a:t>
            </a:r>
          </a:p>
        </p:txBody>
      </p:sp>
      <p:sp>
        <p:nvSpPr>
          <p:cNvPr id="41987" name="Rectangle 3"/>
          <p:cNvSpPr>
            <a:spLocks noGrp="1" noChangeArrowheads="1"/>
          </p:cNvSpPr>
          <p:nvPr>
            <p:ph idx="1"/>
          </p:nvPr>
        </p:nvSpPr>
        <p:spPr/>
        <p:txBody>
          <a:bodyPr/>
          <a:lstStyle/>
          <a:p>
            <a:pPr marL="0" indent="0">
              <a:buNone/>
            </a:pPr>
            <a:r>
              <a:rPr lang="en-US" altLang="zh-CN" sz="1600" dirty="0" smtClean="0"/>
              <a:t>#include &lt;</a:t>
            </a:r>
            <a:r>
              <a:rPr lang="en-US" altLang="zh-CN" sz="1600" dirty="0" err="1" smtClean="0"/>
              <a:t>linux</a:t>
            </a:r>
            <a:r>
              <a:rPr lang="en-US" altLang="zh-CN" sz="1600" dirty="0" smtClean="0"/>
              <a:t>/</a:t>
            </a:r>
            <a:r>
              <a:rPr lang="en-US" altLang="zh-CN" sz="1600" dirty="0" err="1" smtClean="0"/>
              <a:t>init.h</a:t>
            </a:r>
            <a:r>
              <a:rPr lang="en-US" altLang="zh-CN" sz="1600" dirty="0" smtClean="0"/>
              <a:t>&gt;</a:t>
            </a:r>
          </a:p>
          <a:p>
            <a:pPr marL="0" indent="0">
              <a:buNone/>
            </a:pPr>
            <a:r>
              <a:rPr lang="en-US" altLang="zh-CN" sz="1600" dirty="0" smtClean="0"/>
              <a:t>#include &lt;</a:t>
            </a:r>
            <a:r>
              <a:rPr lang="en-US" altLang="zh-CN" sz="1600" dirty="0" err="1" smtClean="0"/>
              <a:t>linux</a:t>
            </a:r>
            <a:r>
              <a:rPr lang="en-US" altLang="zh-CN" sz="1600" dirty="0" smtClean="0"/>
              <a:t>/</a:t>
            </a:r>
            <a:r>
              <a:rPr lang="en-US" altLang="zh-CN" sz="1600" dirty="0" err="1" smtClean="0"/>
              <a:t>module.h</a:t>
            </a:r>
            <a:r>
              <a:rPr lang="en-US" altLang="zh-CN" sz="1600" dirty="0" smtClean="0"/>
              <a:t>&gt;</a:t>
            </a:r>
          </a:p>
          <a:p>
            <a:pPr marL="0" indent="0">
              <a:buNone/>
            </a:pPr>
            <a:r>
              <a:rPr lang="en-US" altLang="zh-CN" sz="1600" dirty="0" smtClean="0"/>
              <a:t>#include &lt;</a:t>
            </a:r>
            <a:r>
              <a:rPr lang="en-US" altLang="zh-CN" sz="1600" dirty="0" err="1" smtClean="0"/>
              <a:t>linux</a:t>
            </a:r>
            <a:r>
              <a:rPr lang="en-US" altLang="zh-CN" sz="1600" dirty="0" smtClean="0"/>
              <a:t>/</a:t>
            </a:r>
            <a:r>
              <a:rPr lang="en-US" altLang="zh-CN" sz="1600" dirty="0" err="1" smtClean="0"/>
              <a:t>kernel.h</a:t>
            </a:r>
            <a:r>
              <a:rPr lang="en-US" altLang="zh-CN" sz="1600" dirty="0" smtClean="0"/>
              <a:t>&gt;</a:t>
            </a:r>
          </a:p>
          <a:p>
            <a:pPr marL="0" indent="0">
              <a:buNone/>
            </a:pPr>
            <a:r>
              <a:rPr lang="en-US" altLang="zh-CN" sz="1600" dirty="0" smtClean="0"/>
              <a:t>MODULE_LICENSE("Dual BSD/GPL");</a:t>
            </a:r>
          </a:p>
          <a:p>
            <a:pPr marL="0" indent="0">
              <a:buNone/>
            </a:pPr>
            <a:r>
              <a:rPr lang="en-US" altLang="zh-CN" sz="1600" dirty="0" smtClean="0"/>
              <a:t>static </a:t>
            </a:r>
            <a:r>
              <a:rPr lang="en-US" altLang="zh-CN" sz="1600" dirty="0" err="1" smtClean="0"/>
              <a:t>int</a:t>
            </a:r>
            <a:r>
              <a:rPr lang="en-US" altLang="zh-CN" sz="1600" dirty="0" smtClean="0"/>
              <a:t> </a:t>
            </a:r>
            <a:r>
              <a:rPr lang="en-US" altLang="zh-CN" sz="1600" dirty="0" err="1" smtClean="0"/>
              <a:t>hello_init</a:t>
            </a:r>
            <a:r>
              <a:rPr lang="en-US" altLang="zh-CN" sz="1600" dirty="0" smtClean="0"/>
              <a:t>(void)</a:t>
            </a:r>
          </a:p>
          <a:p>
            <a:pPr marL="0" indent="0">
              <a:buNone/>
            </a:pPr>
            <a:r>
              <a:rPr lang="en-US" altLang="zh-CN" sz="1600" dirty="0" smtClean="0"/>
              <a:t>{</a:t>
            </a:r>
          </a:p>
          <a:p>
            <a:pPr marL="349250" lvl="1" indent="0">
              <a:buNone/>
            </a:pPr>
            <a:r>
              <a:rPr lang="en-US" altLang="zh-CN" sz="1200" dirty="0" err="1" smtClean="0"/>
              <a:t>printk</a:t>
            </a:r>
            <a:r>
              <a:rPr lang="en-US" altLang="zh-CN" sz="1200" dirty="0" smtClean="0"/>
              <a:t>(KERN_ALERT "</a:t>
            </a:r>
            <a:r>
              <a:rPr lang="en-US" altLang="zh-CN" sz="1200" dirty="0" err="1" smtClean="0"/>
              <a:t>Hello,World</a:t>
            </a:r>
            <a:r>
              <a:rPr lang="en-US" altLang="zh-CN" sz="1200" dirty="0" smtClean="0"/>
              <a:t> !\n");</a:t>
            </a:r>
          </a:p>
          <a:p>
            <a:pPr marL="349250" lvl="1" indent="0">
              <a:buNone/>
            </a:pPr>
            <a:r>
              <a:rPr lang="en-US" altLang="zh-CN" sz="1200" dirty="0" smtClean="0"/>
              <a:t>return 0;</a:t>
            </a:r>
          </a:p>
          <a:p>
            <a:pPr marL="0" indent="0">
              <a:buNone/>
            </a:pPr>
            <a:r>
              <a:rPr lang="en-US" altLang="zh-CN" sz="1600" dirty="0" smtClean="0"/>
              <a:t>}</a:t>
            </a:r>
          </a:p>
          <a:p>
            <a:pPr marL="0" indent="0">
              <a:buNone/>
            </a:pPr>
            <a:r>
              <a:rPr lang="en-US" altLang="zh-CN" sz="1600" dirty="0" smtClean="0"/>
              <a:t>static void </a:t>
            </a:r>
            <a:r>
              <a:rPr lang="en-US" altLang="zh-CN" sz="1600" dirty="0" err="1" smtClean="0"/>
              <a:t>hello_exit</a:t>
            </a:r>
            <a:r>
              <a:rPr lang="en-US" altLang="zh-CN" sz="1600" dirty="0" smtClean="0"/>
              <a:t>(void)</a:t>
            </a:r>
          </a:p>
          <a:p>
            <a:pPr marL="0" indent="0">
              <a:buNone/>
            </a:pPr>
            <a:r>
              <a:rPr lang="en-US" altLang="zh-CN" sz="1600" dirty="0" smtClean="0"/>
              <a:t>{</a:t>
            </a:r>
          </a:p>
          <a:p>
            <a:pPr marL="0" indent="0">
              <a:buNone/>
            </a:pPr>
            <a:r>
              <a:rPr lang="en-US" altLang="zh-CN" sz="1600" dirty="0" err="1" smtClean="0"/>
              <a:t>printk</a:t>
            </a:r>
            <a:r>
              <a:rPr lang="en-US" altLang="zh-CN" sz="1600" dirty="0" smtClean="0"/>
              <a:t>(KERN_ALERT "</a:t>
            </a:r>
            <a:r>
              <a:rPr lang="en-US" altLang="zh-CN" sz="1600" dirty="0" err="1" smtClean="0"/>
              <a:t>Goodbye,world</a:t>
            </a:r>
            <a:r>
              <a:rPr lang="en-US" altLang="zh-CN" sz="1600" dirty="0" smtClean="0"/>
              <a:t>!\n");</a:t>
            </a:r>
          </a:p>
          <a:p>
            <a:pPr marL="0" indent="0">
              <a:buNone/>
            </a:pPr>
            <a:r>
              <a:rPr lang="en-US" altLang="zh-CN" sz="1600" dirty="0" smtClean="0"/>
              <a:t>}</a:t>
            </a:r>
          </a:p>
          <a:p>
            <a:pPr marL="0" indent="0">
              <a:buNone/>
            </a:pPr>
            <a:r>
              <a:rPr lang="en-US" altLang="zh-CN" sz="1600" dirty="0" err="1" smtClean="0"/>
              <a:t>module_init</a:t>
            </a:r>
            <a:r>
              <a:rPr lang="en-US" altLang="zh-CN" sz="1600" dirty="0" smtClean="0"/>
              <a:t>(</a:t>
            </a:r>
            <a:r>
              <a:rPr lang="en-US" altLang="zh-CN" sz="1600" dirty="0" err="1" smtClean="0"/>
              <a:t>hello_init</a:t>
            </a:r>
            <a:r>
              <a:rPr lang="en-US" altLang="zh-CN" sz="1600" dirty="0" smtClean="0"/>
              <a:t>);</a:t>
            </a:r>
          </a:p>
          <a:p>
            <a:pPr marL="0" indent="0">
              <a:buNone/>
            </a:pPr>
            <a:r>
              <a:rPr lang="en-US" altLang="zh-CN" sz="1600" dirty="0" err="1" smtClean="0"/>
              <a:t>module_exit</a:t>
            </a:r>
            <a:r>
              <a:rPr lang="en-US" altLang="zh-CN" sz="1600" dirty="0" smtClean="0"/>
              <a:t>(</a:t>
            </a:r>
            <a:r>
              <a:rPr lang="en-US" altLang="zh-CN" sz="1600" dirty="0" err="1" smtClean="0"/>
              <a:t>hello_exit</a:t>
            </a:r>
            <a:r>
              <a:rPr lang="en-US" altLang="zh-CN" sz="1600" dirty="0" smtClean="0"/>
              <a:t>);</a:t>
            </a:r>
          </a:p>
        </p:txBody>
      </p:sp>
      <p:sp>
        <p:nvSpPr>
          <p:cNvPr id="58373" name="AutoShape 5"/>
          <p:cNvSpPr>
            <a:spLocks/>
          </p:cNvSpPr>
          <p:nvPr/>
        </p:nvSpPr>
        <p:spPr bwMode="auto">
          <a:xfrm>
            <a:off x="5334000" y="3886200"/>
            <a:ext cx="3352800" cy="1066800"/>
          </a:xfrm>
          <a:prstGeom prst="borderCallout2">
            <a:avLst>
              <a:gd name="adj1" fmla="val 10713"/>
              <a:gd name="adj2" fmla="val -2273"/>
              <a:gd name="adj3" fmla="val 10713"/>
              <a:gd name="adj4" fmla="val -62833"/>
              <a:gd name="adj5" fmla="val -20389"/>
              <a:gd name="adj6" fmla="val -125523"/>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b="1">
                <a:effectLst>
                  <a:outerShdw blurRad="38100" dist="38100" dir="2700000" algn="tl">
                    <a:srgbClr val="C0C0C0"/>
                  </a:outerShdw>
                </a:effectLst>
                <a:ea typeface="楷体_GB2312" pitchFamily="49" charset="-122"/>
              </a:rPr>
              <a:t>内核函数</a:t>
            </a:r>
            <a:r>
              <a:rPr lang="en-US" altLang="zh-CN" sz="2000" b="1">
                <a:solidFill>
                  <a:srgbClr val="3333FF"/>
                </a:solidFill>
                <a:effectLst>
                  <a:outerShdw blurRad="38100" dist="38100" dir="2700000" algn="tl">
                    <a:srgbClr val="C0C0C0"/>
                  </a:outerShdw>
                </a:effectLst>
                <a:ea typeface="楷体_GB2312" pitchFamily="49" charset="-122"/>
              </a:rPr>
              <a:t>printk</a:t>
            </a:r>
            <a:r>
              <a:rPr lang="zh-CN" altLang="en-US" sz="2000" b="1">
                <a:effectLst>
                  <a:outerShdw blurRad="38100" dist="38100" dir="2700000" algn="tl">
                    <a:srgbClr val="C0C0C0"/>
                  </a:outerShdw>
                </a:effectLst>
                <a:ea typeface="楷体_GB2312" pitchFamily="49" charset="-122"/>
              </a:rPr>
              <a:t>被定义在</a:t>
            </a:r>
            <a:r>
              <a:rPr lang="en-US" altLang="zh-CN" sz="2000" b="1">
                <a:effectLst>
                  <a:outerShdw blurRad="38100" dist="38100" dir="2700000" algn="tl">
                    <a:srgbClr val="C0C0C0"/>
                  </a:outerShdw>
                </a:effectLst>
                <a:ea typeface="楷体_GB2312" pitchFamily="49" charset="-122"/>
              </a:rPr>
              <a:t>linux</a:t>
            </a:r>
            <a:r>
              <a:rPr lang="zh-CN" altLang="en-US" sz="2000" b="1">
                <a:effectLst>
                  <a:outerShdw blurRad="38100" dist="38100" dir="2700000" algn="tl">
                    <a:srgbClr val="C0C0C0"/>
                  </a:outerShdw>
                </a:effectLst>
                <a:ea typeface="楷体_GB2312" pitchFamily="49" charset="-122"/>
              </a:rPr>
              <a:t>内核中</a:t>
            </a:r>
            <a:r>
              <a:rPr lang="en-US" altLang="zh-CN" sz="2000" b="1">
                <a:effectLst>
                  <a:outerShdw blurRad="38100" dist="38100" dir="2700000" algn="tl">
                    <a:srgbClr val="C0C0C0"/>
                  </a:outerShdw>
                </a:effectLst>
                <a:ea typeface="楷体_GB2312" pitchFamily="49" charset="-122"/>
              </a:rPr>
              <a:t>,</a:t>
            </a:r>
            <a:r>
              <a:rPr lang="zh-CN" altLang="en-US" sz="2000" b="1">
                <a:effectLst>
                  <a:outerShdw blurRad="38100" dist="38100" dir="2700000" algn="tl">
                    <a:srgbClr val="C0C0C0"/>
                  </a:outerShdw>
                </a:effectLst>
                <a:ea typeface="楷体_GB2312" pitchFamily="49" charset="-122"/>
              </a:rPr>
              <a:t>他类似于标准</a:t>
            </a:r>
            <a:r>
              <a:rPr lang="en-US" altLang="zh-CN" sz="2000" b="1">
                <a:effectLst>
                  <a:outerShdw blurRad="38100" dist="38100" dir="2700000" algn="tl">
                    <a:srgbClr val="C0C0C0"/>
                  </a:outerShdw>
                </a:effectLst>
                <a:ea typeface="楷体_GB2312" pitchFamily="49" charset="-122"/>
              </a:rPr>
              <a:t>C</a:t>
            </a:r>
            <a:r>
              <a:rPr lang="zh-CN" altLang="en-US" sz="2000" b="1">
                <a:effectLst>
                  <a:outerShdw blurRad="38100" dist="38100" dir="2700000" algn="tl">
                    <a:srgbClr val="C0C0C0"/>
                  </a:outerShdw>
                </a:effectLst>
                <a:ea typeface="楷体_GB2312" pitchFamily="49" charset="-122"/>
              </a:rPr>
              <a:t>函数</a:t>
            </a:r>
            <a:r>
              <a:rPr lang="en-US" altLang="zh-CN" sz="2000" b="1">
                <a:effectLst>
                  <a:outerShdw blurRad="38100" dist="38100" dir="2700000" algn="tl">
                    <a:srgbClr val="C0C0C0"/>
                  </a:outerShdw>
                </a:effectLst>
                <a:ea typeface="楷体_GB2312" pitchFamily="49" charset="-122"/>
              </a:rPr>
              <a:t>printf().</a:t>
            </a:r>
          </a:p>
        </p:txBody>
      </p:sp>
      <p:sp>
        <p:nvSpPr>
          <p:cNvPr id="58374" name="AutoShape 6"/>
          <p:cNvSpPr>
            <a:spLocks/>
          </p:cNvSpPr>
          <p:nvPr/>
        </p:nvSpPr>
        <p:spPr bwMode="auto">
          <a:xfrm>
            <a:off x="5257800" y="2269332"/>
            <a:ext cx="3581400" cy="1066800"/>
          </a:xfrm>
          <a:prstGeom prst="borderCallout2">
            <a:avLst>
              <a:gd name="adj1" fmla="val 10713"/>
              <a:gd name="adj2" fmla="val -2130"/>
              <a:gd name="adj3" fmla="val 10713"/>
              <a:gd name="adj4" fmla="val -36435"/>
              <a:gd name="adj5" fmla="val 36056"/>
              <a:gd name="adj6" fmla="val -59488"/>
            </a:avLst>
          </a:prstGeom>
          <a:solidFill>
            <a:schemeClr val="bg1"/>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b="1">
                <a:solidFill>
                  <a:schemeClr val="accent2"/>
                </a:solidFill>
                <a:effectLst>
                  <a:outerShdw blurRad="38100" dist="38100" dir="2700000" algn="tl">
                    <a:srgbClr val="C0C0C0"/>
                  </a:outerShdw>
                </a:effectLst>
                <a:ea typeface="楷体_GB2312" pitchFamily="49" charset="-122"/>
              </a:rPr>
              <a:t>用</a:t>
            </a:r>
            <a:r>
              <a:rPr lang="en-US" altLang="zh-CN" sz="2000" b="1">
                <a:solidFill>
                  <a:schemeClr val="accent2"/>
                </a:solidFill>
                <a:effectLst>
                  <a:outerShdw blurRad="38100" dist="38100" dir="2700000" algn="tl">
                    <a:srgbClr val="C0C0C0"/>
                  </a:outerShdw>
                </a:effectLst>
                <a:ea typeface="楷体_GB2312" pitchFamily="49" charset="-122"/>
              </a:rPr>
              <a:t>MODULE_LICENSE</a:t>
            </a:r>
            <a:r>
              <a:rPr lang="zh-CN" altLang="en-US" sz="2000" b="1">
                <a:effectLst>
                  <a:outerShdw blurRad="38100" dist="38100" dir="2700000" algn="tl">
                    <a:srgbClr val="C0C0C0"/>
                  </a:outerShdw>
                </a:effectLst>
                <a:ea typeface="楷体_GB2312" pitchFamily="49" charset="-122"/>
              </a:rPr>
              <a:t>宏来声明该模块的许可协议</a:t>
            </a:r>
            <a:r>
              <a:rPr lang="en-US" altLang="zh-CN" sz="2000" b="1">
                <a:effectLst>
                  <a:outerShdw blurRad="38100" dist="38100" dir="2700000" algn="tl">
                    <a:srgbClr val="C0C0C0"/>
                  </a:outerShdw>
                </a:effectLst>
                <a:ea typeface="楷体_GB2312" pitchFamily="49" charset="-122"/>
              </a:rPr>
              <a:t>,</a:t>
            </a:r>
            <a:r>
              <a:rPr lang="zh-CN" altLang="en-US" sz="2000" b="1">
                <a:effectLst>
                  <a:outerShdw blurRad="38100" dist="38100" dir="2700000" algn="tl">
                    <a:srgbClr val="C0C0C0"/>
                  </a:outerShdw>
                </a:effectLst>
                <a:ea typeface="楷体_GB2312" pitchFamily="49" charset="-122"/>
              </a:rPr>
              <a:t>声明为</a:t>
            </a:r>
            <a:r>
              <a:rPr lang="en-US" altLang="zh-CN" sz="2000" b="1">
                <a:effectLst>
                  <a:outerShdw blurRad="38100" dist="38100" dir="2700000" algn="tl">
                    <a:srgbClr val="C0C0C0"/>
                  </a:outerShdw>
                </a:effectLst>
                <a:ea typeface="楷体_GB2312" pitchFamily="49" charset="-122"/>
              </a:rPr>
              <a:t>BSD</a:t>
            </a:r>
            <a:r>
              <a:rPr lang="zh-CN" altLang="en-US" sz="2000" b="1">
                <a:effectLst>
                  <a:outerShdw blurRad="38100" dist="38100" dir="2700000" algn="tl">
                    <a:srgbClr val="C0C0C0"/>
                  </a:outerShdw>
                </a:effectLst>
                <a:ea typeface="楷体_GB2312" pitchFamily="49" charset="-122"/>
              </a:rPr>
              <a:t>和</a:t>
            </a:r>
            <a:r>
              <a:rPr lang="en-US" altLang="zh-CN" sz="2000" b="1">
                <a:effectLst>
                  <a:outerShdw blurRad="38100" dist="38100" dir="2700000" algn="tl">
                    <a:srgbClr val="C0C0C0"/>
                  </a:outerShdw>
                </a:effectLst>
                <a:ea typeface="楷体_GB2312" pitchFamily="49" charset="-122"/>
              </a:rPr>
              <a:t>GPL</a:t>
            </a:r>
            <a:r>
              <a:rPr lang="zh-CN" altLang="en-US" sz="2000" b="1">
                <a:effectLst>
                  <a:outerShdw blurRad="38100" dist="38100" dir="2700000" algn="tl">
                    <a:srgbClr val="C0C0C0"/>
                  </a:outerShdw>
                </a:effectLst>
                <a:ea typeface="楷体_GB2312" pitchFamily="49" charset="-122"/>
              </a:rPr>
              <a:t>双重协议许可</a:t>
            </a:r>
          </a:p>
        </p:txBody>
      </p:sp>
    </p:spTree>
    <p:extLst>
      <p:ext uri="{BB962C8B-B14F-4D97-AF65-F5344CB8AC3E}">
        <p14:creationId xmlns:p14="http://schemas.microsoft.com/office/powerpoint/2010/main" val="85092427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blinds(horizontal)">
                                      <p:cBhvr>
                                        <p:cTn id="7" dur="500"/>
                                        <p:tgtEl>
                                          <p:spTgt spid="58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4"/>
                                        </p:tgtEl>
                                        <p:attrNameLst>
                                          <p:attrName>style.visibility</p:attrName>
                                        </p:attrNameLst>
                                      </p:cBhvr>
                                      <p:to>
                                        <p:strVal val="visible"/>
                                      </p:to>
                                    </p:set>
                                    <p:animEffect transition="in" filter="blinds(horizontal)">
                                      <p:cBhvr>
                                        <p:cTn id="12"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p:bldP spid="5837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内容占位符 2"/>
          <p:cNvSpPr>
            <a:spLocks noGrp="1"/>
          </p:cNvSpPr>
          <p:nvPr>
            <p:ph idx="1"/>
          </p:nvPr>
        </p:nvSpPr>
        <p:spPr>
          <a:xfrm>
            <a:off x="457200" y="304800"/>
            <a:ext cx="8229600" cy="5715000"/>
          </a:xfrm>
        </p:spPr>
        <p:txBody>
          <a:bodyPr/>
          <a:lstStyle/>
          <a:p>
            <a:pPr marL="0" indent="0">
              <a:buNone/>
            </a:pPr>
            <a:r>
              <a:rPr lang="en-US" altLang="zh-CN" sz="1400" dirty="0" smtClean="0"/>
              <a:t>	</a:t>
            </a:r>
          </a:p>
          <a:p>
            <a:pPr marL="0" indent="0">
              <a:buNone/>
            </a:pPr>
            <a:r>
              <a:rPr lang="en-US" altLang="zh-CN" sz="1400" dirty="0"/>
              <a:t>	</a:t>
            </a:r>
            <a:r>
              <a:rPr lang="en-US" altLang="zh-CN" sz="1400" dirty="0" err="1" smtClean="0">
                <a:solidFill>
                  <a:srgbClr val="FF0000"/>
                </a:solidFill>
              </a:rPr>
              <a:t>simple_cdev</a:t>
            </a:r>
            <a:r>
              <a:rPr lang="en-US" altLang="zh-CN" sz="1400" dirty="0" smtClean="0">
                <a:solidFill>
                  <a:srgbClr val="FF0000"/>
                </a:solidFill>
              </a:rPr>
              <a:t>=</a:t>
            </a:r>
            <a:r>
              <a:rPr lang="en-US" altLang="zh-CN" sz="1400" dirty="0" err="1" smtClean="0">
                <a:solidFill>
                  <a:srgbClr val="FF0000"/>
                </a:solidFill>
              </a:rPr>
              <a:t>cdev_alloc</a:t>
            </a:r>
            <a:r>
              <a:rPr lang="en-US" altLang="zh-CN" sz="1400" dirty="0" smtClean="0">
                <a:solidFill>
                  <a:srgbClr val="FF0000"/>
                </a:solidFill>
              </a:rPr>
              <a:t>();</a:t>
            </a:r>
          </a:p>
          <a:p>
            <a:pPr marL="0" indent="0">
              <a:buNone/>
            </a:pPr>
            <a:endParaRPr lang="en-US" altLang="zh-CN" sz="1400" dirty="0" smtClean="0"/>
          </a:p>
          <a:p>
            <a:pPr marL="0" indent="0">
              <a:buNone/>
            </a:pPr>
            <a:r>
              <a:rPr lang="en-US" altLang="zh-CN" sz="1400" dirty="0" smtClean="0"/>
              <a:t>	if(</a:t>
            </a:r>
            <a:r>
              <a:rPr lang="en-US" altLang="zh-CN" sz="1400" dirty="0" err="1" smtClean="0"/>
              <a:t>simple_cdev</a:t>
            </a:r>
            <a:r>
              <a:rPr lang="en-US" altLang="zh-CN" sz="1400" dirty="0" smtClean="0"/>
              <a:t>!=NULL)</a:t>
            </a:r>
          </a:p>
          <a:p>
            <a:pPr marL="0" indent="0">
              <a:buNone/>
            </a:pPr>
            <a:r>
              <a:rPr lang="en-US" altLang="zh-CN" sz="1400" dirty="0" smtClean="0"/>
              <a:t>	{  </a:t>
            </a:r>
          </a:p>
          <a:p>
            <a:pPr marL="0" indent="0">
              <a:buNone/>
            </a:pPr>
            <a:r>
              <a:rPr lang="en-US" altLang="zh-CN" sz="1400" dirty="0"/>
              <a:t>	</a:t>
            </a:r>
            <a:r>
              <a:rPr lang="en-US" altLang="zh-CN" sz="1400" dirty="0" smtClean="0"/>
              <a:t>	</a:t>
            </a:r>
            <a:r>
              <a:rPr lang="en-US" altLang="zh-CN" sz="1400" dirty="0" err="1" smtClean="0"/>
              <a:t>cdev_init</a:t>
            </a:r>
            <a:r>
              <a:rPr lang="en-US" altLang="zh-CN" sz="1400" dirty="0" smtClean="0"/>
              <a:t>(simple_</a:t>
            </a:r>
            <a:r>
              <a:rPr lang="en-US" altLang="zh-CN" sz="1400" dirty="0" err="1" smtClean="0"/>
              <a:t>cdev</a:t>
            </a:r>
            <a:r>
              <a:rPr lang="en-US" altLang="zh-CN" sz="1400" dirty="0" smtClean="0"/>
              <a:t>,&amp;</a:t>
            </a:r>
            <a:r>
              <a:rPr lang="en-US" altLang="zh-CN" sz="1400" dirty="0" err="1" smtClean="0"/>
              <a:t>simple_fops</a:t>
            </a:r>
            <a:r>
              <a:rPr lang="en-US" altLang="zh-CN" sz="1400" dirty="0" smtClean="0"/>
              <a:t>);</a:t>
            </a:r>
          </a:p>
          <a:p>
            <a:pPr marL="0" indent="0">
              <a:buNone/>
            </a:pPr>
            <a:r>
              <a:rPr lang="en-US" altLang="zh-CN" sz="1400" dirty="0" smtClean="0"/>
              <a:t>	           	</a:t>
            </a:r>
            <a:r>
              <a:rPr lang="en-US" altLang="zh-CN" sz="1400" dirty="0" err="1" smtClean="0"/>
              <a:t>simple_cdev</a:t>
            </a:r>
            <a:r>
              <a:rPr lang="en-US" altLang="zh-CN" sz="1400" dirty="0" smtClean="0"/>
              <a:t>-&gt;ops=&amp;</a:t>
            </a:r>
            <a:r>
              <a:rPr lang="en-US" altLang="zh-CN" sz="1400" dirty="0" err="1" smtClean="0"/>
              <a:t>simple_fops</a:t>
            </a:r>
            <a:r>
              <a:rPr lang="en-US" altLang="zh-CN" sz="1400" dirty="0" smtClean="0"/>
              <a:t>;</a:t>
            </a:r>
          </a:p>
          <a:p>
            <a:pPr marL="0" indent="0">
              <a:buNone/>
            </a:pPr>
            <a:r>
              <a:rPr lang="en-US" altLang="zh-CN" sz="1400" dirty="0" smtClean="0"/>
              <a:t>	   	</a:t>
            </a:r>
            <a:r>
              <a:rPr lang="en-US" altLang="zh-CN" sz="1400" dirty="0" err="1" smtClean="0"/>
              <a:t>simple_cdev</a:t>
            </a:r>
            <a:r>
              <a:rPr lang="en-US" altLang="zh-CN" sz="1400" dirty="0" smtClean="0"/>
              <a:t>-&gt;owner=THIS_MODULE;</a:t>
            </a:r>
          </a:p>
          <a:p>
            <a:pPr marL="0" indent="0">
              <a:buNone/>
            </a:pPr>
            <a:r>
              <a:rPr lang="en-US" altLang="zh-CN" sz="1400" dirty="0" smtClean="0"/>
              <a:t>	 	if(</a:t>
            </a:r>
            <a:r>
              <a:rPr lang="en-US" altLang="zh-CN" sz="1400" dirty="0" err="1" smtClean="0"/>
              <a:t>cdev_add</a:t>
            </a:r>
            <a:r>
              <a:rPr lang="en-US" altLang="zh-CN" sz="1400" dirty="0" smtClean="0"/>
              <a:t>(</a:t>
            </a:r>
            <a:r>
              <a:rPr lang="en-US" altLang="zh-CN" sz="1400" dirty="0" err="1" smtClean="0"/>
              <a:t>simple_cdev,simple_dev,count</a:t>
            </a:r>
            <a:r>
              <a:rPr lang="en-US" altLang="zh-CN" sz="1400" dirty="0" smtClean="0"/>
              <a:t>))</a:t>
            </a:r>
          </a:p>
          <a:p>
            <a:pPr marL="0" indent="0">
              <a:buNone/>
            </a:pPr>
            <a:r>
              <a:rPr lang="en-US" altLang="zh-CN" sz="1400" dirty="0" smtClean="0"/>
              <a:t>       			</a:t>
            </a:r>
            <a:r>
              <a:rPr lang="en-US" altLang="zh-CN" sz="1400" dirty="0" err="1" smtClean="0"/>
              <a:t>printk</a:t>
            </a:r>
            <a:r>
              <a:rPr lang="en-US" altLang="zh-CN" sz="1400" dirty="0" smtClean="0"/>
              <a:t>(</a:t>
            </a:r>
            <a:r>
              <a:rPr lang="en-US" altLang="zh-CN" sz="1400" dirty="0" err="1" smtClean="0"/>
              <a:t>KERN_NOTICE"Something</a:t>
            </a:r>
            <a:r>
              <a:rPr lang="en-US" altLang="zh-CN" sz="1400" dirty="0" smtClean="0"/>
              <a:t> wrong when adding </a:t>
            </a:r>
            <a:r>
              <a:rPr lang="en-US" altLang="zh-CN" sz="1400" dirty="0" err="1" smtClean="0"/>
              <a:t>simple_cdev</a:t>
            </a:r>
            <a:r>
              <a:rPr lang="en-US" altLang="zh-CN" sz="1400" dirty="0" smtClean="0"/>
              <a:t>!\n");</a:t>
            </a:r>
          </a:p>
          <a:p>
            <a:pPr marL="0" indent="0">
              <a:buNone/>
            </a:pPr>
            <a:r>
              <a:rPr lang="en-US" altLang="zh-CN" sz="1400" dirty="0" smtClean="0"/>
              <a:t> 		/*Register Character Device Driver*/</a:t>
            </a:r>
          </a:p>
          <a:p>
            <a:pPr marL="0" indent="0">
              <a:buNone/>
            </a:pPr>
            <a:r>
              <a:rPr lang="en-US" altLang="zh-CN" sz="1400" dirty="0" smtClean="0"/>
              <a:t>  		else </a:t>
            </a:r>
          </a:p>
          <a:p>
            <a:pPr marL="0" indent="0">
              <a:buNone/>
            </a:pPr>
            <a:r>
              <a:rPr lang="en-US" altLang="zh-CN" sz="1400" dirty="0" smtClean="0"/>
              <a:t>          			</a:t>
            </a:r>
            <a:r>
              <a:rPr lang="en-US" altLang="zh-CN" sz="1400" dirty="0" err="1" smtClean="0"/>
              <a:t>printk</a:t>
            </a:r>
            <a:r>
              <a:rPr lang="en-US" altLang="zh-CN" sz="1400" dirty="0" smtClean="0"/>
              <a:t>("Success adding </a:t>
            </a:r>
            <a:r>
              <a:rPr lang="en-US" altLang="zh-CN" sz="1400" dirty="0" err="1" smtClean="0"/>
              <a:t>simple_cdev</a:t>
            </a:r>
            <a:r>
              <a:rPr lang="en-US" altLang="zh-CN" sz="1400" dirty="0" smtClean="0"/>
              <a:t>!\n");</a:t>
            </a:r>
          </a:p>
          <a:p>
            <a:pPr marL="0" indent="0">
              <a:buNone/>
            </a:pPr>
            <a:r>
              <a:rPr lang="en-US" altLang="zh-CN" sz="1400" dirty="0" smtClean="0"/>
              <a:t>	}</a:t>
            </a:r>
          </a:p>
          <a:p>
            <a:pPr marL="0" indent="0">
              <a:buNone/>
            </a:pPr>
            <a:r>
              <a:rPr lang="en-US" altLang="zh-CN" sz="1400" dirty="0" smtClean="0"/>
              <a:t>	else	</a:t>
            </a:r>
          </a:p>
          <a:p>
            <a:pPr marL="0" indent="0">
              <a:buNone/>
            </a:pPr>
            <a:r>
              <a:rPr lang="en-US" altLang="zh-CN" sz="1400" dirty="0" smtClean="0"/>
              <a:t>	{  </a:t>
            </a:r>
          </a:p>
          <a:p>
            <a:pPr marL="0" indent="0">
              <a:buNone/>
            </a:pPr>
            <a:r>
              <a:rPr lang="en-US" altLang="zh-CN" sz="1400" dirty="0" smtClean="0"/>
              <a:t>		</a:t>
            </a:r>
            <a:r>
              <a:rPr lang="en-US" altLang="zh-CN" sz="1400" dirty="0" err="1" smtClean="0"/>
              <a:t>printk</a:t>
            </a:r>
            <a:r>
              <a:rPr lang="en-US" altLang="zh-CN" sz="1400" dirty="0" smtClean="0"/>
              <a:t>(</a:t>
            </a:r>
            <a:r>
              <a:rPr lang="en-US" altLang="zh-CN" sz="1400" dirty="0" err="1" smtClean="0"/>
              <a:t>KERN_ERR"Register</a:t>
            </a:r>
            <a:r>
              <a:rPr lang="en-US" altLang="zh-CN" sz="1400" dirty="0" smtClean="0"/>
              <a:t> </a:t>
            </a:r>
            <a:r>
              <a:rPr lang="en-US" altLang="zh-CN" sz="1400" dirty="0" err="1" smtClean="0"/>
              <a:t>simple_dev</a:t>
            </a:r>
            <a:r>
              <a:rPr lang="en-US" altLang="zh-CN" sz="1400" dirty="0" smtClean="0"/>
              <a:t> error!\n");</a:t>
            </a:r>
          </a:p>
          <a:p>
            <a:pPr marL="0" indent="0">
              <a:buNone/>
            </a:pPr>
            <a:r>
              <a:rPr lang="en-US" altLang="zh-CN" sz="1400" dirty="0" smtClean="0"/>
              <a:t>	   	return -1;</a:t>
            </a:r>
          </a:p>
          <a:p>
            <a:pPr marL="0" indent="0">
              <a:buNone/>
            </a:pPr>
            <a:r>
              <a:rPr lang="en-US" altLang="zh-CN" sz="1400" dirty="0" smtClean="0"/>
              <a:t>	}</a:t>
            </a:r>
          </a:p>
          <a:p>
            <a:pPr marL="0" indent="0">
              <a:buNone/>
            </a:pPr>
            <a:r>
              <a:rPr lang="en-US" altLang="zh-CN" sz="1400" dirty="0" smtClean="0"/>
              <a:t>	return 0;</a:t>
            </a:r>
          </a:p>
          <a:p>
            <a:pPr marL="0" indent="0">
              <a:buNone/>
            </a:pPr>
            <a:r>
              <a:rPr lang="en-US" altLang="zh-CN" sz="1400" dirty="0" smtClean="0"/>
              <a:t>}</a:t>
            </a:r>
            <a:endParaRPr lang="zh-CN" altLang="en-US" sz="1400" dirty="0" smtClean="0"/>
          </a:p>
          <a:p>
            <a:pPr marL="0" indent="0">
              <a:buNone/>
            </a:pPr>
            <a:endParaRPr lang="en-US" altLang="zh-CN" sz="1400" dirty="0" smtClean="0"/>
          </a:p>
          <a:p>
            <a:pPr marL="0" indent="0">
              <a:buNone/>
            </a:pPr>
            <a:r>
              <a:rPr lang="en-US" altLang="zh-CN" sz="1400" dirty="0" smtClean="0"/>
              <a:t>	</a:t>
            </a:r>
          </a:p>
          <a:p>
            <a:pPr marL="0" indent="0">
              <a:buNone/>
            </a:pPr>
            <a:endParaRPr lang="zh-CN" altLang="en-US" sz="1400" dirty="0" smtClean="0"/>
          </a:p>
        </p:txBody>
      </p:sp>
    </p:spTree>
  </p:cSld>
  <p:clrMapOvr>
    <a:masterClrMapping/>
  </p:clrMapOvr>
  <p:transition>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2"/>
          <p:cNvSpPr>
            <a:spLocks noGrp="1"/>
          </p:cNvSpPr>
          <p:nvPr>
            <p:ph type="title"/>
          </p:nvPr>
        </p:nvSpPr>
        <p:spPr/>
        <p:txBody>
          <a:bodyPr/>
          <a:lstStyle/>
          <a:p>
            <a:endParaRPr lang="zh-CN" altLang="en-US" dirty="0" smtClean="0"/>
          </a:p>
        </p:txBody>
      </p:sp>
      <p:sp>
        <p:nvSpPr>
          <p:cNvPr id="100355" name="内容占位符 2"/>
          <p:cNvSpPr>
            <a:spLocks noGrp="1"/>
          </p:cNvSpPr>
          <p:nvPr>
            <p:ph idx="1"/>
          </p:nvPr>
        </p:nvSpPr>
        <p:spPr>
          <a:xfrm>
            <a:off x="457200" y="1719262"/>
            <a:ext cx="8229600" cy="4681537"/>
          </a:xfrm>
        </p:spPr>
        <p:txBody>
          <a:bodyPr/>
          <a:lstStyle/>
          <a:p>
            <a:pPr marL="0" indent="0">
              <a:buNone/>
            </a:pPr>
            <a:r>
              <a:rPr lang="en-US" altLang="zh-CN" sz="1800" dirty="0" smtClean="0"/>
              <a:t>static void __exit </a:t>
            </a:r>
            <a:r>
              <a:rPr lang="en-US" altLang="zh-CN" sz="1800" dirty="0" err="1" smtClean="0"/>
              <a:t>simple_exit</a:t>
            </a:r>
            <a:r>
              <a:rPr lang="en-US" altLang="zh-CN" sz="1800" dirty="0" smtClean="0"/>
              <a:t>(void)</a:t>
            </a:r>
          </a:p>
          <a:p>
            <a:pPr marL="0" indent="0">
              <a:buNone/>
            </a:pPr>
            <a:r>
              <a:rPr lang="en-US" altLang="zh-CN" sz="1800" dirty="0" smtClean="0"/>
              <a:t>{ </a:t>
            </a:r>
          </a:p>
          <a:p>
            <a:pPr marL="0" indent="0">
              <a:buNone/>
            </a:pPr>
            <a:r>
              <a:rPr lang="en-US" altLang="zh-CN" sz="1800" dirty="0"/>
              <a:t>	</a:t>
            </a:r>
            <a:r>
              <a:rPr lang="en-US" altLang="zh-CN" sz="1800" dirty="0" smtClean="0"/>
              <a:t>  </a:t>
            </a:r>
            <a:r>
              <a:rPr lang="en-US" altLang="zh-CN" sz="1800" dirty="0" err="1" smtClean="0"/>
              <a:t>printk</a:t>
            </a:r>
            <a:r>
              <a:rPr lang="en-US" altLang="zh-CN" sz="1800" dirty="0" smtClean="0"/>
              <a:t>("Unloading </a:t>
            </a:r>
            <a:r>
              <a:rPr lang="en-US" altLang="zh-CN" sz="1800" dirty="0" err="1" smtClean="0"/>
              <a:t>simple_cdev</a:t>
            </a:r>
            <a:r>
              <a:rPr lang="en-US" altLang="zh-CN" sz="1800" dirty="0" smtClean="0"/>
              <a:t> now...\n");</a:t>
            </a:r>
          </a:p>
          <a:p>
            <a:pPr marL="0" indent="0">
              <a:buNone/>
            </a:pPr>
            <a:r>
              <a:rPr lang="en-US" altLang="zh-CN" sz="1800" dirty="0" smtClean="0"/>
              <a:t>	  </a:t>
            </a:r>
            <a:r>
              <a:rPr lang="en-US" altLang="zh-CN" sz="1800" dirty="0" err="1" smtClean="0"/>
              <a:t>cdev_del</a:t>
            </a:r>
            <a:r>
              <a:rPr lang="en-US" altLang="zh-CN" sz="1800" dirty="0" smtClean="0"/>
              <a:t>(</a:t>
            </a:r>
            <a:r>
              <a:rPr lang="en-US" altLang="zh-CN" sz="1800" dirty="0" err="1" smtClean="0"/>
              <a:t>simple_cdev</a:t>
            </a:r>
            <a:r>
              <a:rPr lang="en-US" altLang="zh-CN" sz="1800" dirty="0" smtClean="0"/>
              <a:t>);</a:t>
            </a:r>
          </a:p>
          <a:p>
            <a:pPr marL="0" indent="0">
              <a:buNone/>
            </a:pPr>
            <a:r>
              <a:rPr lang="en-US" altLang="zh-CN" sz="1800" dirty="0" smtClean="0"/>
              <a:t>	  </a:t>
            </a:r>
            <a:r>
              <a:rPr lang="en-US" altLang="zh-CN" sz="1800" dirty="0" err="1" smtClean="0"/>
              <a:t>unregister_chrdev_region</a:t>
            </a:r>
            <a:r>
              <a:rPr lang="en-US" altLang="zh-CN" sz="1800" dirty="0" smtClean="0"/>
              <a:t>(</a:t>
            </a:r>
            <a:r>
              <a:rPr lang="en-US" altLang="zh-CN" sz="1800" dirty="0" err="1" smtClean="0"/>
              <a:t>simple_dev,count</a:t>
            </a:r>
            <a:r>
              <a:rPr lang="en-US" altLang="zh-CN" sz="1800" dirty="0" smtClean="0"/>
              <a:t>);</a:t>
            </a:r>
          </a:p>
          <a:p>
            <a:pPr marL="0" indent="0">
              <a:buNone/>
            </a:pPr>
            <a:r>
              <a:rPr lang="en-US" altLang="zh-CN" sz="1800" dirty="0" smtClean="0"/>
              <a:t>}</a:t>
            </a:r>
          </a:p>
          <a:p>
            <a:pPr marL="0" indent="0">
              <a:buNone/>
            </a:pPr>
            <a:endParaRPr lang="en-US" altLang="zh-CN" sz="1800" dirty="0" smtClean="0"/>
          </a:p>
          <a:p>
            <a:pPr marL="0" indent="0">
              <a:buNone/>
            </a:pPr>
            <a:r>
              <a:rPr lang="en-US" altLang="zh-CN" sz="1800" dirty="0" err="1" smtClean="0"/>
              <a:t>module_init</a:t>
            </a:r>
            <a:r>
              <a:rPr lang="en-US" altLang="zh-CN" sz="1800" dirty="0" smtClean="0"/>
              <a:t>(</a:t>
            </a:r>
            <a:r>
              <a:rPr lang="en-US" altLang="zh-CN" sz="1800" dirty="0" err="1" smtClean="0"/>
              <a:t>simple_init</a:t>
            </a:r>
            <a:r>
              <a:rPr lang="en-US" altLang="zh-CN" sz="1800" dirty="0" smtClean="0"/>
              <a:t>);</a:t>
            </a:r>
          </a:p>
          <a:p>
            <a:pPr marL="0" indent="0">
              <a:buNone/>
            </a:pPr>
            <a:r>
              <a:rPr lang="en-US" altLang="zh-CN" sz="1800" dirty="0" err="1" smtClean="0"/>
              <a:t>module_exit</a:t>
            </a:r>
            <a:r>
              <a:rPr lang="en-US" altLang="zh-CN" sz="1800" dirty="0" smtClean="0"/>
              <a:t>(</a:t>
            </a:r>
            <a:r>
              <a:rPr lang="en-US" altLang="zh-CN" sz="1800" dirty="0" err="1" smtClean="0"/>
              <a:t>simple_exit</a:t>
            </a:r>
            <a:r>
              <a:rPr lang="en-US" altLang="zh-CN" sz="1800" dirty="0" smtClean="0"/>
              <a:t>);</a:t>
            </a:r>
          </a:p>
          <a:p>
            <a:pPr marL="0" indent="0">
              <a:buNone/>
            </a:pPr>
            <a:endParaRPr lang="en-US" altLang="zh-CN" sz="1800" dirty="0" smtClean="0"/>
          </a:p>
          <a:p>
            <a:pPr marL="0" indent="0">
              <a:buNone/>
            </a:pPr>
            <a:r>
              <a:rPr lang="en-US" altLang="zh-CN" sz="1800" dirty="0" smtClean="0"/>
              <a:t>MODULE_AUTHOR(“XXX");</a:t>
            </a:r>
          </a:p>
          <a:p>
            <a:pPr marL="0" indent="0">
              <a:buNone/>
            </a:pPr>
            <a:r>
              <a:rPr lang="en-US" altLang="zh-CN" sz="1800" dirty="0" smtClean="0"/>
              <a:t>MODULE_DESCRIPTION("SIMPLE Character");</a:t>
            </a:r>
          </a:p>
          <a:p>
            <a:pPr marL="0" indent="0">
              <a:buNone/>
            </a:pPr>
            <a:r>
              <a:rPr lang="en-US" altLang="zh-CN" sz="1800" dirty="0" smtClean="0"/>
              <a:t>MODULE_LICENSE("GPL");</a:t>
            </a:r>
            <a:endParaRPr lang="zh-CN" altLang="en-US" sz="1800" dirty="0" smtClean="0"/>
          </a:p>
        </p:txBody>
      </p:sp>
    </p:spTree>
  </p:cSld>
  <p:clrMapOvr>
    <a:masterClrMapping/>
  </p:clrMapOvr>
  <p:transition>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2"/>
          <p:cNvSpPr>
            <a:spLocks noGrp="1"/>
          </p:cNvSpPr>
          <p:nvPr>
            <p:ph type="title"/>
          </p:nvPr>
        </p:nvSpPr>
        <p:spPr/>
        <p:txBody>
          <a:bodyPr/>
          <a:lstStyle/>
          <a:p>
            <a:endParaRPr lang="zh-CN" altLang="en-US" dirty="0" smtClean="0"/>
          </a:p>
        </p:txBody>
      </p:sp>
      <p:sp>
        <p:nvSpPr>
          <p:cNvPr id="101379" name="Rectangle 3"/>
          <p:cNvSpPr>
            <a:spLocks noGrp="1" noChangeArrowheads="1"/>
          </p:cNvSpPr>
          <p:nvPr>
            <p:ph idx="1"/>
          </p:nvPr>
        </p:nvSpPr>
        <p:spPr/>
        <p:txBody>
          <a:bodyPr/>
          <a:lstStyle/>
          <a:p>
            <a:r>
              <a:rPr lang="zh-CN" altLang="en-US" sz="2800" dirty="0" smtClean="0"/>
              <a:t>至此，一个驱动程序的框架已经基本完成了，下面就可以编写</a:t>
            </a:r>
            <a:r>
              <a:rPr lang="en-US" altLang="zh-CN" sz="2800" dirty="0" err="1" smtClean="0"/>
              <a:t>makefile</a:t>
            </a:r>
            <a:r>
              <a:rPr lang="zh-CN" altLang="en-US" sz="2800" dirty="0" smtClean="0"/>
              <a:t>文件，加载模块测试了！</a:t>
            </a:r>
            <a:endParaRPr lang="en-US" altLang="zh-CN" sz="2800" dirty="0" smtClean="0"/>
          </a:p>
          <a:p>
            <a:r>
              <a:rPr lang="zh-CN" altLang="en-US" sz="2800" dirty="0" smtClean="0"/>
              <a:t>但是这个模块没有任何实际的意义，要做的事情就是在此基础上将其充实和完善。包括：</a:t>
            </a:r>
          </a:p>
          <a:p>
            <a:pPr lvl="1"/>
            <a:r>
              <a:rPr lang="zh-CN" altLang="en-US" sz="2400" dirty="0" smtClean="0"/>
              <a:t>内存操作</a:t>
            </a:r>
          </a:p>
          <a:p>
            <a:pPr lvl="1"/>
            <a:r>
              <a:rPr lang="zh-CN" altLang="en-US" sz="2400" dirty="0" smtClean="0"/>
              <a:t>中断</a:t>
            </a:r>
          </a:p>
          <a:p>
            <a:pPr lvl="1"/>
            <a:r>
              <a:rPr lang="en-US" altLang="zh-CN" sz="2400" dirty="0" smtClean="0"/>
              <a:t>I/O </a:t>
            </a:r>
            <a:r>
              <a:rPr lang="zh-CN" altLang="en-US" sz="2400" dirty="0" smtClean="0"/>
              <a:t>操作</a:t>
            </a:r>
          </a:p>
          <a:p>
            <a:pPr lvl="1"/>
            <a:r>
              <a:rPr lang="zh-CN" altLang="en-US" sz="2400" dirty="0" smtClean="0"/>
              <a:t>延时与定时器</a:t>
            </a:r>
          </a:p>
        </p:txBody>
      </p:sp>
    </p:spTree>
  </p:cSld>
  <p:clrMapOvr>
    <a:masterClrMapping/>
  </p:clrMapOvr>
  <p:transition>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字符设备驱动开发</a:t>
            </a:r>
            <a:endParaRPr lang="en-US" altLang="zh-CN" dirty="0" smtClean="0"/>
          </a:p>
        </p:txBody>
      </p:sp>
      <p:sp>
        <p:nvSpPr>
          <p:cNvPr id="72707" name="Rectangle 3"/>
          <p:cNvSpPr>
            <a:spLocks noGrp="1" noChangeArrowheads="1"/>
          </p:cNvSpPr>
          <p:nvPr>
            <p:ph idx="1"/>
          </p:nvPr>
        </p:nvSpPr>
        <p:spPr/>
        <p:txBody>
          <a:bodyPr/>
          <a:lstStyle/>
          <a:p>
            <a:r>
              <a:rPr lang="zh-CN" altLang="en-US" sz="2000" dirty="0" smtClean="0"/>
              <a:t>设备驱动程序的开发流程 </a:t>
            </a:r>
          </a:p>
          <a:p>
            <a:pPr marL="349250" lvl="1" indent="0">
              <a:buNone/>
            </a:pPr>
            <a:r>
              <a:rPr lang="zh-CN" altLang="en-US" sz="1800" dirty="0" smtClean="0"/>
              <a:t>（</a:t>
            </a:r>
            <a:r>
              <a:rPr lang="en-US" altLang="zh-CN" sz="1800" dirty="0" smtClean="0"/>
              <a:t>1</a:t>
            </a:r>
            <a:r>
              <a:rPr lang="zh-CN" altLang="en-US" sz="1800" dirty="0" smtClean="0"/>
              <a:t>）硬件接口设计或使用嵌入式处理器的生产商提供参考接口电路。</a:t>
            </a:r>
          </a:p>
          <a:p>
            <a:pPr marL="349250" lvl="1" indent="0">
              <a:buNone/>
            </a:pPr>
            <a:r>
              <a:rPr lang="zh-CN" altLang="en-US" sz="1800" dirty="0" smtClean="0"/>
              <a:t>（</a:t>
            </a:r>
            <a:r>
              <a:rPr lang="en-US" altLang="zh-CN" sz="1800" dirty="0" smtClean="0"/>
              <a:t>2</a:t>
            </a:r>
            <a:r>
              <a:rPr lang="zh-CN" altLang="en-US" sz="1800" dirty="0" smtClean="0"/>
              <a:t>）设计所要实现的文件操作，定义</a:t>
            </a:r>
            <a:r>
              <a:rPr lang="en-US" altLang="zh-CN" sz="1800" dirty="0" err="1" smtClean="0"/>
              <a:t>file_operations</a:t>
            </a:r>
            <a:r>
              <a:rPr lang="zh-CN" altLang="en-US" sz="1800" dirty="0" smtClean="0"/>
              <a:t>结构。</a:t>
            </a:r>
          </a:p>
          <a:p>
            <a:pPr marL="349250" lvl="1" indent="0">
              <a:buNone/>
            </a:pPr>
            <a:r>
              <a:rPr lang="zh-CN" altLang="en-US" sz="1800" dirty="0" smtClean="0"/>
              <a:t>（</a:t>
            </a:r>
            <a:r>
              <a:rPr lang="en-US" altLang="zh-CN" sz="1800" dirty="0" smtClean="0"/>
              <a:t>3</a:t>
            </a:r>
            <a:r>
              <a:rPr lang="zh-CN" altLang="en-US" sz="1800" dirty="0" smtClean="0"/>
              <a:t>）实现所需的文件操作调用，如</a:t>
            </a:r>
            <a:r>
              <a:rPr lang="en-US" altLang="zh-CN" sz="1800" dirty="0" smtClean="0"/>
              <a:t>read</a:t>
            </a:r>
            <a:r>
              <a:rPr lang="zh-CN" altLang="en-US" sz="1800" dirty="0" smtClean="0"/>
              <a:t>、</a:t>
            </a:r>
            <a:r>
              <a:rPr lang="en-US" altLang="zh-CN" sz="1800" dirty="0" smtClean="0"/>
              <a:t>write</a:t>
            </a:r>
            <a:r>
              <a:rPr lang="zh-CN" altLang="en-US" sz="1800" dirty="0" smtClean="0"/>
              <a:t>等。</a:t>
            </a:r>
          </a:p>
          <a:p>
            <a:pPr marL="349250" lvl="1" indent="0">
              <a:buNone/>
            </a:pPr>
            <a:r>
              <a:rPr lang="zh-CN" altLang="en-US" sz="1800" dirty="0" smtClean="0"/>
              <a:t>（</a:t>
            </a:r>
            <a:r>
              <a:rPr lang="en-US" altLang="zh-CN" sz="1800" dirty="0" smtClean="0"/>
              <a:t>4</a:t>
            </a:r>
            <a:r>
              <a:rPr lang="zh-CN" altLang="en-US" sz="1800" dirty="0" smtClean="0"/>
              <a:t>）实现初始化模块函数</a:t>
            </a:r>
            <a:r>
              <a:rPr lang="en-US" altLang="zh-CN" sz="1800" dirty="0" smtClean="0"/>
              <a:t>__</a:t>
            </a:r>
            <a:r>
              <a:rPr lang="en-US" altLang="zh-CN" sz="1800" dirty="0" err="1" smtClean="0"/>
              <a:t>init</a:t>
            </a:r>
            <a:r>
              <a:rPr lang="en-US" altLang="zh-CN" sz="1800" dirty="0" smtClean="0"/>
              <a:t>,</a:t>
            </a:r>
            <a:r>
              <a:rPr lang="zh-CN" altLang="en-US" sz="1800" dirty="0" smtClean="0"/>
              <a:t>其中定义设备号。</a:t>
            </a:r>
          </a:p>
          <a:p>
            <a:pPr marL="349250" lvl="1" indent="0">
              <a:buNone/>
            </a:pPr>
            <a:r>
              <a:rPr lang="zh-CN" altLang="en-US" sz="1800" dirty="0" smtClean="0"/>
              <a:t>（</a:t>
            </a:r>
            <a:r>
              <a:rPr lang="en-US" altLang="zh-CN" sz="1800" dirty="0" smtClean="0"/>
              <a:t>5</a:t>
            </a:r>
            <a:r>
              <a:rPr lang="zh-CN" altLang="en-US" sz="1800" dirty="0" smtClean="0"/>
              <a:t>）实现初始化函数</a:t>
            </a:r>
            <a:r>
              <a:rPr lang="en-US" altLang="zh-CN" sz="1800" dirty="0" smtClean="0"/>
              <a:t>,</a:t>
            </a:r>
            <a:r>
              <a:rPr lang="zh-CN" altLang="en-US" sz="1800" dirty="0" smtClean="0"/>
              <a:t>其中实现驱动的注册。</a:t>
            </a:r>
          </a:p>
          <a:p>
            <a:pPr marL="349250" lvl="1" indent="0">
              <a:buNone/>
            </a:pPr>
            <a:r>
              <a:rPr lang="zh-CN" altLang="en-US" sz="1800" dirty="0" smtClean="0"/>
              <a:t>（</a:t>
            </a:r>
            <a:r>
              <a:rPr lang="en-US" altLang="zh-CN" sz="1800" dirty="0" smtClean="0"/>
              <a:t>6</a:t>
            </a:r>
            <a:r>
              <a:rPr lang="zh-CN" altLang="en-US" sz="1800" dirty="0" smtClean="0"/>
              <a:t>）实现中断服务，并用</a:t>
            </a:r>
            <a:r>
              <a:rPr lang="en-US" altLang="zh-CN" sz="1800" dirty="0" err="1" smtClean="0"/>
              <a:t>request_irq</a:t>
            </a:r>
            <a:r>
              <a:rPr lang="zh-CN" altLang="en-US" sz="1800" dirty="0" smtClean="0"/>
              <a:t>向内核注册。</a:t>
            </a:r>
          </a:p>
          <a:p>
            <a:pPr marL="349250" lvl="1" indent="0">
              <a:buNone/>
            </a:pPr>
            <a:r>
              <a:rPr lang="zh-CN" altLang="en-US" sz="1800" dirty="0" smtClean="0"/>
              <a:t>（</a:t>
            </a:r>
            <a:r>
              <a:rPr lang="en-US" altLang="zh-CN" sz="1800" dirty="0" smtClean="0"/>
              <a:t>7</a:t>
            </a:r>
            <a:r>
              <a:rPr lang="zh-CN" altLang="en-US" sz="1800" dirty="0" smtClean="0"/>
              <a:t>）实现卸载模块函数</a:t>
            </a:r>
            <a:r>
              <a:rPr lang="en-US" altLang="zh-CN" sz="1800" dirty="0" smtClean="0"/>
              <a:t>__exit,</a:t>
            </a:r>
            <a:r>
              <a:rPr lang="zh-CN" altLang="en-US" sz="1800" dirty="0" smtClean="0"/>
              <a:t>完成驱动的注销</a:t>
            </a:r>
            <a:r>
              <a:rPr lang="en-US" altLang="zh-CN" sz="1800" dirty="0" smtClean="0"/>
              <a:t>,</a:t>
            </a:r>
            <a:r>
              <a:rPr lang="zh-CN" altLang="en-US" sz="1800" dirty="0" smtClean="0"/>
              <a:t>释放设备号</a:t>
            </a:r>
          </a:p>
          <a:p>
            <a:pPr marL="349250" lvl="1" indent="0">
              <a:buNone/>
            </a:pPr>
            <a:r>
              <a:rPr lang="zh-CN" altLang="en-US" sz="1800" dirty="0" smtClean="0"/>
              <a:t>（</a:t>
            </a:r>
            <a:r>
              <a:rPr lang="en-US" altLang="zh-CN" sz="1800" dirty="0"/>
              <a:t>8</a:t>
            </a:r>
            <a:r>
              <a:rPr lang="zh-CN" altLang="en-US" sz="1800" dirty="0" smtClean="0"/>
              <a:t>）</a:t>
            </a:r>
            <a:r>
              <a:rPr lang="zh-CN" altLang="en-US" sz="1800" dirty="0" smtClean="0"/>
              <a:t>编译该驱动程序到内核中，或者用</a:t>
            </a:r>
            <a:r>
              <a:rPr lang="en-US" altLang="zh-CN" sz="1800" dirty="0" err="1" smtClean="0"/>
              <a:t>insmod</a:t>
            </a:r>
            <a:r>
              <a:rPr lang="zh-CN" altLang="en-US" sz="1800" dirty="0" smtClean="0"/>
              <a:t>命令加载模块。</a:t>
            </a:r>
          </a:p>
          <a:p>
            <a:pPr marL="349250" lvl="1" indent="0">
              <a:buNone/>
            </a:pPr>
            <a:r>
              <a:rPr lang="zh-CN" altLang="en-US" sz="1800" dirty="0" smtClean="0"/>
              <a:t>（</a:t>
            </a:r>
            <a:r>
              <a:rPr lang="en-US" altLang="zh-CN" sz="1800" dirty="0"/>
              <a:t>9</a:t>
            </a:r>
            <a:r>
              <a:rPr lang="zh-CN" altLang="en-US" sz="1800" dirty="0" smtClean="0"/>
              <a:t>）</a:t>
            </a:r>
            <a:r>
              <a:rPr lang="zh-CN" altLang="en-US" sz="1800" dirty="0" smtClean="0">
                <a:solidFill>
                  <a:srgbClr val="FF0000"/>
                </a:solidFill>
              </a:rPr>
              <a:t>测试该设备，编写应用程序，对驱动程序进行测试。</a:t>
            </a:r>
          </a:p>
        </p:txBody>
      </p:sp>
    </p:spTree>
    <p:extLst>
      <p:ext uri="{BB962C8B-B14F-4D97-AF65-F5344CB8AC3E}">
        <p14:creationId xmlns:p14="http://schemas.microsoft.com/office/powerpoint/2010/main" val="1546220545"/>
      </p:ext>
    </p:extLst>
  </p:cSld>
  <p:clrMapOvr>
    <a:masterClrMapping/>
  </p:clrMapOvr>
  <p:transition>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smtClean="0"/>
              <a:t>一个简单的应用程序</a:t>
            </a:r>
          </a:p>
        </p:txBody>
      </p:sp>
      <p:sp>
        <p:nvSpPr>
          <p:cNvPr id="103427" name="Rectangle 3"/>
          <p:cNvSpPr>
            <a:spLocks noGrp="1" noChangeArrowheads="1"/>
          </p:cNvSpPr>
          <p:nvPr>
            <p:ph idx="1"/>
          </p:nvPr>
        </p:nvSpPr>
        <p:spPr/>
        <p:txBody>
          <a:bodyPr/>
          <a:lstStyle/>
          <a:p>
            <a:pPr marL="0" indent="0">
              <a:buNone/>
            </a:pPr>
            <a:r>
              <a:rPr lang="en-US" altLang="zh-CN" sz="1800" dirty="0" smtClean="0"/>
              <a:t>#define DEVICE_GPIOTEST “</a:t>
            </a:r>
            <a:r>
              <a:rPr lang="en-US" altLang="zh-CN" sz="1800" dirty="0" smtClean="0">
                <a:solidFill>
                  <a:srgbClr val="FF0000"/>
                </a:solidFill>
              </a:rPr>
              <a:t>/dev/</a:t>
            </a:r>
            <a:r>
              <a:rPr lang="en-US" altLang="zh-CN" sz="1800" dirty="0" err="1" smtClean="0">
                <a:solidFill>
                  <a:srgbClr val="FF0000"/>
                </a:solidFill>
              </a:rPr>
              <a:t>gpio</a:t>
            </a:r>
            <a:r>
              <a:rPr lang="en-US" altLang="zh-CN" sz="1800" dirty="0" smtClean="0"/>
              <a:t>” //</a:t>
            </a:r>
            <a:r>
              <a:rPr lang="zh-CN" altLang="en-US" sz="1800" dirty="0" smtClean="0"/>
              <a:t>设备入口点</a:t>
            </a:r>
          </a:p>
          <a:p>
            <a:pPr marL="0" indent="0">
              <a:buNone/>
            </a:pPr>
            <a:r>
              <a:rPr lang="en-US" altLang="zh-CN" sz="1800" dirty="0" err="1" smtClean="0"/>
              <a:t>int</a:t>
            </a:r>
            <a:r>
              <a:rPr lang="en-US" altLang="zh-CN" sz="1800" dirty="0" smtClean="0"/>
              <a:t> main(</a:t>
            </a:r>
            <a:r>
              <a:rPr lang="en-US" altLang="zh-CN" sz="1800" dirty="0" err="1" smtClean="0"/>
              <a:t>int</a:t>
            </a:r>
            <a:r>
              <a:rPr lang="en-US" altLang="zh-CN" sz="1800" dirty="0" smtClean="0"/>
              <a:t> </a:t>
            </a:r>
            <a:r>
              <a:rPr lang="en-US" altLang="zh-CN" sz="1800" dirty="0" err="1" smtClean="0"/>
              <a:t>argc</a:t>
            </a:r>
            <a:r>
              <a:rPr lang="en-US" altLang="zh-CN" sz="1800" dirty="0" smtClean="0"/>
              <a:t>, char *</a:t>
            </a:r>
            <a:r>
              <a:rPr lang="en-US" altLang="zh-CN" sz="1800" dirty="0" err="1" smtClean="0"/>
              <a:t>argv</a:t>
            </a:r>
            <a:r>
              <a:rPr lang="en-US" altLang="zh-CN" sz="1800" dirty="0" smtClean="0"/>
              <a:t>[])</a:t>
            </a:r>
          </a:p>
          <a:p>
            <a:pPr marL="0" indent="0">
              <a:buNone/>
            </a:pPr>
            <a:r>
              <a:rPr lang="en-US" altLang="zh-CN" sz="1800" dirty="0" smtClean="0"/>
              <a:t>{</a:t>
            </a:r>
          </a:p>
          <a:p>
            <a:pPr marL="0" indent="0">
              <a:buNone/>
            </a:pPr>
            <a:r>
              <a:rPr lang="en-US" altLang="zh-CN" sz="1800" dirty="0"/>
              <a:t>	</a:t>
            </a:r>
            <a:r>
              <a:rPr lang="en-US" altLang="zh-CN" sz="1800" dirty="0" err="1" smtClean="0"/>
              <a:t>int</a:t>
            </a:r>
            <a:r>
              <a:rPr lang="en-US" altLang="zh-CN" sz="1800" dirty="0" smtClean="0"/>
              <a:t> </a:t>
            </a:r>
            <a:r>
              <a:rPr lang="en-US" altLang="zh-CN" sz="1800" dirty="0" err="1" smtClean="0"/>
              <a:t>fd</a:t>
            </a:r>
            <a:r>
              <a:rPr lang="en-US" altLang="zh-CN" sz="1800" dirty="0" smtClean="0"/>
              <a:t>;</a:t>
            </a:r>
          </a:p>
          <a:p>
            <a:pPr marL="0" indent="0">
              <a:buNone/>
            </a:pPr>
            <a:r>
              <a:rPr lang="en-US" altLang="zh-CN" sz="1800" dirty="0" smtClean="0"/>
              <a:t>	</a:t>
            </a:r>
            <a:r>
              <a:rPr lang="en-US" altLang="zh-CN" sz="1800" dirty="0" err="1" smtClean="0"/>
              <a:t>int</a:t>
            </a:r>
            <a:r>
              <a:rPr lang="en-US" altLang="zh-CN" sz="1800" dirty="0" smtClean="0"/>
              <a:t> </a:t>
            </a:r>
            <a:r>
              <a:rPr lang="en-US" altLang="zh-CN" sz="1800" dirty="0" err="1" smtClean="0"/>
              <a:t>val</a:t>
            </a:r>
            <a:r>
              <a:rPr lang="en-US" altLang="zh-CN" sz="1800" dirty="0" smtClean="0"/>
              <a:t>=-1;</a:t>
            </a:r>
          </a:p>
          <a:p>
            <a:pPr marL="0" indent="0">
              <a:buNone/>
            </a:pPr>
            <a:r>
              <a:rPr lang="en-US" altLang="zh-CN" sz="1800" dirty="0" smtClean="0"/>
              <a:t>	</a:t>
            </a:r>
            <a:r>
              <a:rPr lang="en-US" altLang="zh-CN" sz="1800" dirty="0" err="1" smtClean="0"/>
              <a:t>fd</a:t>
            </a:r>
            <a:r>
              <a:rPr lang="en-US" altLang="zh-CN" sz="1800" dirty="0" smtClean="0"/>
              <a:t>=open(DEVICE_GPIOTEST,O_RDONLY);//</a:t>
            </a:r>
            <a:r>
              <a:rPr lang="zh-CN" altLang="en-US" sz="1800" dirty="0" smtClean="0"/>
              <a:t>打开设备</a:t>
            </a:r>
          </a:p>
          <a:p>
            <a:pPr marL="0" indent="0">
              <a:buNone/>
            </a:pPr>
            <a:r>
              <a:rPr lang="en-US" altLang="zh-CN" sz="1800" dirty="0" smtClean="0"/>
              <a:t>	if(</a:t>
            </a:r>
            <a:r>
              <a:rPr lang="en-US" altLang="zh-CN" sz="1800" dirty="0" err="1" smtClean="0"/>
              <a:t>fd</a:t>
            </a:r>
            <a:r>
              <a:rPr lang="en-US" altLang="zh-CN" sz="1800" dirty="0" smtClean="0"/>
              <a:t>&lt;0)              //</a:t>
            </a:r>
            <a:r>
              <a:rPr lang="en-US" altLang="zh-CN" sz="1800" dirty="0" err="1" smtClean="0"/>
              <a:t>fd</a:t>
            </a:r>
            <a:r>
              <a:rPr lang="zh-CN" altLang="en-US" sz="1800" dirty="0" smtClean="0"/>
              <a:t>为返回的设备文件描述字</a:t>
            </a:r>
            <a:r>
              <a:rPr lang="en-US" altLang="zh-CN" sz="1800" dirty="0" smtClean="0"/>
              <a:t>handle </a:t>
            </a:r>
          </a:p>
          <a:p>
            <a:pPr marL="0" indent="0">
              <a:buNone/>
            </a:pPr>
            <a:r>
              <a:rPr lang="en-US" altLang="zh-CN" sz="1800" dirty="0" smtClean="0"/>
              <a:t>	{</a:t>
            </a:r>
          </a:p>
          <a:p>
            <a:pPr marL="0" indent="0">
              <a:buNone/>
            </a:pPr>
            <a:r>
              <a:rPr lang="en-US" altLang="zh-CN" sz="1800" dirty="0" smtClean="0"/>
              <a:t>		</a:t>
            </a:r>
            <a:r>
              <a:rPr lang="en-US" altLang="zh-CN" sz="1800" dirty="0" err="1" smtClean="0"/>
              <a:t>perror</a:t>
            </a:r>
            <a:r>
              <a:rPr lang="en-US" altLang="zh-CN" sz="1800" dirty="0" smtClean="0"/>
              <a:t>("can not open device");</a:t>
            </a:r>
          </a:p>
          <a:p>
            <a:pPr marL="0" indent="0">
              <a:buNone/>
            </a:pPr>
            <a:r>
              <a:rPr lang="en-US" altLang="zh-CN" sz="1800" dirty="0" smtClean="0"/>
              <a:t>		exit(1);</a:t>
            </a:r>
          </a:p>
          <a:p>
            <a:pPr marL="0" indent="0">
              <a:buNone/>
            </a:pPr>
            <a:r>
              <a:rPr lang="en-US" altLang="zh-CN" sz="1800" dirty="0" smtClean="0"/>
              <a:t>	}</a:t>
            </a:r>
          </a:p>
          <a:p>
            <a:pPr marL="0" indent="0">
              <a:buNone/>
            </a:pPr>
            <a:r>
              <a:rPr lang="en-US" altLang="zh-CN" sz="1800" dirty="0" smtClean="0"/>
              <a:t>	while(1){</a:t>
            </a:r>
          </a:p>
          <a:p>
            <a:pPr marL="0" indent="0">
              <a:buNone/>
            </a:pPr>
            <a:r>
              <a:rPr lang="en-US" altLang="zh-CN" sz="1800" dirty="0" smtClean="0"/>
              <a:t>		</a:t>
            </a:r>
            <a:r>
              <a:rPr lang="en-US" altLang="zh-CN" sz="1800" dirty="0" err="1" smtClean="0"/>
              <a:t>printf</a:t>
            </a:r>
            <a:r>
              <a:rPr lang="en-US" altLang="zh-CN" sz="1800" dirty="0" smtClean="0"/>
              <a:t>("please select number to run program\n");</a:t>
            </a:r>
          </a:p>
          <a:p>
            <a:pPr marL="0" indent="0">
              <a:buNone/>
            </a:pPr>
            <a:r>
              <a:rPr lang="en-US" altLang="zh-CN" sz="1800" dirty="0" smtClean="0"/>
              <a:t>		</a:t>
            </a:r>
            <a:r>
              <a:rPr lang="en-US" altLang="zh-CN" sz="1800" dirty="0" err="1" smtClean="0"/>
              <a:t>printf</a:t>
            </a:r>
            <a:r>
              <a:rPr lang="en-US" altLang="zh-CN" sz="1800" dirty="0" smtClean="0"/>
              <a:t>("1:led on \n2:quit ");</a:t>
            </a:r>
          </a:p>
          <a:p>
            <a:pPr marL="0" indent="0">
              <a:buNone/>
            </a:pPr>
            <a:endParaRPr lang="en-US" altLang="zh-CN" sz="1800" dirty="0" smtClean="0"/>
          </a:p>
        </p:txBody>
      </p:sp>
    </p:spTree>
  </p:cSld>
  <p:clrMapOvr>
    <a:masterClrMapping/>
  </p:clrMapOvr>
  <p:transition>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smtClean="0"/>
              <a:t>一个简单的应用程序</a:t>
            </a:r>
          </a:p>
        </p:txBody>
      </p:sp>
      <p:sp>
        <p:nvSpPr>
          <p:cNvPr id="104451" name="Rectangle 3"/>
          <p:cNvSpPr>
            <a:spLocks noGrp="1" noChangeArrowheads="1"/>
          </p:cNvSpPr>
          <p:nvPr>
            <p:ph idx="1"/>
          </p:nvPr>
        </p:nvSpPr>
        <p:spPr/>
        <p:txBody>
          <a:bodyPr/>
          <a:lstStyle/>
          <a:p>
            <a:pPr marL="0" indent="0">
              <a:buNone/>
            </a:pPr>
            <a:r>
              <a:rPr lang="en-US" altLang="zh-CN" sz="2400" dirty="0" smtClean="0"/>
              <a:t>		</a:t>
            </a:r>
            <a:r>
              <a:rPr lang="en-US" altLang="zh-CN" sz="2400" dirty="0" err="1" smtClean="0"/>
              <a:t>scanf</a:t>
            </a:r>
            <a:r>
              <a:rPr lang="en-US" altLang="zh-CN" sz="2400" dirty="0" smtClean="0"/>
              <a:t>("%d",&amp;</a:t>
            </a:r>
            <a:r>
              <a:rPr lang="en-US" altLang="zh-CN" sz="2400" dirty="0" err="1" smtClean="0"/>
              <a:t>val</a:t>
            </a:r>
            <a:r>
              <a:rPr lang="en-US" altLang="zh-CN" sz="2400" dirty="0" smtClean="0"/>
              <a:t>);</a:t>
            </a:r>
          </a:p>
          <a:p>
            <a:pPr marL="0" indent="0">
              <a:buNone/>
            </a:pPr>
            <a:r>
              <a:rPr lang="en-US" altLang="zh-CN" sz="2400" dirty="0" smtClean="0"/>
              <a:t>		if(</a:t>
            </a:r>
            <a:r>
              <a:rPr lang="en-US" altLang="zh-CN" sz="2400" dirty="0" err="1" smtClean="0"/>
              <a:t>val</a:t>
            </a:r>
            <a:r>
              <a:rPr lang="en-US" altLang="zh-CN" sz="2400" dirty="0" smtClean="0"/>
              <a:t>==1)</a:t>
            </a:r>
          </a:p>
          <a:p>
            <a:pPr marL="0" indent="0">
              <a:buNone/>
            </a:pPr>
            <a:r>
              <a:rPr lang="en-US" altLang="zh-CN" sz="2400" dirty="0" smtClean="0"/>
              <a:t>			</a:t>
            </a:r>
            <a:r>
              <a:rPr lang="en-US" altLang="zh-CN" sz="2400" dirty="0" err="1" smtClean="0"/>
              <a:t>ioctl</a:t>
            </a:r>
            <a:r>
              <a:rPr lang="en-US" altLang="zh-CN" sz="2400" dirty="0" smtClean="0"/>
              <a:t>(fd,1,10);   /*</a:t>
            </a:r>
            <a:r>
              <a:rPr lang="zh-CN" altLang="en-US" sz="2400" dirty="0" smtClean="0"/>
              <a:t>主要用于对设备进行读</a:t>
            </a:r>
            <a:r>
              <a:rPr lang="en-US" altLang="zh-CN" sz="2400" dirty="0" smtClean="0"/>
              <a:t>					</a:t>
            </a:r>
            <a:r>
              <a:rPr lang="zh-CN" altLang="en-US" sz="2400" dirty="0" smtClean="0"/>
              <a:t>写之外的其他控制*</a:t>
            </a:r>
            <a:r>
              <a:rPr lang="en-US" altLang="zh-CN" sz="2400" dirty="0" smtClean="0"/>
              <a:t>/</a:t>
            </a:r>
          </a:p>
          <a:p>
            <a:pPr marL="0" indent="0">
              <a:buNone/>
            </a:pPr>
            <a:r>
              <a:rPr lang="en-US" altLang="zh-CN" sz="2400" dirty="0" smtClean="0"/>
              <a:t>		else if(</a:t>
            </a:r>
            <a:r>
              <a:rPr lang="en-US" altLang="zh-CN" sz="2400" dirty="0" err="1" smtClean="0"/>
              <a:t>val</a:t>
            </a:r>
            <a:r>
              <a:rPr lang="en-US" altLang="zh-CN" sz="2400" dirty="0" smtClean="0"/>
              <a:t>==2){</a:t>
            </a:r>
          </a:p>
          <a:p>
            <a:pPr marL="0" indent="0">
              <a:buNone/>
            </a:pPr>
            <a:r>
              <a:rPr lang="en-US" altLang="zh-CN" sz="2400" dirty="0" smtClean="0"/>
              <a:t>			close(</a:t>
            </a:r>
            <a:r>
              <a:rPr lang="en-US" altLang="zh-CN" sz="2400" dirty="0" err="1" smtClean="0"/>
              <a:t>fd</a:t>
            </a:r>
            <a:r>
              <a:rPr lang="en-US" altLang="zh-CN" sz="2400" dirty="0" smtClean="0"/>
              <a:t>);                  /*</a:t>
            </a:r>
            <a:r>
              <a:rPr lang="zh-CN" altLang="en-US" sz="2400" dirty="0" smtClean="0"/>
              <a:t>关闭设备*</a:t>
            </a:r>
            <a:r>
              <a:rPr lang="en-US" altLang="zh-CN" sz="2400" dirty="0" smtClean="0"/>
              <a:t>/</a:t>
            </a:r>
          </a:p>
          <a:p>
            <a:pPr marL="0" indent="0">
              <a:buNone/>
            </a:pPr>
            <a:r>
              <a:rPr lang="en-US" altLang="zh-CN" sz="2400" dirty="0" smtClean="0"/>
              <a:t>		}</a:t>
            </a:r>
          </a:p>
          <a:p>
            <a:pPr marL="0" indent="0">
              <a:buNone/>
            </a:pPr>
            <a:r>
              <a:rPr lang="en-US" altLang="zh-CN" sz="2400" dirty="0" smtClean="0"/>
              <a:t>	}</a:t>
            </a:r>
          </a:p>
          <a:p>
            <a:pPr marL="0" indent="0">
              <a:buNone/>
            </a:pPr>
            <a:r>
              <a:rPr lang="en-US" altLang="zh-CN" sz="2400" dirty="0" smtClean="0"/>
              <a:t>	return 0;</a:t>
            </a:r>
          </a:p>
          <a:p>
            <a:pPr marL="0" indent="0">
              <a:buNone/>
            </a:pPr>
            <a:r>
              <a:rPr lang="en-US" altLang="zh-CN" sz="2400" dirty="0" smtClean="0"/>
              <a:t>}</a:t>
            </a:r>
          </a:p>
          <a:p>
            <a:pPr marL="0" indent="0">
              <a:buNone/>
            </a:pPr>
            <a:endParaRPr lang="en-US" altLang="zh-CN" sz="2400" dirty="0" smtClean="0"/>
          </a:p>
        </p:txBody>
      </p:sp>
    </p:spTree>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编写</a:t>
            </a:r>
            <a:r>
              <a:rPr lang="en-US" altLang="zh-CN" smtClean="0"/>
              <a:t>Hello World </a:t>
            </a:r>
            <a:r>
              <a:rPr lang="zh-CN" altLang="en-US" smtClean="0"/>
              <a:t>模块</a:t>
            </a:r>
          </a:p>
        </p:txBody>
      </p:sp>
      <p:sp>
        <p:nvSpPr>
          <p:cNvPr id="43011" name="Rectangle 3"/>
          <p:cNvSpPr>
            <a:spLocks noGrp="1" noChangeArrowheads="1"/>
          </p:cNvSpPr>
          <p:nvPr>
            <p:ph idx="1"/>
          </p:nvPr>
        </p:nvSpPr>
        <p:spPr/>
        <p:txBody>
          <a:bodyPr/>
          <a:lstStyle/>
          <a:p>
            <a:r>
              <a:rPr lang="en-US" altLang="zh-CN" sz="2000" dirty="0" smtClean="0"/>
              <a:t>MODULE_AUTHOR(“BENSON”); //</a:t>
            </a:r>
            <a:r>
              <a:rPr lang="zh-CN" altLang="en-US" sz="2000" dirty="0" smtClean="0"/>
              <a:t>可选的</a:t>
            </a:r>
          </a:p>
          <a:p>
            <a:r>
              <a:rPr lang="en-US" altLang="zh-CN" sz="2000" dirty="0" smtClean="0"/>
              <a:t>MODULE_DESCRIPTION("STUDY_MODULE"); //</a:t>
            </a:r>
            <a:r>
              <a:rPr lang="zh-CN" altLang="en-US" sz="2000" dirty="0" smtClean="0"/>
              <a:t>可选的</a:t>
            </a:r>
          </a:p>
        </p:txBody>
      </p:sp>
    </p:spTree>
    <p:extLst>
      <p:ext uri="{BB962C8B-B14F-4D97-AF65-F5344CB8AC3E}">
        <p14:creationId xmlns:p14="http://schemas.microsoft.com/office/powerpoint/2010/main" val="1039762052"/>
      </p:ext>
    </p:extLst>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err="1" smtClean="0"/>
              <a:t>Printk</a:t>
            </a:r>
            <a:r>
              <a:rPr lang="zh-CN" altLang="en-US" dirty="0" smtClean="0"/>
              <a:t>函数</a:t>
            </a:r>
          </a:p>
        </p:txBody>
      </p:sp>
      <p:sp>
        <p:nvSpPr>
          <p:cNvPr id="44035" name="Rectangle 3"/>
          <p:cNvSpPr>
            <a:spLocks noGrp="1" noChangeArrowheads="1"/>
          </p:cNvSpPr>
          <p:nvPr>
            <p:ph idx="1"/>
          </p:nvPr>
        </p:nvSpPr>
        <p:spPr/>
        <p:txBody>
          <a:bodyPr/>
          <a:lstStyle/>
          <a:p>
            <a:r>
              <a:rPr lang="en-US" altLang="zh-CN" sz="2400" dirty="0" err="1" smtClean="0"/>
              <a:t>printk</a:t>
            </a:r>
            <a:r>
              <a:rPr lang="en-US" altLang="zh-CN" sz="2400" dirty="0" smtClean="0"/>
              <a:t>(KERN_ALERT "</a:t>
            </a:r>
            <a:r>
              <a:rPr lang="en-US" altLang="zh-CN" sz="2400" dirty="0" err="1" smtClean="0"/>
              <a:t>Hello,World</a:t>
            </a:r>
            <a:r>
              <a:rPr lang="en-US" altLang="zh-CN" sz="2400" dirty="0" smtClean="0"/>
              <a:t> !\n");</a:t>
            </a:r>
          </a:p>
          <a:p>
            <a:r>
              <a:rPr lang="zh-CN" altLang="en-US" sz="2400" dirty="0" smtClean="0"/>
              <a:t>为什么不用</a:t>
            </a:r>
            <a:r>
              <a:rPr lang="en-US" altLang="zh-CN" sz="2400" dirty="0" err="1" smtClean="0"/>
              <a:t>printf</a:t>
            </a:r>
            <a:r>
              <a:rPr lang="en-US" altLang="zh-CN" sz="2400" dirty="0" smtClean="0"/>
              <a:t>()</a:t>
            </a:r>
            <a:r>
              <a:rPr lang="zh-CN" altLang="en-US" sz="2400" dirty="0" smtClean="0"/>
              <a:t>函数呢</a:t>
            </a:r>
            <a:r>
              <a:rPr lang="en-US" altLang="zh-CN" sz="2400" dirty="0" smtClean="0"/>
              <a:t>?</a:t>
            </a:r>
          </a:p>
          <a:p>
            <a:pPr lvl="1"/>
            <a:r>
              <a:rPr lang="zh-CN" altLang="en-US" sz="2000" dirty="0" smtClean="0"/>
              <a:t>在编译内核的时候不能使用标准的</a:t>
            </a:r>
            <a:r>
              <a:rPr lang="en-US" altLang="zh-CN" sz="2000" dirty="0" smtClean="0"/>
              <a:t>C</a:t>
            </a:r>
            <a:r>
              <a:rPr lang="zh-CN" altLang="en-US" sz="2000" dirty="0" smtClean="0"/>
              <a:t>库和其他函数库的支持</a:t>
            </a:r>
            <a:r>
              <a:rPr lang="en-US" altLang="zh-CN" sz="2000" dirty="0" smtClean="0"/>
              <a:t>,</a:t>
            </a:r>
            <a:r>
              <a:rPr lang="zh-CN" altLang="en-US" sz="2000" dirty="0" smtClean="0"/>
              <a:t>所以不能使用</a:t>
            </a:r>
            <a:r>
              <a:rPr lang="en-US" altLang="zh-CN" sz="2000" dirty="0" err="1" smtClean="0"/>
              <a:t>printf</a:t>
            </a:r>
            <a:r>
              <a:rPr lang="en-US" altLang="zh-CN" sz="2000" dirty="0" smtClean="0"/>
              <a:t>()</a:t>
            </a:r>
            <a:r>
              <a:rPr lang="zh-CN" altLang="en-US" sz="2000" dirty="0" smtClean="0"/>
              <a:t>库函数</a:t>
            </a:r>
          </a:p>
          <a:p>
            <a:r>
              <a:rPr lang="zh-CN" altLang="en-US" sz="2400" dirty="0" smtClean="0"/>
              <a:t>内核有自己的打印函数</a:t>
            </a:r>
            <a:r>
              <a:rPr lang="en-US" altLang="zh-CN" sz="2400" dirty="0" err="1" smtClean="0"/>
              <a:t>printk</a:t>
            </a:r>
            <a:r>
              <a:rPr lang="en-US" altLang="zh-CN" sz="2400" dirty="0" smtClean="0"/>
              <a:t>(),</a:t>
            </a:r>
            <a:r>
              <a:rPr lang="zh-CN" altLang="en-US" sz="2400" dirty="0" smtClean="0"/>
              <a:t>它通过自身的运行而不需要</a:t>
            </a:r>
            <a:r>
              <a:rPr lang="en-US" altLang="zh-CN" sz="2400" dirty="0" smtClean="0"/>
              <a:t>C</a:t>
            </a:r>
            <a:r>
              <a:rPr lang="zh-CN" altLang="en-US" sz="2400" dirty="0" smtClean="0"/>
              <a:t>库的帮助</a:t>
            </a:r>
            <a:r>
              <a:rPr lang="en-US" altLang="zh-CN" sz="2400" dirty="0" smtClean="0"/>
              <a:t>.</a:t>
            </a:r>
            <a:r>
              <a:rPr lang="zh-CN" altLang="en-US" sz="2400" dirty="0" smtClean="0"/>
              <a:t>在使用</a:t>
            </a:r>
            <a:r>
              <a:rPr lang="en-US" altLang="zh-CN" sz="2400" dirty="0" err="1" smtClean="0"/>
              <a:t>insmod</a:t>
            </a:r>
            <a:r>
              <a:rPr lang="zh-CN" altLang="en-US" sz="2400" dirty="0" smtClean="0"/>
              <a:t>装载之后</a:t>
            </a:r>
            <a:r>
              <a:rPr lang="en-US" altLang="zh-CN" sz="2400" dirty="0" smtClean="0"/>
              <a:t>,</a:t>
            </a:r>
            <a:r>
              <a:rPr lang="zh-CN" altLang="en-US" sz="2400" dirty="0" smtClean="0"/>
              <a:t>内核与内核公共函数和变量进行连接</a:t>
            </a:r>
            <a:r>
              <a:rPr lang="en-US" altLang="zh-CN" sz="2400" dirty="0" smtClean="0"/>
              <a:t>,</a:t>
            </a:r>
            <a:r>
              <a:rPr lang="zh-CN" altLang="en-US" sz="2400" dirty="0" smtClean="0"/>
              <a:t>从而可以使用</a:t>
            </a:r>
            <a:r>
              <a:rPr lang="en-US" altLang="zh-CN" sz="2400" dirty="0" err="1" smtClean="0"/>
              <a:t>printk</a:t>
            </a:r>
            <a:r>
              <a:rPr lang="en-US" altLang="zh-CN" sz="2400" dirty="0" smtClean="0"/>
              <a:t>()</a:t>
            </a:r>
            <a:r>
              <a:rPr lang="zh-CN" altLang="en-US" sz="2400" dirty="0" smtClean="0"/>
              <a:t>函数</a:t>
            </a:r>
            <a:r>
              <a:rPr lang="en-US" altLang="zh-CN" sz="2400" dirty="0" smtClean="0"/>
              <a:t>.</a:t>
            </a:r>
          </a:p>
          <a:p>
            <a:r>
              <a:rPr lang="zh-CN" altLang="en-US" sz="2400" dirty="0" smtClean="0"/>
              <a:t>其中</a:t>
            </a:r>
            <a:r>
              <a:rPr lang="en-US" altLang="zh-CN" sz="2400" dirty="0" smtClean="0"/>
              <a:t>KERN_ALERT</a:t>
            </a:r>
            <a:r>
              <a:rPr lang="zh-CN" altLang="en-US" sz="2400" dirty="0" smtClean="0"/>
              <a:t>宏是标记</a:t>
            </a:r>
            <a:r>
              <a:rPr lang="en-US" altLang="zh-CN" sz="2400" dirty="0" err="1" smtClean="0"/>
              <a:t>printk</a:t>
            </a:r>
            <a:r>
              <a:rPr lang="en-US" altLang="zh-CN" sz="2400" dirty="0" smtClean="0"/>
              <a:t>()</a:t>
            </a:r>
            <a:r>
              <a:rPr lang="zh-CN" altLang="en-US" sz="2400" dirty="0" smtClean="0"/>
              <a:t>打印出字符的优先等级的</a:t>
            </a:r>
            <a:r>
              <a:rPr lang="en-US" altLang="zh-CN" sz="2400" dirty="0" smtClean="0"/>
              <a:t>,</a:t>
            </a:r>
            <a:r>
              <a:rPr lang="zh-CN" altLang="en-US" sz="2400" dirty="0" smtClean="0"/>
              <a:t>通常有八种消息级别</a:t>
            </a:r>
            <a:r>
              <a:rPr lang="en-US" altLang="zh-CN" sz="2400" dirty="0" smtClean="0"/>
              <a:t>,</a:t>
            </a:r>
            <a:r>
              <a:rPr lang="zh-CN" altLang="en-US" sz="2400" dirty="0" smtClean="0"/>
              <a:t>定义在</a:t>
            </a:r>
            <a:r>
              <a:rPr lang="en-US" altLang="zh-CN" sz="2400" dirty="0" smtClean="0"/>
              <a:t>include/</a:t>
            </a:r>
            <a:r>
              <a:rPr lang="en-US" altLang="zh-CN" sz="2400" dirty="0" err="1" smtClean="0"/>
              <a:t>linux</a:t>
            </a:r>
            <a:r>
              <a:rPr lang="en-US" altLang="zh-CN" sz="2400" dirty="0" smtClean="0"/>
              <a:t>/</a:t>
            </a:r>
            <a:r>
              <a:rPr lang="en-US" altLang="zh-CN" sz="2400" dirty="0" err="1" smtClean="0"/>
              <a:t>kernel.h</a:t>
            </a:r>
            <a:r>
              <a:rPr lang="zh-CN" altLang="en-US" sz="2400" dirty="0" smtClean="0"/>
              <a:t>的文件中</a:t>
            </a:r>
            <a:r>
              <a:rPr lang="en-US" altLang="zh-CN" sz="2400" dirty="0" smtClean="0"/>
              <a:t>.</a:t>
            </a:r>
          </a:p>
        </p:txBody>
      </p:sp>
    </p:spTree>
    <p:extLst>
      <p:ext uri="{BB962C8B-B14F-4D97-AF65-F5344CB8AC3E}">
        <p14:creationId xmlns:p14="http://schemas.microsoft.com/office/powerpoint/2010/main" val="128239146"/>
      </p:ext>
    </p:extLst>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p:nvPr>
        </p:nvSpPr>
        <p:spPr/>
        <p:txBody>
          <a:bodyPr/>
          <a:lstStyle/>
          <a:p>
            <a:r>
              <a:rPr lang="en-US" altLang="zh-CN" dirty="0" err="1" smtClean="0"/>
              <a:t>Printk</a:t>
            </a:r>
            <a:r>
              <a:rPr lang="zh-CN" altLang="en-US" dirty="0" smtClean="0"/>
              <a:t>函数</a:t>
            </a:r>
          </a:p>
        </p:txBody>
      </p:sp>
      <p:sp>
        <p:nvSpPr>
          <p:cNvPr id="45059" name="Rectangle 3"/>
          <p:cNvSpPr>
            <a:spLocks noGrp="1" noChangeArrowheads="1"/>
          </p:cNvSpPr>
          <p:nvPr>
            <p:ph idx="1"/>
          </p:nvPr>
        </p:nvSpPr>
        <p:spPr/>
        <p:txBody>
          <a:bodyPr/>
          <a:lstStyle/>
          <a:p>
            <a:r>
              <a:rPr lang="en-US" altLang="zh-CN" sz="1800" dirty="0" err="1" smtClean="0"/>
              <a:t>printk</a:t>
            </a:r>
            <a:r>
              <a:rPr lang="en-US" altLang="zh-CN" sz="1800" dirty="0" smtClean="0"/>
              <a:t>(</a:t>
            </a:r>
            <a:r>
              <a:rPr lang="zh-CN" altLang="en-US" sz="1800" dirty="0" smtClean="0"/>
              <a:t>日志级别 “消息文本”</a:t>
            </a:r>
            <a:r>
              <a:rPr lang="en-US" altLang="zh-CN" sz="1800" dirty="0" smtClean="0"/>
              <a:t>)</a:t>
            </a:r>
            <a:r>
              <a:rPr lang="zh-CN" altLang="en-US" sz="1800" dirty="0" smtClean="0"/>
              <a:t>；</a:t>
            </a:r>
          </a:p>
          <a:p>
            <a:pPr lvl="1"/>
            <a:r>
              <a:rPr lang="zh-CN" altLang="en-US" sz="1400" dirty="0" smtClean="0"/>
              <a:t>这里的日志级别通俗的说指的是对文本信息的一种输出范围上的指定。</a:t>
            </a:r>
          </a:p>
          <a:p>
            <a:pPr marL="349250" lvl="1" indent="0">
              <a:buNone/>
            </a:pPr>
            <a:endParaRPr lang="en-US" altLang="zh-CN" sz="1400" dirty="0" smtClean="0"/>
          </a:p>
          <a:p>
            <a:pPr marL="349250" lvl="1" indent="0">
              <a:buNone/>
            </a:pPr>
            <a:r>
              <a:rPr lang="en-US" altLang="zh-CN" sz="1400" dirty="0" smtClean="0"/>
              <a:t>#define KERN_EMERG"&lt;0&gt;"/*</a:t>
            </a:r>
            <a:r>
              <a:rPr lang="zh-CN" altLang="en-US" sz="1400" dirty="0" smtClean="0"/>
              <a:t>紧急事件消息，系统崩溃之前提示，表示系统不可用*</a:t>
            </a:r>
            <a:r>
              <a:rPr lang="en-US" altLang="zh-CN" sz="1400" dirty="0" smtClean="0"/>
              <a:t>/</a:t>
            </a:r>
          </a:p>
          <a:p>
            <a:pPr marL="349250" lvl="1" indent="0">
              <a:buNone/>
            </a:pPr>
            <a:r>
              <a:rPr lang="en-US" altLang="zh-CN" sz="1400" dirty="0" smtClean="0"/>
              <a:t>#define KERN_ALERT"&lt;1&gt;"/*</a:t>
            </a:r>
            <a:r>
              <a:rPr lang="zh-CN" altLang="en-US" sz="1400" dirty="0" smtClean="0"/>
              <a:t>报告消息，表示必须立即采取措施*</a:t>
            </a:r>
            <a:r>
              <a:rPr lang="en-US" altLang="zh-CN" sz="1400" dirty="0" smtClean="0"/>
              <a:t>/</a:t>
            </a:r>
          </a:p>
          <a:p>
            <a:pPr marL="349250" lvl="1" indent="0">
              <a:buNone/>
            </a:pPr>
            <a:r>
              <a:rPr lang="en-US" altLang="zh-CN" sz="1400" dirty="0" smtClean="0"/>
              <a:t>#define KERN_CRIT"&lt;2&gt;"/*</a:t>
            </a:r>
            <a:r>
              <a:rPr lang="zh-CN" altLang="en-US" sz="1400" dirty="0" smtClean="0"/>
              <a:t>临界条件，通常涉及严重的硬件或软件操作失败*</a:t>
            </a:r>
            <a:r>
              <a:rPr lang="en-US" altLang="zh-CN" sz="1400" dirty="0" smtClean="0"/>
              <a:t>/</a:t>
            </a:r>
          </a:p>
          <a:p>
            <a:pPr marL="349250" lvl="1" indent="0">
              <a:buNone/>
            </a:pPr>
            <a:r>
              <a:rPr lang="en-US" altLang="zh-CN" sz="1400" dirty="0" smtClean="0"/>
              <a:t>#define KERN_ERR"&lt;3&gt;"/*</a:t>
            </a:r>
            <a:r>
              <a:rPr lang="zh-CN" altLang="en-US" sz="1400" dirty="0" smtClean="0"/>
              <a:t>错误条件，驱动程序常用</a:t>
            </a:r>
            <a:r>
              <a:rPr lang="en-US" altLang="zh-CN" sz="1400" dirty="0" smtClean="0"/>
              <a:t>KERN_ERR</a:t>
            </a:r>
            <a:r>
              <a:rPr lang="zh-CN" altLang="en-US" sz="1400" dirty="0" smtClean="0"/>
              <a:t>来报告硬件的错误*</a:t>
            </a:r>
            <a:r>
              <a:rPr lang="en-US" altLang="zh-CN" sz="1400" dirty="0" smtClean="0"/>
              <a:t>/</a:t>
            </a:r>
          </a:p>
          <a:p>
            <a:pPr marL="349250" lvl="1" indent="0">
              <a:buNone/>
            </a:pPr>
            <a:r>
              <a:rPr lang="en-US" altLang="zh-CN" sz="1400" dirty="0" smtClean="0"/>
              <a:t>#define KERN_WARNING"&lt;4&gt;"/*</a:t>
            </a:r>
            <a:r>
              <a:rPr lang="zh-CN" altLang="en-US" sz="1400" dirty="0" smtClean="0"/>
              <a:t>警告条件，对可能出现问题的情况进行警告*</a:t>
            </a:r>
            <a:r>
              <a:rPr lang="en-US" altLang="zh-CN" sz="1400" dirty="0" smtClean="0"/>
              <a:t>/</a:t>
            </a:r>
          </a:p>
          <a:p>
            <a:pPr marL="349250" lvl="1" indent="0">
              <a:buNone/>
            </a:pPr>
            <a:r>
              <a:rPr lang="en-US" altLang="zh-CN" sz="1400" dirty="0" smtClean="0"/>
              <a:t>#define KERN_NOTICE"&lt;5&gt;"/*</a:t>
            </a:r>
            <a:r>
              <a:rPr lang="zh-CN" altLang="en-US" sz="1400" dirty="0" smtClean="0"/>
              <a:t>正常但又重要的条件，用于提醒。常用于与安全相关的消息*</a:t>
            </a:r>
            <a:r>
              <a:rPr lang="en-US" altLang="zh-CN" sz="1400" dirty="0" smtClean="0"/>
              <a:t>/</a:t>
            </a:r>
          </a:p>
          <a:p>
            <a:pPr marL="349250" lvl="1" indent="0">
              <a:buNone/>
            </a:pPr>
            <a:r>
              <a:rPr lang="en-US" altLang="zh-CN" sz="1400" dirty="0" smtClean="0"/>
              <a:t>#define KERN_INFO"&lt;6&gt;"/*</a:t>
            </a:r>
            <a:r>
              <a:rPr lang="zh-CN" altLang="en-US" sz="1400" dirty="0" smtClean="0"/>
              <a:t>提示信息，如驱动程序启动时，打印硬件信息*</a:t>
            </a:r>
            <a:r>
              <a:rPr lang="en-US" altLang="zh-CN" sz="1400" dirty="0" smtClean="0"/>
              <a:t>/</a:t>
            </a:r>
          </a:p>
          <a:p>
            <a:pPr marL="349250" lvl="1" indent="0">
              <a:buNone/>
            </a:pPr>
            <a:r>
              <a:rPr lang="en-US" altLang="zh-CN" sz="1400" dirty="0" smtClean="0"/>
              <a:t>#define KERN_DEBUG"&lt;7&gt;"/*</a:t>
            </a:r>
            <a:r>
              <a:rPr lang="zh-CN" altLang="en-US" sz="1400" dirty="0" smtClean="0"/>
              <a:t>调试级别的消息*</a:t>
            </a:r>
            <a:r>
              <a:rPr lang="en-US" altLang="zh-CN" sz="1400" dirty="0" smtClean="0"/>
              <a:t>/</a:t>
            </a:r>
          </a:p>
        </p:txBody>
      </p:sp>
    </p:spTree>
    <p:extLst>
      <p:ext uri="{BB962C8B-B14F-4D97-AF65-F5344CB8AC3E}">
        <p14:creationId xmlns:p14="http://schemas.microsoft.com/office/powerpoint/2010/main" val="636383726"/>
      </p:ext>
    </p:extLst>
  </p:cSld>
  <p:clrMapOvr>
    <a:masterClrMapping/>
  </p:clrMapOvr>
  <p:transition>
    <p:pull dir="ru"/>
  </p:transition>
  <p:timing>
    <p:tnLst>
      <p:par>
        <p:cTn id="1" dur="indefinite" restart="never" nodeType="tmRoot"/>
      </p:par>
    </p:tnLst>
  </p:timing>
</p:sld>
</file>

<file path=ppt/theme/theme1.xml><?xml version="1.0" encoding="utf-8"?>
<a:theme xmlns:a="http://schemas.openxmlformats.org/drawingml/2006/main" name="myTheme">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yTheme" id="{D9162015-B615-4161-874A-6DC3147BF270}" vid="{CDCCC7DE-132B-424F-8678-5AC36AB8CE2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2325</TotalTime>
  <Words>5569</Words>
  <Application>Microsoft Office PowerPoint</Application>
  <PresentationFormat>全屏显示(4:3)</PresentationFormat>
  <Paragraphs>613</Paragraphs>
  <Slides>65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等线</vt:lpstr>
      <vt:lpstr>楷体_GB2312</vt:lpstr>
      <vt:lpstr>宋体</vt:lpstr>
      <vt:lpstr>Arial</vt:lpstr>
      <vt:lpstr>Times New Roman</vt:lpstr>
      <vt:lpstr>Wingdings</vt:lpstr>
      <vt:lpstr>myTheme</vt:lpstr>
      <vt:lpstr>Linux设备驱动程序开发简述</vt:lpstr>
      <vt:lpstr>设备驱动概述</vt:lpstr>
      <vt:lpstr>驱动程序使用</vt:lpstr>
      <vt:lpstr>驱动程序安装</vt:lpstr>
      <vt:lpstr>编写Hello World 模块</vt:lpstr>
      <vt:lpstr>编写Hello World 模块</vt:lpstr>
      <vt:lpstr>编写Hello World 模块</vt:lpstr>
      <vt:lpstr>Printk函数</vt:lpstr>
      <vt:lpstr>Printk函数</vt:lpstr>
      <vt:lpstr>linux2.4 编写Hello World 模块的Makefile</vt:lpstr>
      <vt:lpstr>Linux2.6 编写Hello World 模块的Makefile</vt:lpstr>
      <vt:lpstr>PowerPoint 演示文稿</vt:lpstr>
      <vt:lpstr>驱动程序中涉及的几个概念</vt:lpstr>
      <vt:lpstr>主次设备号</vt:lpstr>
      <vt:lpstr>/dev/</vt:lpstr>
      <vt:lpstr>分配设备号</vt:lpstr>
      <vt:lpstr>/proc/devices</vt:lpstr>
      <vt:lpstr>设备入口点</vt:lpstr>
      <vt:lpstr>设备入口点</vt:lpstr>
      <vt:lpstr>用户空间和内核空间</vt:lpstr>
      <vt:lpstr>字符设备</vt:lpstr>
      <vt:lpstr>设备驱动程序基础</vt:lpstr>
      <vt:lpstr>PowerPoint 演示文稿</vt:lpstr>
      <vt:lpstr>file_operations(文件操作)数据结构</vt:lpstr>
      <vt:lpstr>file_operations数据结构 </vt:lpstr>
      <vt:lpstr>file_operations数据结构</vt:lpstr>
      <vt:lpstr>file_operations数据结构</vt:lpstr>
      <vt:lpstr>file_operations数据结构</vt:lpstr>
      <vt:lpstr>file_operations数据结构</vt:lpstr>
      <vt:lpstr>file_operations数据结构</vt:lpstr>
      <vt:lpstr>file_operations数据结构</vt:lpstr>
      <vt:lpstr>file_operations数据结构</vt:lpstr>
      <vt:lpstr>file_operations数据结构</vt:lpstr>
      <vt:lpstr>file_operations数据结构</vt:lpstr>
      <vt:lpstr>字符设备驱动开发</vt:lpstr>
      <vt:lpstr>字符设备驱动开发</vt:lpstr>
      <vt:lpstr>file_operations初始化</vt:lpstr>
      <vt:lpstr>字符设备驱动开发</vt:lpstr>
      <vt:lpstr>实现所需的文件操作调用</vt:lpstr>
      <vt:lpstr>实现所需的文件操作调用</vt:lpstr>
      <vt:lpstr>字符设备驱动开发</vt:lpstr>
      <vt:lpstr>设备主设备号的添加和注销</vt:lpstr>
      <vt:lpstr>设备主设备号的添加和注销</vt:lpstr>
      <vt:lpstr>设备主设备号的添加和注销</vt:lpstr>
      <vt:lpstr>动态分配设备号</vt:lpstr>
      <vt:lpstr>释放设备号</vt:lpstr>
      <vt:lpstr>字符设备驱动开发</vt:lpstr>
      <vt:lpstr>linux2.4驱动的注册和卸载</vt:lpstr>
      <vt:lpstr>register_chrdev函数的定义</vt:lpstr>
      <vt:lpstr>linux2.6驱动的注册和卸载</vt:lpstr>
      <vt:lpstr>linux2.6驱动的注册和卸载</vt:lpstr>
      <vt:lpstr>linux2.6驱动的注册和卸载</vt:lpstr>
      <vt:lpstr>linux2.6驱动的注册和卸载</vt:lpstr>
      <vt:lpstr>字符设备驱动开发</vt:lpstr>
      <vt:lpstr>linux2.6驱动的注册和卸载</vt:lpstr>
      <vt:lpstr>Simple_chrdev.c</vt:lpstr>
      <vt:lpstr>PowerPoint 演示文稿</vt:lpstr>
      <vt:lpstr>PowerPoint 演示文稿</vt:lpstr>
      <vt:lpstr>PowerPoint 演示文稿</vt:lpstr>
      <vt:lpstr>PowerPoint 演示文稿</vt:lpstr>
      <vt:lpstr>PowerPoint 演示文稿</vt:lpstr>
      <vt:lpstr>PowerPoint 演示文稿</vt:lpstr>
      <vt:lpstr>字符设备驱动开发</vt:lpstr>
      <vt:lpstr>一个简单的应用程序</vt:lpstr>
      <vt:lpstr>一个简单的应用程序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175</cp:revision>
  <cp:lastPrinted>1601-01-01T00:00:00Z</cp:lastPrinted>
  <dcterms:created xsi:type="dcterms:W3CDTF">1601-01-01T00:00:00Z</dcterms:created>
  <dcterms:modified xsi:type="dcterms:W3CDTF">2021-01-07T07:14:23Z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