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5" r:id="rId10"/>
    <p:sldId id="278" r:id="rId11"/>
    <p:sldId id="279" r:id="rId12"/>
    <p:sldId id="280" r:id="rId13"/>
    <p:sldId id="277" r:id="rId14"/>
    <p:sldId id="276" r:id="rId15"/>
    <p:sldId id="265" r:id="rId16"/>
    <p:sldId id="268" r:id="rId17"/>
    <p:sldId id="269" r:id="rId18"/>
    <p:sldId id="271" r:id="rId19"/>
    <p:sldId id="270" r:id="rId20"/>
    <p:sldId id="272" r:id="rId21"/>
    <p:sldId id="273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9"/>
    <p:restoredTop sz="94658"/>
  </p:normalViewPr>
  <p:slideViewPr>
    <p:cSldViewPr snapToGrid="0">
      <p:cViewPr varScale="1">
        <p:scale>
          <a:sx n="97" d="100"/>
          <a:sy n="97" d="100"/>
        </p:scale>
        <p:origin x="8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338B17-597C-4A45-8375-3DCB86DA5D92}" type="datetimeFigureOut">
              <a:rPr lang="zh-CN" altLang="en-US" smtClean="0"/>
              <a:t>2020/11/5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AECF2E-8895-421E-92E4-C49688E2D4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040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AECF2E-8895-421E-92E4-C49688E2D45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7095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A2F1E77-0A87-4C54-B60F-D43D8DD29318}" type="datetimeFigureOut">
              <a:rPr lang="zh-CN" altLang="en-US" smtClean="0"/>
              <a:t>2020/11/5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B44E5199-5CB2-4837-B3F0-A1C0F2A1D52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812364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F1E77-0A87-4C54-B60F-D43D8DD29318}" type="datetimeFigureOut">
              <a:rPr lang="zh-CN" altLang="en-US" smtClean="0"/>
              <a:t>2020/11/5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E5199-5CB2-4837-B3F0-A1C0F2A1D5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4491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F1E77-0A87-4C54-B60F-D43D8DD29318}" type="datetimeFigureOut">
              <a:rPr lang="zh-CN" altLang="en-US" smtClean="0"/>
              <a:t>2020/11/5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E5199-5CB2-4837-B3F0-A1C0F2A1D5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483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F1E77-0A87-4C54-B60F-D43D8DD29318}" type="datetimeFigureOut">
              <a:rPr lang="zh-CN" altLang="en-US" smtClean="0"/>
              <a:t>2020/11/5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E5199-5CB2-4837-B3F0-A1C0F2A1D5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1170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F1E77-0A87-4C54-B60F-D43D8DD29318}" type="datetimeFigureOut">
              <a:rPr lang="zh-CN" altLang="en-US" smtClean="0"/>
              <a:t>2020/11/5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E5199-5CB2-4837-B3F0-A1C0F2A1D52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66908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F1E77-0A87-4C54-B60F-D43D8DD29318}" type="datetimeFigureOut">
              <a:rPr lang="zh-CN" altLang="en-US" smtClean="0"/>
              <a:t>2020/11/5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E5199-5CB2-4837-B3F0-A1C0F2A1D5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4863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F1E77-0A87-4C54-B60F-D43D8DD29318}" type="datetimeFigureOut">
              <a:rPr lang="zh-CN" altLang="en-US" smtClean="0"/>
              <a:t>2020/11/5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E5199-5CB2-4837-B3F0-A1C0F2A1D5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8169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F1E77-0A87-4C54-B60F-D43D8DD29318}" type="datetimeFigureOut">
              <a:rPr lang="zh-CN" altLang="en-US" smtClean="0"/>
              <a:t>2020/11/5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E5199-5CB2-4837-B3F0-A1C0F2A1D5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1872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F1E77-0A87-4C54-B60F-D43D8DD29318}" type="datetimeFigureOut">
              <a:rPr lang="zh-CN" altLang="en-US" smtClean="0"/>
              <a:t>2020/11/5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E5199-5CB2-4837-B3F0-A1C0F2A1D5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5240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F1E77-0A87-4C54-B60F-D43D8DD29318}" type="datetimeFigureOut">
              <a:rPr lang="zh-CN" altLang="en-US" smtClean="0"/>
              <a:t>2020/11/5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E5199-5CB2-4837-B3F0-A1C0F2A1D5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746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F1E77-0A87-4C54-B60F-D43D8DD29318}" type="datetimeFigureOut">
              <a:rPr lang="zh-CN" altLang="en-US" smtClean="0"/>
              <a:t>2020/11/5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E5199-5CB2-4837-B3F0-A1C0F2A1D5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604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BA2F1E77-0A87-4C54-B60F-D43D8DD29318}" type="datetimeFigureOut">
              <a:rPr lang="zh-CN" altLang="en-US" smtClean="0"/>
              <a:t>2020/11/5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44E5199-5CB2-4837-B3F0-A1C0F2A1D52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6804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bbs.witech.com.cn/" TargetMode="External"/><Relationship Id="rId2" Type="http://schemas.openxmlformats.org/officeDocument/2006/relationships/hyperlink" Target="http://bbs.witech.com.cn/thread-44722-1-1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OK6410-A</a:t>
            </a:r>
            <a:r>
              <a:rPr lang="zh-CN" altLang="en-US" dirty="0"/>
              <a:t>开发板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6269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串口测试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761331"/>
            <a:ext cx="8595360" cy="4351337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Port</a:t>
            </a:r>
            <a:r>
              <a:rPr lang="zh-CN" altLang="en-US" dirty="0"/>
              <a:t>需要与</a:t>
            </a:r>
            <a:r>
              <a:rPr lang="en-US" altLang="zh-CN" dirty="0"/>
              <a:t>PC</a:t>
            </a:r>
            <a:r>
              <a:rPr lang="zh-CN" altLang="en-US" dirty="0"/>
              <a:t>端口对应</a:t>
            </a:r>
            <a:endParaRPr lang="en-US" altLang="zh-CN" dirty="0"/>
          </a:p>
          <a:p>
            <a:r>
              <a:rPr lang="zh-CN" altLang="en-US" dirty="0"/>
              <a:t>使用超级终端</a:t>
            </a:r>
            <a:endParaRPr lang="en-US" altLang="zh-CN" dirty="0"/>
          </a:p>
          <a:p>
            <a:r>
              <a:rPr lang="zh-CN" altLang="en-US" dirty="0"/>
              <a:t>接受信息会失败，使用</a:t>
            </a:r>
            <a:endParaRPr lang="en-US" altLang="zh-CN" dirty="0"/>
          </a:p>
          <a:p>
            <a:pPr marL="216000" indent="0">
              <a:buNone/>
            </a:pPr>
            <a:r>
              <a:rPr lang="zh-CN" altLang="en-US" dirty="0"/>
              <a:t>串口扩展板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serialport</a:t>
            </a:r>
            <a:r>
              <a:rPr lang="en-US" altLang="zh-CN" dirty="0"/>
              <a:t> </a:t>
            </a:r>
            <a:r>
              <a:rPr lang="zh-CN" altLang="en-US" dirty="0"/>
              <a:t>应用程序源码路径：</a:t>
            </a:r>
          </a:p>
          <a:p>
            <a:pPr marL="0" indent="0">
              <a:buNone/>
            </a:pPr>
            <a:r>
              <a:rPr lang="en-US" altLang="zh-CN" dirty="0"/>
              <a:t>Linux-3.0.1\</a:t>
            </a:r>
            <a:r>
              <a:rPr lang="en-US" altLang="zh-CN" dirty="0" err="1"/>
              <a:t>apptest</a:t>
            </a:r>
            <a:r>
              <a:rPr lang="en-US" altLang="zh-CN" dirty="0"/>
              <a:t>\</a:t>
            </a:r>
            <a:r>
              <a:rPr lang="en-US" altLang="zh-CN" dirty="0" err="1"/>
              <a:t>QTApplicationTest</a:t>
            </a:r>
            <a:r>
              <a:rPr lang="en-US" altLang="zh-CN" dirty="0"/>
              <a:t>\</a:t>
            </a:r>
            <a:r>
              <a:rPr lang="en-US" altLang="zh-CN" dirty="0" err="1"/>
              <a:t>serialport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86" y="1976583"/>
            <a:ext cx="5230401" cy="300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547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采样测试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1769" y="1930010"/>
            <a:ext cx="6084704" cy="3435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053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采样测试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2285" y="2078182"/>
            <a:ext cx="4459499" cy="24158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6883" y="2065183"/>
            <a:ext cx="4255008" cy="2428824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261872" y="488086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AD_Test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应用程序源码路径：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Linux-3.0.1\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apptest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\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QTApplicationTest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\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Schoolbook" panose="02040604050505020304"/>
                <a:ea typeface="宋体" panose="02010600030101010101" pitchFamily="2" charset="-122"/>
                <a:cs typeface="+mn-cs"/>
              </a:rPr>
              <a:t>ADTest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Schoolbook" panose="020406040505050203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95316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录音测试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293" y="2024869"/>
            <a:ext cx="5965089" cy="1766730"/>
          </a:xfrm>
        </p:spPr>
      </p:pic>
      <p:sp>
        <p:nvSpPr>
          <p:cNvPr id="5" name="矩形 4"/>
          <p:cNvSpPr/>
          <p:nvPr/>
        </p:nvSpPr>
        <p:spPr>
          <a:xfrm>
            <a:off x="1396293" y="401099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ben </a:t>
            </a:r>
            <a:r>
              <a:rPr lang="zh-CN" altLang="en-US" dirty="0"/>
              <a:t>程序源码路径：</a:t>
            </a:r>
          </a:p>
          <a:p>
            <a:r>
              <a:rPr lang="en-US" altLang="zh-CN" dirty="0"/>
              <a:t>Linux-3.0.1\</a:t>
            </a:r>
            <a:r>
              <a:rPr lang="en-US" altLang="zh-CN" dirty="0" err="1"/>
              <a:t>apptest</a:t>
            </a:r>
            <a:r>
              <a:rPr lang="en-US" altLang="zh-CN" dirty="0"/>
              <a:t>\</a:t>
            </a:r>
            <a:r>
              <a:rPr lang="en-US" altLang="zh-CN" dirty="0" err="1"/>
              <a:t>ben_test</a:t>
            </a:r>
            <a:r>
              <a:rPr lang="en-US" altLang="zh-CN" dirty="0"/>
              <a:t>\</a:t>
            </a:r>
            <a:r>
              <a:rPr lang="en-US" altLang="zh-CN" dirty="0" err="1"/>
              <a:t>ben.c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5120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温度传感器测试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4920" y="2022764"/>
            <a:ext cx="4970450" cy="164407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261872" y="399827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温度传感器源码目录：</a:t>
            </a:r>
          </a:p>
          <a:p>
            <a:r>
              <a:rPr lang="en-US" altLang="zh-CN" dirty="0"/>
              <a:t>Linux-3.0.1\</a:t>
            </a:r>
            <a:r>
              <a:rPr lang="en-US" altLang="zh-CN" dirty="0" err="1"/>
              <a:t>apptest</a:t>
            </a:r>
            <a:r>
              <a:rPr lang="en-US" altLang="zh-CN" dirty="0"/>
              <a:t>\</a:t>
            </a:r>
            <a:r>
              <a:rPr lang="en-US" altLang="zh-CN" dirty="0" err="1"/>
              <a:t>temp_est</a:t>
            </a:r>
            <a:r>
              <a:rPr lang="en-US" altLang="zh-CN" dirty="0"/>
              <a:t>\</a:t>
            </a:r>
            <a:r>
              <a:rPr lang="en-US" altLang="zh-CN" dirty="0" err="1"/>
              <a:t>temp_test.c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7914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LED</a:t>
            </a:r>
            <a:r>
              <a:rPr lang="zh-CN" altLang="en-US" dirty="0"/>
              <a:t>测试</a:t>
            </a:r>
          </a:p>
        </p:txBody>
      </p:sp>
      <p:sp>
        <p:nvSpPr>
          <p:cNvPr id="5" name="矩形 4"/>
          <p:cNvSpPr/>
          <p:nvPr/>
        </p:nvSpPr>
        <p:spPr>
          <a:xfrm>
            <a:off x="1410351" y="482379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LED_Test 应用程序源码路径：</a:t>
            </a:r>
          </a:p>
          <a:p>
            <a:r>
              <a:rPr lang="zh-CN" altLang="en-US" dirty="0"/>
              <a:t>Linux-3.0.1\apptest\QTApplicationTest\ledTest</a:t>
            </a:r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0351" y="1757373"/>
            <a:ext cx="4602522" cy="2782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9896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LED</a:t>
            </a:r>
            <a:r>
              <a:rPr lang="zh-CN" altLang="en-US" dirty="0"/>
              <a:t>测试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执行可执行文件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可以看见</a:t>
            </a:r>
            <a:r>
              <a:rPr lang="en-US" altLang="zh-CN" dirty="0"/>
              <a:t>LED</a:t>
            </a:r>
            <a:r>
              <a:rPr lang="zh-CN" altLang="en-US" dirty="0"/>
              <a:t>灯轮流闪烁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503" y="2262909"/>
            <a:ext cx="7098173" cy="1605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9292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蜂鸣器测试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PWMTest</a:t>
            </a:r>
            <a:r>
              <a:rPr lang="en-US" altLang="zh-CN" dirty="0"/>
              <a:t> </a:t>
            </a:r>
            <a:r>
              <a:rPr lang="zh-CN" altLang="en-US" dirty="0"/>
              <a:t>应用程序源码路径：</a:t>
            </a:r>
          </a:p>
          <a:p>
            <a:r>
              <a:rPr lang="en-US" altLang="zh-CN" dirty="0"/>
              <a:t>Linux-3.0.1\</a:t>
            </a:r>
            <a:r>
              <a:rPr lang="en-US" altLang="zh-CN" dirty="0" err="1"/>
              <a:t>apptest</a:t>
            </a:r>
            <a:r>
              <a:rPr lang="en-US" altLang="zh-CN" dirty="0"/>
              <a:t>\</a:t>
            </a:r>
            <a:r>
              <a:rPr lang="en-US" altLang="zh-CN" dirty="0" err="1"/>
              <a:t>QTApplicationTest</a:t>
            </a:r>
            <a:r>
              <a:rPr lang="en-US" altLang="zh-CN" dirty="0"/>
              <a:t>\</a:t>
            </a:r>
            <a:r>
              <a:rPr lang="en-US" altLang="zh-CN" dirty="0" err="1"/>
              <a:t>PWMTest</a:t>
            </a:r>
            <a:r>
              <a:rPr lang="zh-CN" altLang="en-US" dirty="0"/>
              <a:t>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491" y="1828800"/>
            <a:ext cx="4608682" cy="3007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0099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蜂鸣器测试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自己写一个键盘输入程序，实现</a:t>
            </a:r>
            <a:r>
              <a:rPr lang="zh-CN" altLang="zh-CN"/>
              <a:t>蜂鸣器的钢琴</a:t>
            </a:r>
            <a:r>
              <a:rPr lang="zh-CN" altLang="zh-CN" dirty="0"/>
              <a:t>模拟器程序</a:t>
            </a:r>
            <a:endParaRPr lang="en-US" altLang="zh-CN" dirty="0"/>
          </a:p>
          <a:p>
            <a:r>
              <a:rPr lang="zh-CN" altLang="en-US" dirty="0"/>
              <a:t>编译生产可执行文件，文件名为：</a:t>
            </a:r>
            <a:r>
              <a:rPr lang="en-US" altLang="zh-CN" dirty="0" err="1"/>
              <a:t>ppp</a:t>
            </a:r>
            <a:endParaRPr lang="en-US" altLang="zh-CN" dirty="0"/>
          </a:p>
          <a:p>
            <a:r>
              <a:rPr lang="zh-CN" altLang="en-US" dirty="0"/>
              <a:t>通过文件传输将其放置在</a:t>
            </a:r>
            <a:r>
              <a:rPr lang="en-US" altLang="zh-CN" dirty="0"/>
              <a:t>/</a:t>
            </a:r>
            <a:r>
              <a:rPr lang="en-US" altLang="zh-CN" dirty="0" err="1"/>
              <a:t>usr</a:t>
            </a:r>
            <a:r>
              <a:rPr lang="en-US" altLang="zh-CN" dirty="0"/>
              <a:t>/bin/</a:t>
            </a:r>
            <a:r>
              <a:rPr lang="zh-CN" altLang="en-US" dirty="0"/>
              <a:t>目录下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199" y="5158888"/>
            <a:ext cx="4906819" cy="56982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6199" y="3205892"/>
            <a:ext cx="7317509" cy="1815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1681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本机编译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#include&lt;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Main()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Printf</a:t>
            </a:r>
            <a:r>
              <a:rPr lang="en-US" altLang="zh-CN" dirty="0"/>
              <a:t>(“</a:t>
            </a:r>
            <a:r>
              <a:rPr lang="en-US" altLang="zh-CN" dirty="0" err="1"/>
              <a:t>forlinx</a:t>
            </a:r>
            <a:r>
              <a:rPr lang="en-US" altLang="zh-CN" dirty="0"/>
              <a:t>--</a:t>
            </a:r>
            <a:r>
              <a:rPr lang="en-US" altLang="zh-CN" dirty="0" err="1"/>
              <a:t>Hellloworld</a:t>
            </a:r>
            <a:r>
              <a:rPr lang="en-US" altLang="zh-CN" dirty="0"/>
              <a:t>!”);</a:t>
            </a:r>
          </a:p>
          <a:p>
            <a:r>
              <a:rPr lang="en-US" altLang="zh-CN" dirty="0"/>
              <a:t>}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3" y="4435731"/>
            <a:ext cx="8898128" cy="978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042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开发板硬件结构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5819" y="973213"/>
            <a:ext cx="7236253" cy="520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8628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交叉编译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交叉编译实际上就是从 </a:t>
            </a:r>
            <a:r>
              <a:rPr lang="en-US" altLang="zh-CN" dirty="0"/>
              <a:t>A </a:t>
            </a:r>
            <a:r>
              <a:rPr lang="zh-CN" altLang="en-US" dirty="0"/>
              <a:t>环境下编译，在 </a:t>
            </a:r>
            <a:r>
              <a:rPr lang="en-US" altLang="zh-CN" dirty="0"/>
              <a:t>B </a:t>
            </a:r>
            <a:r>
              <a:rPr lang="zh-CN" altLang="en-US" dirty="0"/>
              <a:t>环境下运行</a:t>
            </a:r>
            <a:endParaRPr lang="en-US" altLang="zh-CN" dirty="0"/>
          </a:p>
          <a:p>
            <a:r>
              <a:rPr lang="zh-CN" altLang="en-US" dirty="0"/>
              <a:t>搭建</a:t>
            </a:r>
            <a:r>
              <a:rPr lang="en-US" altLang="zh-CN" dirty="0" err="1"/>
              <a:t>linux</a:t>
            </a:r>
            <a:r>
              <a:rPr lang="zh-CN" altLang="en-US" dirty="0"/>
              <a:t>交叉编译环境</a:t>
            </a:r>
            <a:endParaRPr lang="en-US" altLang="zh-CN" dirty="0"/>
          </a:p>
          <a:p>
            <a:r>
              <a:rPr lang="en-US" altLang="zh-CN" dirty="0"/>
              <a:t>arm-linux-gcc-4.3.2</a:t>
            </a:r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569" y="3271832"/>
            <a:ext cx="9225246" cy="99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3886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资料下载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828801"/>
            <a:ext cx="8595360" cy="1245704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hlinkClick r:id="rId2"/>
              </a:rPr>
              <a:t>http://bbs.witech.com.cn/thread-44722-1-1.html</a:t>
            </a:r>
            <a:endParaRPr lang="en-US" altLang="zh-CN" sz="2800" dirty="0"/>
          </a:p>
          <a:p>
            <a:r>
              <a:rPr lang="en-US" altLang="zh-CN" sz="2800" dirty="0">
                <a:hlinkClick r:id="rId3"/>
              </a:rPr>
              <a:t>http://bbs.witech.com.cn/</a:t>
            </a:r>
            <a:endParaRPr lang="zh-CN" altLang="en-US" sz="2800" dirty="0"/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94893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开发板基本参数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CPU </a:t>
            </a:r>
            <a:r>
              <a:rPr lang="zh-CN" altLang="en-US" dirty="0"/>
              <a:t>：三星 </a:t>
            </a:r>
            <a:r>
              <a:rPr lang="en-US" altLang="zh-CN" dirty="0"/>
              <a:t>ARM11</a:t>
            </a:r>
            <a:r>
              <a:rPr lang="zh-CN" altLang="en-US" dirty="0"/>
              <a:t>处理器 </a:t>
            </a:r>
            <a:r>
              <a:rPr lang="en-US" altLang="zh-CN" dirty="0"/>
              <a:t>S3C6410</a:t>
            </a:r>
            <a:r>
              <a:rPr lang="zh-CN" altLang="en-US" dirty="0"/>
              <a:t>，主频</a:t>
            </a:r>
            <a:r>
              <a:rPr lang="en-US" altLang="zh-CN" dirty="0"/>
              <a:t>533MHz/667MHz</a:t>
            </a:r>
          </a:p>
          <a:p>
            <a:r>
              <a:rPr lang="en-US" altLang="zh-CN" dirty="0"/>
              <a:t>CPU </a:t>
            </a:r>
            <a:r>
              <a:rPr lang="zh-CN" altLang="en-US" dirty="0"/>
              <a:t>架构： </a:t>
            </a:r>
            <a:r>
              <a:rPr lang="en-US" altLang="zh-CN" dirty="0"/>
              <a:t>ARM11</a:t>
            </a:r>
          </a:p>
          <a:p>
            <a:r>
              <a:rPr lang="zh-CN" altLang="en-US" dirty="0"/>
              <a:t>内存： </a:t>
            </a:r>
            <a:r>
              <a:rPr lang="en-US" altLang="zh-CN" dirty="0"/>
              <a:t>256M Byte DDR SDRAM</a:t>
            </a:r>
          </a:p>
          <a:p>
            <a:r>
              <a:rPr lang="en-US" altLang="zh-CN" dirty="0"/>
              <a:t>FLASH</a:t>
            </a:r>
            <a:r>
              <a:rPr lang="zh-CN" altLang="en-US" dirty="0"/>
              <a:t>：</a:t>
            </a:r>
            <a:r>
              <a:rPr lang="en-US" altLang="zh-CN" dirty="0"/>
              <a:t> 1G Byte SLC </a:t>
            </a:r>
            <a:r>
              <a:rPr lang="en-US" altLang="zh-CN" dirty="0" err="1"/>
              <a:t>NandFlash</a:t>
            </a:r>
            <a:endParaRPr lang="en-US" altLang="zh-CN" dirty="0"/>
          </a:p>
          <a:p>
            <a:r>
              <a:rPr lang="zh-CN" altLang="en-US" dirty="0"/>
              <a:t>系统支持： </a:t>
            </a:r>
            <a:r>
              <a:rPr lang="en-US" altLang="zh-CN" dirty="0"/>
              <a:t>Android2.3</a:t>
            </a:r>
            <a:r>
              <a:rPr lang="zh-CN" altLang="en-US" dirty="0"/>
              <a:t>、</a:t>
            </a:r>
            <a:r>
              <a:rPr lang="en-US" altLang="zh-CN" dirty="0"/>
              <a:t>Linux2.6/3.0</a:t>
            </a:r>
            <a:r>
              <a:rPr lang="zh-CN" altLang="en-US" dirty="0"/>
              <a:t>、</a:t>
            </a:r>
            <a:r>
              <a:rPr lang="en-US" altLang="zh-CN" dirty="0"/>
              <a:t>WinCE6.0</a:t>
            </a:r>
          </a:p>
          <a:p>
            <a:r>
              <a:rPr lang="zh-CN" altLang="en-US" dirty="0"/>
              <a:t>预设系统： </a:t>
            </a:r>
            <a:r>
              <a:rPr lang="en-US" altLang="zh-CN" dirty="0"/>
              <a:t>WinCE6.0</a:t>
            </a:r>
          </a:p>
          <a:p>
            <a:r>
              <a:rPr lang="zh-CN" altLang="en-US" dirty="0"/>
              <a:t>板层：底板</a:t>
            </a:r>
            <a:r>
              <a:rPr lang="en-US" altLang="zh-CN" dirty="0"/>
              <a:t>+</a:t>
            </a:r>
            <a:r>
              <a:rPr lang="zh-CN" altLang="en-US" dirty="0"/>
              <a:t>核心板</a:t>
            </a:r>
          </a:p>
        </p:txBody>
      </p:sp>
    </p:spTree>
    <p:extLst>
      <p:ext uri="{BB962C8B-B14F-4D97-AF65-F5344CB8AC3E}">
        <p14:creationId xmlns:p14="http://schemas.microsoft.com/office/powerpoint/2010/main" val="753592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开发板功能支持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828800"/>
            <a:ext cx="2358783" cy="4351337"/>
          </a:xfrm>
        </p:spPr>
        <p:txBody>
          <a:bodyPr>
            <a:normAutofit/>
          </a:bodyPr>
          <a:lstStyle/>
          <a:p>
            <a:r>
              <a:rPr lang="zh-CN" altLang="en-US" dirty="0"/>
              <a:t>串口                                </a:t>
            </a:r>
          </a:p>
          <a:p>
            <a:r>
              <a:rPr lang="en-US" altLang="zh-CN" dirty="0"/>
              <a:t>USB Host </a:t>
            </a:r>
            <a:r>
              <a:rPr lang="zh-CN" altLang="en-US" dirty="0"/>
              <a:t>接口</a:t>
            </a:r>
          </a:p>
          <a:p>
            <a:r>
              <a:rPr lang="en-US" altLang="zh-CN" dirty="0"/>
              <a:t>USB OTG </a:t>
            </a:r>
            <a:r>
              <a:rPr lang="zh-CN" altLang="en-US" dirty="0"/>
              <a:t>接口</a:t>
            </a:r>
          </a:p>
          <a:p>
            <a:r>
              <a:rPr lang="en-US" altLang="zh-CN" dirty="0"/>
              <a:t>LED </a:t>
            </a:r>
            <a:r>
              <a:rPr lang="zh-CN" altLang="en-US" dirty="0"/>
              <a:t>灯 </a:t>
            </a:r>
            <a:r>
              <a:rPr lang="en-US" altLang="zh-CN" dirty="0"/>
              <a:t>4</a:t>
            </a:r>
            <a:r>
              <a:rPr lang="zh-CN" altLang="en-US" dirty="0"/>
              <a:t>个</a:t>
            </a:r>
          </a:p>
          <a:p>
            <a:r>
              <a:rPr lang="zh-CN" altLang="en-US" dirty="0"/>
              <a:t>普通按键 </a:t>
            </a:r>
            <a:r>
              <a:rPr lang="en-US" altLang="zh-CN" dirty="0"/>
              <a:t>6</a:t>
            </a:r>
            <a:r>
              <a:rPr lang="zh-CN" altLang="en-US" dirty="0"/>
              <a:t>个</a:t>
            </a:r>
          </a:p>
          <a:p>
            <a:r>
              <a:rPr lang="zh-CN" altLang="en-US" dirty="0"/>
              <a:t>红外接收头 </a:t>
            </a:r>
            <a:r>
              <a:rPr lang="en-US" altLang="zh-CN" dirty="0"/>
              <a:t>1</a:t>
            </a:r>
            <a:r>
              <a:rPr lang="zh-CN" altLang="en-US" dirty="0"/>
              <a:t>个</a:t>
            </a:r>
          </a:p>
          <a:p>
            <a:r>
              <a:rPr lang="zh-CN" altLang="en-US" dirty="0"/>
              <a:t>可调电阻 </a:t>
            </a:r>
            <a:r>
              <a:rPr lang="en-US" altLang="zh-CN" dirty="0"/>
              <a:t>1</a:t>
            </a:r>
            <a:r>
              <a:rPr lang="zh-CN" altLang="en-US" dirty="0"/>
              <a:t>个</a:t>
            </a:r>
          </a:p>
          <a:p>
            <a:r>
              <a:rPr lang="zh-CN" altLang="en-US" dirty="0"/>
              <a:t>复位按键 </a:t>
            </a:r>
            <a:r>
              <a:rPr lang="en-US" altLang="zh-CN" dirty="0"/>
              <a:t>1</a:t>
            </a:r>
            <a:r>
              <a:rPr lang="zh-CN" altLang="en-US" dirty="0"/>
              <a:t>个</a:t>
            </a:r>
          </a:p>
          <a:p>
            <a:r>
              <a:rPr lang="zh-CN" altLang="en-US" dirty="0"/>
              <a:t>高速 </a:t>
            </a:r>
            <a:r>
              <a:rPr lang="en-US" altLang="zh-CN" dirty="0"/>
              <a:t>SD </a:t>
            </a:r>
            <a:r>
              <a:rPr lang="zh-CN" altLang="en-US" dirty="0"/>
              <a:t>卡座 </a:t>
            </a:r>
            <a:r>
              <a:rPr lang="en-US" altLang="zh-CN" dirty="0"/>
              <a:t>1</a:t>
            </a:r>
            <a:r>
              <a:rPr lang="zh-CN" altLang="en-US" dirty="0"/>
              <a:t>个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166709" y="1828800"/>
            <a:ext cx="2982236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启动选择拨码开关</a:t>
            </a:r>
          </a:p>
          <a:p>
            <a:r>
              <a:rPr lang="zh-CN" altLang="en-US" dirty="0"/>
              <a:t>摄像头接口</a:t>
            </a:r>
          </a:p>
          <a:p>
            <a:r>
              <a:rPr lang="en-US" altLang="zh-CN" dirty="0"/>
              <a:t>SD WIFI </a:t>
            </a:r>
            <a:r>
              <a:rPr lang="zh-CN" altLang="en-US" dirty="0"/>
              <a:t>接口</a:t>
            </a:r>
            <a:endParaRPr lang="en-US" altLang="zh-CN" dirty="0"/>
          </a:p>
          <a:p>
            <a:r>
              <a:rPr lang="en-US" altLang="zh-CN" dirty="0"/>
              <a:t>JTAG </a:t>
            </a:r>
            <a:r>
              <a:rPr lang="zh-CN" altLang="en-US" dirty="0"/>
              <a:t>接口 </a:t>
            </a:r>
            <a:endParaRPr lang="en-US" altLang="zh-CN" dirty="0"/>
          </a:p>
          <a:p>
            <a:r>
              <a:rPr lang="en-US" altLang="zh-CN" dirty="0"/>
              <a:t>SPI </a:t>
            </a:r>
            <a:r>
              <a:rPr lang="zh-CN" altLang="en-US" dirty="0"/>
              <a:t>接口 </a:t>
            </a:r>
            <a:endParaRPr lang="en-US" altLang="zh-CN" dirty="0"/>
          </a:p>
          <a:p>
            <a:r>
              <a:rPr lang="zh-CN" altLang="en-US" dirty="0"/>
              <a:t>音频接口</a:t>
            </a:r>
          </a:p>
          <a:p>
            <a:r>
              <a:rPr lang="zh-CN" altLang="en-US" dirty="0"/>
              <a:t>以太网接口</a:t>
            </a:r>
            <a:endParaRPr lang="en-US" altLang="zh-CN" dirty="0"/>
          </a:p>
          <a:p>
            <a:r>
              <a:rPr lang="en-US" altLang="zh-CN" dirty="0"/>
              <a:t>TV </a:t>
            </a:r>
            <a:r>
              <a:rPr lang="zh-CN" altLang="en-US" dirty="0"/>
              <a:t>接口</a:t>
            </a:r>
            <a:endParaRPr lang="en-US" altLang="zh-CN" dirty="0"/>
          </a:p>
          <a:p>
            <a:r>
              <a:rPr lang="zh-CN" altLang="en-US" dirty="0"/>
              <a:t>电源接口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7334781" y="1828800"/>
            <a:ext cx="2358783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电源开关 </a:t>
            </a:r>
            <a:r>
              <a:rPr lang="en-US" altLang="zh-CN" dirty="0"/>
              <a:t>1</a:t>
            </a:r>
            <a:r>
              <a:rPr lang="zh-CN" altLang="en-US" dirty="0"/>
              <a:t>个</a:t>
            </a:r>
          </a:p>
          <a:p>
            <a:r>
              <a:rPr lang="zh-CN" altLang="en-US" dirty="0"/>
              <a:t>温度传感器 </a:t>
            </a:r>
            <a:r>
              <a:rPr lang="en-US" altLang="zh-CN" dirty="0"/>
              <a:t>1</a:t>
            </a:r>
            <a:r>
              <a:rPr lang="zh-CN" altLang="en-US" dirty="0"/>
              <a:t>个</a:t>
            </a:r>
            <a:endParaRPr lang="en-US" altLang="zh-CN" dirty="0"/>
          </a:p>
          <a:p>
            <a:r>
              <a:rPr lang="en-US" altLang="zh-CN" dirty="0"/>
              <a:t>ADC </a:t>
            </a:r>
            <a:r>
              <a:rPr lang="zh-CN" altLang="en-US" dirty="0"/>
              <a:t>接口 </a:t>
            </a:r>
          </a:p>
          <a:p>
            <a:r>
              <a:rPr lang="en-US" altLang="zh-CN" dirty="0"/>
              <a:t>I2C </a:t>
            </a:r>
            <a:r>
              <a:rPr lang="zh-CN" altLang="en-US" dirty="0"/>
              <a:t>接口 </a:t>
            </a:r>
          </a:p>
          <a:p>
            <a:r>
              <a:rPr lang="en-US" altLang="zh-CN" dirty="0"/>
              <a:t>Keyboard </a:t>
            </a:r>
            <a:r>
              <a:rPr lang="zh-CN" altLang="en-US" dirty="0"/>
              <a:t>接口</a:t>
            </a:r>
          </a:p>
          <a:p>
            <a:r>
              <a:rPr lang="zh-CN" altLang="en-US" dirty="0"/>
              <a:t>蜂鸣器 </a:t>
            </a:r>
            <a:r>
              <a:rPr lang="en-US" altLang="zh-CN" dirty="0"/>
              <a:t>1</a:t>
            </a:r>
            <a:r>
              <a:rPr lang="zh-CN" altLang="en-US" dirty="0"/>
              <a:t>个</a:t>
            </a:r>
          </a:p>
          <a:p>
            <a:r>
              <a:rPr lang="zh-CN" altLang="en-US" dirty="0"/>
              <a:t>触摸板 </a:t>
            </a:r>
            <a:endParaRPr lang="en-US" altLang="zh-CN" dirty="0"/>
          </a:p>
          <a:p>
            <a:r>
              <a:rPr lang="en-US" altLang="zh-CN" dirty="0" err="1"/>
              <a:t>Lcd</a:t>
            </a:r>
            <a:r>
              <a:rPr lang="en-US" altLang="zh-CN" dirty="0"/>
              <a:t> </a:t>
            </a:r>
            <a:r>
              <a:rPr lang="zh-CN" altLang="en-US" dirty="0"/>
              <a:t>接口</a:t>
            </a:r>
          </a:p>
        </p:txBody>
      </p:sp>
    </p:spTree>
    <p:extLst>
      <p:ext uri="{BB962C8B-B14F-4D97-AF65-F5344CB8AC3E}">
        <p14:creationId xmlns:p14="http://schemas.microsoft.com/office/powerpoint/2010/main" val="433839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串口连接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所用工具：</a:t>
            </a:r>
            <a:r>
              <a:rPr lang="en-US" altLang="zh-CN" dirty="0"/>
              <a:t>dnw.exe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点击”</a:t>
            </a:r>
            <a:r>
              <a:rPr lang="en-US" altLang="zh-CN" dirty="0"/>
              <a:t>Configuration”-&gt;”Option”</a:t>
            </a:r>
            <a:r>
              <a:rPr lang="zh-CN" altLang="en-US" dirty="0"/>
              <a:t>后</a:t>
            </a:r>
            <a:endParaRPr lang="en-US" altLang="zh-CN" dirty="0"/>
          </a:p>
          <a:p>
            <a:r>
              <a:rPr lang="zh-CN" altLang="en-US" dirty="0"/>
              <a:t>将波特率调整为 </a:t>
            </a:r>
            <a:r>
              <a:rPr lang="en-US" altLang="zh-CN" dirty="0"/>
              <a:t>115200</a:t>
            </a:r>
          </a:p>
          <a:p>
            <a:r>
              <a:rPr lang="zh-CN" altLang="en-US" dirty="0"/>
              <a:t>将串口号设置为 </a:t>
            </a:r>
            <a:r>
              <a:rPr lang="en-US" altLang="zh-CN" dirty="0"/>
              <a:t>PC </a:t>
            </a:r>
            <a:r>
              <a:rPr lang="zh-CN" altLang="en-US" dirty="0"/>
              <a:t>串口设备号（查看设备管理器）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074" y="2401455"/>
            <a:ext cx="5751685" cy="139858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1212" y="3100748"/>
            <a:ext cx="297180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652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串口连接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 </a:t>
            </a:r>
            <a:r>
              <a:rPr lang="en-US" altLang="zh-CN" dirty="0"/>
              <a:t>DNW </a:t>
            </a:r>
            <a:r>
              <a:rPr lang="zh-CN" altLang="en-US" dirty="0"/>
              <a:t>主界面选择 </a:t>
            </a:r>
            <a:r>
              <a:rPr lang="en-US" altLang="zh-CN" dirty="0"/>
              <a:t>Serial port-&gt;Connect</a:t>
            </a:r>
          </a:p>
          <a:p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791" y="2408959"/>
            <a:ext cx="6181725" cy="8763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5791" y="3779441"/>
            <a:ext cx="6360536" cy="1147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19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文件传输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利用</a:t>
            </a:r>
            <a:r>
              <a:rPr lang="en-US" altLang="zh-CN" dirty="0"/>
              <a:t>ftp</a:t>
            </a:r>
            <a:r>
              <a:rPr lang="zh-CN" altLang="en-US" dirty="0"/>
              <a:t>服务传输</a:t>
            </a:r>
            <a:endParaRPr lang="en-US" altLang="zh-CN" dirty="0"/>
          </a:p>
          <a:p>
            <a:r>
              <a:rPr lang="zh-CN" altLang="en-US" dirty="0"/>
              <a:t>插入网线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r="23608"/>
          <a:stretch/>
        </p:blipFill>
        <p:spPr>
          <a:xfrm>
            <a:off x="5662228" y="1828800"/>
            <a:ext cx="5440067" cy="318566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12" t="8436" r="14052" b="11818"/>
          <a:stretch/>
        </p:blipFill>
        <p:spPr>
          <a:xfrm rot="16200000">
            <a:off x="2179613" y="2024544"/>
            <a:ext cx="2290620" cy="395984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261871" y="5533805"/>
            <a:ext cx="80483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若为</a:t>
            </a:r>
            <a:r>
              <a:rPr lang="en-US" altLang="zh-CN" dirty="0"/>
              <a:t>Linux</a:t>
            </a:r>
            <a:r>
              <a:rPr lang="zh-CN" altLang="en-US" dirty="0"/>
              <a:t>系统，可以直接在命令行输入：</a:t>
            </a:r>
            <a:r>
              <a:rPr lang="en-US" altLang="zh-CN" dirty="0"/>
              <a:t>ftp 192.168.1.123</a:t>
            </a:r>
          </a:p>
          <a:p>
            <a:r>
              <a:rPr lang="zh-CN" altLang="en-US" dirty="0"/>
              <a:t>通过</a:t>
            </a:r>
            <a:r>
              <a:rPr lang="en-US" altLang="zh-CN" dirty="0"/>
              <a:t>get</a:t>
            </a:r>
            <a:r>
              <a:rPr lang="zh-CN" altLang="en-US" dirty="0"/>
              <a:t>和</a:t>
            </a:r>
            <a:r>
              <a:rPr lang="en-US" altLang="zh-CN" dirty="0"/>
              <a:t>put</a:t>
            </a:r>
            <a:r>
              <a:rPr lang="zh-CN" altLang="en-US" dirty="0"/>
              <a:t>命令进行文件的下载和上传</a:t>
            </a:r>
          </a:p>
        </p:txBody>
      </p:sp>
    </p:spTree>
    <p:extLst>
      <p:ext uri="{BB962C8B-B14F-4D97-AF65-F5344CB8AC3E}">
        <p14:creationId xmlns:p14="http://schemas.microsoft.com/office/powerpoint/2010/main" val="1838047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文件传输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利用</a:t>
            </a:r>
            <a:r>
              <a:rPr lang="en-US" altLang="zh-CN" dirty="0"/>
              <a:t>SD</a:t>
            </a:r>
            <a:r>
              <a:rPr lang="zh-CN" altLang="en-US" dirty="0"/>
              <a:t>卡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利用</a:t>
            </a:r>
            <a:r>
              <a:rPr lang="en-US" altLang="zh-CN" dirty="0"/>
              <a:t>USB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利用串口，使用超级终端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134" y="2244436"/>
            <a:ext cx="5761210" cy="11663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134" y="4243343"/>
            <a:ext cx="6567488" cy="368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194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音频播放测试</a:t>
            </a:r>
            <a:endParaRPr lang="en-US" altLang="zh-CN" dirty="0"/>
          </a:p>
          <a:p>
            <a:r>
              <a:rPr lang="zh-CN" altLang="en-US" dirty="0"/>
              <a:t>视频播放测试</a:t>
            </a:r>
            <a:endParaRPr lang="en-US" altLang="zh-CN" dirty="0"/>
          </a:p>
          <a:p>
            <a:r>
              <a:rPr lang="zh-CN" altLang="en-US" dirty="0"/>
              <a:t>串口测试</a:t>
            </a:r>
            <a:endParaRPr lang="en-US" altLang="zh-CN" dirty="0"/>
          </a:p>
          <a:p>
            <a:r>
              <a:rPr lang="zh-CN" altLang="en-US" dirty="0"/>
              <a:t>采样测试</a:t>
            </a:r>
            <a:endParaRPr lang="en-US" altLang="zh-CN" dirty="0"/>
          </a:p>
          <a:p>
            <a:r>
              <a:rPr lang="zh-CN" altLang="en-US" dirty="0"/>
              <a:t>录音测试</a:t>
            </a:r>
            <a:endParaRPr lang="en-US" altLang="zh-CN" dirty="0"/>
          </a:p>
          <a:p>
            <a:r>
              <a:rPr lang="zh-CN" altLang="en-US" dirty="0"/>
              <a:t>温度传感器测试</a:t>
            </a:r>
            <a:endParaRPr lang="en-US" altLang="zh-CN" dirty="0"/>
          </a:p>
          <a:p>
            <a:r>
              <a:rPr lang="en-US" altLang="zh-CN" dirty="0"/>
              <a:t>LED</a:t>
            </a:r>
            <a:r>
              <a:rPr lang="zh-CN" altLang="en-US" dirty="0"/>
              <a:t>测试</a:t>
            </a:r>
            <a:endParaRPr lang="en-US" altLang="zh-CN" dirty="0"/>
          </a:p>
          <a:p>
            <a:r>
              <a:rPr lang="zh-CN" altLang="en-US" dirty="0"/>
              <a:t>蜂鸣器测试</a:t>
            </a:r>
          </a:p>
        </p:txBody>
      </p:sp>
    </p:spTree>
    <p:extLst>
      <p:ext uri="{BB962C8B-B14F-4D97-AF65-F5344CB8AC3E}">
        <p14:creationId xmlns:p14="http://schemas.microsoft.com/office/powerpoint/2010/main" val="449701301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TM04033919[[fn=电路]]</Template>
  <TotalTime>1002</TotalTime>
  <Words>513</Words>
  <Application>Microsoft Macintosh PowerPoint</Application>
  <PresentationFormat>宽屏</PresentationFormat>
  <Paragraphs>131</Paragraphs>
  <Slides>21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7" baseType="lpstr">
      <vt:lpstr>等线</vt:lpstr>
      <vt:lpstr>宋体</vt:lpstr>
      <vt:lpstr>Arial</vt:lpstr>
      <vt:lpstr>Century Schoolbook</vt:lpstr>
      <vt:lpstr>Wingdings 2</vt:lpstr>
      <vt:lpstr>View</vt:lpstr>
      <vt:lpstr>OK6410-A开发板</vt:lpstr>
      <vt:lpstr>开发板硬件结构 </vt:lpstr>
      <vt:lpstr>开发板基本参数</vt:lpstr>
      <vt:lpstr>开发板功能支持</vt:lpstr>
      <vt:lpstr>串口连接</vt:lpstr>
      <vt:lpstr>串口连接</vt:lpstr>
      <vt:lpstr>文件传输</vt:lpstr>
      <vt:lpstr>文件传输</vt:lpstr>
      <vt:lpstr>测试</vt:lpstr>
      <vt:lpstr>串口测试</vt:lpstr>
      <vt:lpstr>采样测试</vt:lpstr>
      <vt:lpstr>采样测试</vt:lpstr>
      <vt:lpstr>录音测试</vt:lpstr>
      <vt:lpstr>温度传感器测试</vt:lpstr>
      <vt:lpstr>LED测试</vt:lpstr>
      <vt:lpstr>LED测试</vt:lpstr>
      <vt:lpstr>蜂鸣器测试</vt:lpstr>
      <vt:lpstr>蜂鸣器测试</vt:lpstr>
      <vt:lpstr>本机编译</vt:lpstr>
      <vt:lpstr>交叉编译</vt:lpstr>
      <vt:lpstr>资料下载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OK6410开发板</dc:title>
  <dc:creator>Windows 用户</dc:creator>
  <cp:lastModifiedBy>wang c. (cw6n20)</cp:lastModifiedBy>
  <cp:revision>47</cp:revision>
  <dcterms:created xsi:type="dcterms:W3CDTF">2020-10-12T12:33:03Z</dcterms:created>
  <dcterms:modified xsi:type="dcterms:W3CDTF">2020-11-05T12:31:21Z</dcterms:modified>
</cp:coreProperties>
</file>