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6" r:id="rId1"/>
  </p:sldMasterIdLst>
  <p:notesMasterIdLst>
    <p:notesMasterId r:id="rId10"/>
  </p:notesMasterIdLst>
  <p:sldIdLst>
    <p:sldId id="256" r:id="rId2"/>
    <p:sldId id="260" r:id="rId3"/>
    <p:sldId id="261" r:id="rId4"/>
    <p:sldId id="258" r:id="rId5"/>
    <p:sldId id="266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4A013-4525-47A2-9553-3F417E36E9D6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D9009-ACEA-4C61-B59D-7D6C4399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24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1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3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7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81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52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56326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00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2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74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5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1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E10F-E96E-4FE0-80E9-6FD4A10E5EE3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F7B5-B330-4F93-975F-A9E2BE6B9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5527" y="12609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6600">
                <a:latin typeface="华文宋体" panose="02010600040101010101" pitchFamily="2" charset="-122"/>
                <a:ea typeface="华文宋体" panose="02010600040101010101" pitchFamily="2" charset="-122"/>
              </a:rPr>
              <a:t>串的</a:t>
            </a:r>
            <a:r>
              <a:rPr lang="en-US" sz="6600">
                <a:latin typeface="华文宋体" panose="02010600040101010101" pitchFamily="2" charset="-122"/>
                <a:ea typeface="华文宋体" panose="02010600040101010101" pitchFamily="2" charset="-122"/>
              </a:rPr>
              <a:t>ADT</a:t>
            </a:r>
            <a:r>
              <a:rPr lang="zh-CN" altLang="en-US" sz="6600">
                <a:latin typeface="华文宋体" panose="02010600040101010101" pitchFamily="2" charset="-122"/>
                <a:ea typeface="华文宋体" panose="02010600040101010101" pitchFamily="2" charset="-122"/>
              </a:rPr>
              <a:t>实现</a:t>
            </a:r>
            <a:endParaRPr lang="en-US" sz="660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27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模式匹配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KMP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算法，使用已匹配字符串的最长首尾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重复子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串信息</a:t>
            </a:r>
            <a:b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</a:br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81" y="2853964"/>
            <a:ext cx="54864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模式匹配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4" name="椭圆形标注 13"/>
          <p:cNvSpPr/>
          <p:nvPr/>
        </p:nvSpPr>
        <p:spPr>
          <a:xfrm>
            <a:off x="9079345" y="712647"/>
            <a:ext cx="2960544" cy="79237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计算</a:t>
            </a:r>
            <a:r>
              <a:rPr lang="en-US" altLang="zh-CN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next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数组：</a:t>
            </a:r>
            <a:r>
              <a:rPr 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是模式串，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是</a:t>
            </a:r>
            <a:r>
              <a:rPr lang="en-US" altLang="zh-CN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next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数组</a:t>
            </a:r>
            <a:endParaRPr lang="en-US" sz="160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85733" y="5887839"/>
            <a:ext cx="5374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寻找每个前缀子串的最长首尾重复子串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，</a:t>
            </a:r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利用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前一个前缀子串的最长首尾重复子串的信息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6" name="椭圆形标注 15"/>
          <p:cNvSpPr/>
          <p:nvPr/>
        </p:nvSpPr>
        <p:spPr>
          <a:xfrm>
            <a:off x="4148282" y="712646"/>
            <a:ext cx="2806700" cy="792379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P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是模式串，</a:t>
            </a:r>
            <a:r>
              <a:rPr lang="en-US" altLang="zh-CN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是主串，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是</a:t>
            </a:r>
            <a:r>
              <a:rPr lang="en-US" altLang="zh-CN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next</a:t>
            </a:r>
            <a:r>
              <a:rPr lang="zh-CN" altLang="en-US" sz="1600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数组</a:t>
            </a:r>
            <a:endParaRPr lang="en-US" sz="160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63045" cy="40485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733" y="1653634"/>
            <a:ext cx="4739292" cy="408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8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7" y="1621246"/>
            <a:ext cx="3801742" cy="38739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29" y="2635678"/>
            <a:ext cx="8217866" cy="2859495"/>
          </a:xfrm>
          <a:prstGeom prst="rect">
            <a:avLst/>
          </a:prstGeom>
        </p:spPr>
      </p:pic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62709" y="295683"/>
            <a:ext cx="7585363" cy="1325563"/>
          </a:xfrm>
        </p:spPr>
        <p:txBody>
          <a:bodyPr/>
          <a:lstStyle/>
          <a:p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KMP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算法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时间复杂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度：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O(n)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37760" y="1759130"/>
            <a:ext cx="669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左边的函数是求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next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数组的算法，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和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课上讲的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next3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算法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相同</a:t>
            </a:r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  <a:sym typeface="Symbol" panose="05050102010706020507" pitchFamily="18" charset="2"/>
            </a:endParaRPr>
          </a:p>
          <a:p>
            <a:r>
              <a:rPr lang="en-US">
                <a:latin typeface="华文宋体" panose="02010600040101010101" pitchFamily="2" charset="-122"/>
                <a:ea typeface="华文宋体" panose="02010600040101010101" pitchFamily="2" charset="-122"/>
              </a:rPr>
              <a:t>P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是模式串，</a:t>
            </a:r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是</a:t>
            </a:r>
            <a:r>
              <a:rPr lang="en-US" altLang="zh-CN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next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  <a:sym typeface="Symbol" panose="05050102010706020507" pitchFamily="18" charset="2"/>
              </a:rPr>
              <a:t>数组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2855" y="429780"/>
            <a:ext cx="10515600" cy="1325563"/>
          </a:xfrm>
        </p:spPr>
        <p:txBody>
          <a:bodyPr/>
          <a:lstStyle/>
          <a:p>
            <a:r>
              <a:rPr lang="zh-CN" altLang="en-US" smtClean="0"/>
              <a:t>替换</a:t>
            </a:r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3" y="361987"/>
            <a:ext cx="6108267" cy="621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0346" y="265940"/>
            <a:ext cx="10515600" cy="1325563"/>
          </a:xfrm>
        </p:spPr>
        <p:txBody>
          <a:bodyPr/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替换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46" y="1523183"/>
            <a:ext cx="10515600" cy="11541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6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Replace(&amp;S, T, V)</a:t>
            </a:r>
          </a:p>
          <a:p>
            <a:r>
              <a:rPr lang="en-US" altLang="zh-CN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en-US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是主串</a:t>
            </a:r>
          </a:p>
          <a:p>
            <a:r>
              <a:rPr lang="zh-CN" altLang="en-US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用</a:t>
            </a:r>
            <a:r>
              <a:rPr lang="en-US" altLang="zh-CN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V</a:t>
            </a:r>
            <a:r>
              <a:rPr lang="zh-CN" altLang="en-US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替换主串</a:t>
            </a:r>
            <a:r>
              <a:rPr lang="en-US" altLang="zh-CN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S</a:t>
            </a:r>
            <a:r>
              <a:rPr lang="zh-CN" altLang="en-US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中出现的所有与</a:t>
            </a:r>
            <a:r>
              <a:rPr lang="en-US" altLang="zh-CN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r>
              <a:rPr lang="zh-CN" altLang="en-US" sz="1900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相等的不重叠的子串</a:t>
            </a:r>
            <a:endParaRPr lang="en-US" altLang="zh-CN" sz="1900" smtClean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sz="200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7036" y="3750290"/>
            <a:ext cx="88761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S: data    T: ta    </a:t>
            </a:r>
            <a:r>
              <a:rPr 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V: </a:t>
            </a:r>
            <a:r>
              <a:rPr lang="en-US" altLang="zh-CN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sta</a:t>
            </a:r>
            <a:endParaRPr lang="en-US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9873" y="3172477"/>
            <a:ext cx="790863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smtClean="0">
                <a:solidFill>
                  <a:srgbClr val="FF0000"/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注意下面这种情况：</a:t>
            </a:r>
            <a:endParaRPr lang="en-US" sz="2400">
              <a:solidFill>
                <a:srgbClr val="FF0000"/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57036" y="4234375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替换一次后：“</a:t>
            </a:r>
            <a:r>
              <a:rPr lang="en-US" altLang="zh-CN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dasta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”，此时又出现了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ta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子串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9873" y="4722547"/>
            <a:ext cx="563418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规避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方案：</a:t>
            </a:r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57036" y="5161860"/>
            <a:ext cx="934027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>
                <a:latin typeface="华文宋体" panose="02010600040101010101" pitchFamily="2" charset="-122"/>
                <a:ea typeface="华文宋体" panose="02010600040101010101" pitchFamily="2" charset="-122"/>
              </a:rPr>
              <a:t>修改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KMP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算法，使其能够从指定位置开始匹配字符串；</a:t>
            </a:r>
            <a:endParaRPr lang="en-US" altLang="zh-CN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在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Replace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中，每次替换一个给定串，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KMP</a:t>
            </a:r>
            <a:r>
              <a:rPr lang="zh-CN" altLang="en-US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开始匹配的位置就往后移 </a:t>
            </a:r>
            <a:r>
              <a:rPr lang="en-US" altLang="zh-CN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V.length</a:t>
            </a:r>
            <a:r>
              <a:rPr lang="en-US" altLang="zh-CN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66618" y="2848746"/>
            <a:ext cx="9845964" cy="34227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61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7155"/>
            <a:ext cx="10515600" cy="1325563"/>
          </a:xfrm>
        </p:spPr>
        <p:txBody>
          <a:bodyPr/>
          <a:lstStyle/>
          <a:p>
            <a:r>
              <a:rPr lang="en-US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out_of_range</a:t>
            </a: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2718"/>
            <a:ext cx="8056418" cy="1695500"/>
          </a:xfrm>
        </p:spPr>
        <p:txBody>
          <a:bodyPr>
            <a:normAutofit/>
          </a:bodyPr>
          <a:lstStyle/>
          <a:p>
            <a:pPr marL="571500" indent="-571500">
              <a:buFont typeface="+mj-lt"/>
              <a:buAutoNum type="alphaLcPeriod"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求子串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71500" indent="-571500">
              <a:buFont typeface="+mj-lt"/>
              <a:buAutoNum type="alphaLcPeriod"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替换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71500" indent="-571500">
              <a:buFont typeface="+mj-lt"/>
              <a:buAutoNum type="alphaLcPeriod"/>
            </a:pPr>
            <a:r>
              <a:rPr lang="zh-CN" altLang="en-US" smtClean="0">
                <a:solidFill>
                  <a:schemeClr val="bg1">
                    <a:lumMod val="50000"/>
                  </a:schemeClr>
                </a:solidFill>
                <a:latin typeface="华文宋体" panose="02010600040101010101" pitchFamily="2" charset="-122"/>
                <a:ea typeface="华文宋体" panose="02010600040101010101" pitchFamily="2" charset="-122"/>
              </a:rPr>
              <a:t>拼接</a:t>
            </a:r>
            <a:endParaRPr lang="en-US" altLang="zh-CN" smtClean="0">
              <a:solidFill>
                <a:schemeClr val="bg1">
                  <a:lumMod val="50000"/>
                </a:schemeClr>
              </a:solidFill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marL="571500" indent="-571500">
              <a:buFont typeface="+mj-lt"/>
              <a:buAutoNum type="alphaLcPeriod"/>
            </a:pPr>
            <a:endParaRPr lang="en-US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36600" y="3570122"/>
            <a:ext cx="90631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解决方案：</a:t>
            </a:r>
            <a:endParaRPr lang="en-US" altLang="zh-CN" sz="2800" smtClean="0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endParaRPr lang="en-US" altLang="zh-CN">
              <a:latin typeface="华文宋体" panose="02010600040101010101" pitchFamily="2" charset="-122"/>
              <a:ea typeface="华文宋体" panose="02010600040101010101" pitchFamily="2" charset="-122"/>
            </a:endParaRPr>
          </a:p>
          <a:p>
            <a:pPr lvl="1"/>
            <a:r>
              <a:rPr lang="zh-CN" altLang="en-US" sz="20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如果能够通过</a:t>
            </a:r>
            <a:r>
              <a:rPr lang="en-US" altLang="zh-CN" sz="2000" err="1" smtClean="0">
                <a:latin typeface="华文宋体" panose="02010600040101010101" pitchFamily="2" charset="-122"/>
                <a:ea typeface="华文宋体" panose="02010600040101010101" pitchFamily="2" charset="-122"/>
              </a:rPr>
              <a:t>realloc</a:t>
            </a:r>
            <a:r>
              <a:rPr lang="zh-CN" altLang="en-US" sz="200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解决，就再次分配堆空间；否则抛出异常</a:t>
            </a:r>
            <a:endParaRPr lang="en-US" sz="200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01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一些建议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8062"/>
            <a:ext cx="10217727" cy="17026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学有余力的同学，以后的实验可以考虑使用面向对象编程方式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只涉及面向对象中的封装技术，不算复杂</a:t>
            </a:r>
            <a:endParaRPr lang="en-US" altLang="zh-CN" smtClean="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  <a:p>
            <a:pPr marL="0" indent="0">
              <a:buNone/>
            </a:pPr>
            <a:endParaRPr lang="en-US" altLang="zh-CN" sz="2400"/>
          </a:p>
          <a:p>
            <a:pPr marL="0" indent="0">
              <a:buNone/>
            </a:pPr>
            <a:endParaRPr lang="en-US" altLang="zh-CN" sz="240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1609" y="5661891"/>
            <a:ext cx="10688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这是梁恒宇同学的实现方式，可供大家参考：</a:t>
            </a:r>
            <a:endParaRPr lang="en-US" altLang="zh-CN" sz="2000"/>
          </a:p>
          <a:p>
            <a:r>
              <a:rPr lang="en-US" altLang="zh-CN" sz="2000"/>
              <a:t>https://</a:t>
            </a:r>
            <a:r>
              <a:rPr lang="en-US" altLang="zh-CN" sz="2000" smtClean="0"/>
              <a:t>rec.ustc.edu.cn/share/87468a50-2321-11eb-be77-47ce037f644c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83164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华文宋体"/>
        <a:ea typeface="宋体"/>
        <a:cs typeface=""/>
      </a:majorFont>
      <a:minorFont>
        <a:latin typeface="华文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277</Words>
  <Application>Microsoft Office PowerPoint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华文宋体</vt:lpstr>
      <vt:lpstr>宋体</vt:lpstr>
      <vt:lpstr>等线</vt:lpstr>
      <vt:lpstr>Arial</vt:lpstr>
      <vt:lpstr>Calibri</vt:lpstr>
      <vt:lpstr>Symbol</vt:lpstr>
      <vt:lpstr>Office 主题​​</vt:lpstr>
      <vt:lpstr>串的ADT实现</vt:lpstr>
      <vt:lpstr>模式匹配</vt:lpstr>
      <vt:lpstr>模式匹配</vt:lpstr>
      <vt:lpstr>KMP算法时间复杂度：O(n)</vt:lpstr>
      <vt:lpstr>替换</vt:lpstr>
      <vt:lpstr>替换</vt:lpstr>
      <vt:lpstr>out_of_range</vt:lpstr>
      <vt:lpstr>一些建议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串的ADT实现</dc:title>
  <dc:creator>Cheng Yang</dc:creator>
  <cp:lastModifiedBy>Cheng Yang</cp:lastModifiedBy>
  <cp:revision>26</cp:revision>
  <dcterms:created xsi:type="dcterms:W3CDTF">2020-11-10T01:38:53Z</dcterms:created>
  <dcterms:modified xsi:type="dcterms:W3CDTF">2020-11-17T07:49:52Z</dcterms:modified>
</cp:coreProperties>
</file>