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58"/>
  </p:normalViewPr>
  <p:slideViewPr>
    <p:cSldViewPr snapToGrid="0" showGuides="1">
      <p:cViewPr varScale="1">
        <p:scale>
          <a:sx n="97" d="100"/>
          <a:sy n="97" d="100"/>
        </p:scale>
        <p:origin x="8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2523C-2DF6-4EA6-876E-BA37AE0DD54D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6408C-9DE9-4ADF-B3C9-9C7319698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8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6408C-9DE9-4ADF-B3C9-9C73196985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65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6408C-9DE9-4ADF-B3C9-9C73196985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1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6408C-9DE9-4ADF-B3C9-9C73196985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60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6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1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3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7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0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9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C888-620B-40F0-9EE6-E38210257FBB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2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etwork_2020@163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aia.cs.umass.edu/wiresharklabs/alice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ia.cs.umass.edu/wireshark-labs/TCP-wireshark-file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aia.cs.umass.edu/wireshark-labs/wireshark-traces.zi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03444"/>
            <a:ext cx="9144000" cy="1037351"/>
          </a:xfrm>
        </p:spPr>
        <p:txBody>
          <a:bodyPr/>
          <a:lstStyle/>
          <a:p>
            <a:r>
              <a:rPr lang="zh-CN" altLang="en-US"/>
              <a:t>第三次实验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927"/>
            <a:ext cx="9144000" cy="1021702"/>
          </a:xfrm>
        </p:spPr>
        <p:txBody>
          <a:bodyPr>
            <a:normAutofit/>
          </a:bodyPr>
          <a:lstStyle/>
          <a:p>
            <a:r>
              <a:rPr lang="en-US" altLang="zh-CN" sz="3200"/>
              <a:t>Wireshark Lab</a:t>
            </a:r>
            <a:r>
              <a:rPr lang="zh-CN" altLang="en-US" sz="3200"/>
              <a:t>：</a:t>
            </a:r>
            <a:r>
              <a:rPr lang="en-US" altLang="zh-CN" sz="3200"/>
              <a:t>TCP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67701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需要注意的问题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/>
              <a:t>这次实验是关于</a:t>
            </a:r>
            <a:r>
              <a:rPr lang="en-US" altLang="zh-CN"/>
              <a:t>TCP</a:t>
            </a:r>
            <a:r>
              <a:rPr lang="zh-CN" altLang="en-US"/>
              <a:t>而不是</a:t>
            </a:r>
            <a:r>
              <a:rPr lang="en-US" altLang="zh-CN"/>
              <a:t>HTTP</a:t>
            </a:r>
            <a:r>
              <a:rPr lang="zh-CN" altLang="en-US"/>
              <a:t>，我们可以只观察</a:t>
            </a:r>
            <a:r>
              <a:rPr lang="en-US" altLang="zh-CN"/>
              <a:t>TCP</a:t>
            </a:r>
            <a:r>
              <a:rPr lang="zh-CN" altLang="en-US"/>
              <a:t>报文段，屏蔽</a:t>
            </a:r>
            <a:r>
              <a:rPr lang="en-US" altLang="zh-CN"/>
              <a:t>HTTP</a:t>
            </a:r>
            <a:r>
              <a:rPr lang="zh-CN" altLang="en-US"/>
              <a:t>报文。</a:t>
            </a:r>
          </a:p>
          <a:p>
            <a:pPr lvl="1">
              <a:lnSpc>
                <a:spcPct val="125000"/>
              </a:lnSpc>
            </a:pPr>
            <a:r>
              <a:rPr lang="zh-CN" altLang="en-US"/>
              <a:t>菜单：分析</a:t>
            </a:r>
            <a:r>
              <a:rPr lang="en-US" altLang="zh-CN"/>
              <a:t>-&gt;</a:t>
            </a:r>
            <a:r>
              <a:rPr lang="zh-CN" altLang="en-US"/>
              <a:t>启用的协议；</a:t>
            </a:r>
          </a:p>
          <a:p>
            <a:pPr lvl="1">
              <a:lnSpc>
                <a:spcPct val="125000"/>
              </a:lnSpc>
            </a:pPr>
            <a:r>
              <a:rPr lang="zh-CN" altLang="en-US"/>
              <a:t>不勾选</a:t>
            </a:r>
            <a:r>
              <a:rPr lang="en-US" altLang="zh-CN"/>
              <a:t>HTTP</a:t>
            </a:r>
            <a:r>
              <a:rPr lang="zh-CN" altLang="en-US"/>
              <a:t>协议。</a:t>
            </a:r>
            <a:endParaRPr lang="en-US" altLang="zh-CN"/>
          </a:p>
          <a:p>
            <a:pPr>
              <a:lnSpc>
                <a:spcPct val="125000"/>
              </a:lnSpc>
            </a:pPr>
            <a:r>
              <a:rPr lang="zh-CN" altLang="en-US"/>
              <a:t>本次实验需要回答的</a:t>
            </a:r>
            <a:r>
              <a:rPr lang="en-US" altLang="zh-CN"/>
              <a:t>14</a:t>
            </a:r>
            <a:r>
              <a:rPr lang="zh-CN" altLang="en-US"/>
              <a:t>个问题中，有些需要分析自己捕获的报文，有些需要分析下载得到的报文。</a:t>
            </a:r>
            <a:endParaRPr lang="en-US" altLang="zh-CN"/>
          </a:p>
          <a:p>
            <a:pPr>
              <a:lnSpc>
                <a:spcPct val="125000"/>
              </a:lnSpc>
            </a:pPr>
            <a:r>
              <a:rPr lang="zh-CN" altLang="en-US"/>
              <a:t>在回答部分问题时需要将自己的报文截图下来作为答题依据，并添加必要的分析过程，但</a:t>
            </a:r>
            <a:r>
              <a:rPr lang="zh-CN" altLang="en-US">
                <a:solidFill>
                  <a:srgbClr val="FF0000"/>
                </a:solidFill>
              </a:rPr>
              <a:t>不必</a:t>
            </a:r>
            <a:r>
              <a:rPr lang="zh-CN" altLang="en-US"/>
              <a:t>按照文件上介绍的将报文打印下来。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431" y="2982686"/>
            <a:ext cx="4474303" cy="4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4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报告提交邮箱：</a:t>
            </a:r>
            <a:r>
              <a:rPr lang="en-US" altLang="zh-CN">
                <a:hlinkClick r:id="rId2"/>
              </a:rPr>
              <a:t>network_2020@163.com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提交截止时间：</a:t>
            </a:r>
            <a:r>
              <a:rPr lang="en-US" altLang="zh-CN">
                <a:solidFill>
                  <a:srgbClr val="FF0000"/>
                </a:solidFill>
              </a:rPr>
              <a:t>2020</a:t>
            </a:r>
            <a:r>
              <a:rPr lang="zh-CN" altLang="en-US">
                <a:solidFill>
                  <a:srgbClr val="FF0000"/>
                </a:solidFill>
              </a:rPr>
              <a:t>年</a:t>
            </a:r>
            <a:r>
              <a:rPr lang="en-US" altLang="zh-CN">
                <a:solidFill>
                  <a:srgbClr val="FF0000"/>
                </a:solidFill>
              </a:rPr>
              <a:t>11</a:t>
            </a:r>
            <a:r>
              <a:rPr lang="zh-CN" altLang="en-US">
                <a:solidFill>
                  <a:srgbClr val="FF0000"/>
                </a:solidFill>
              </a:rPr>
              <a:t>月</a:t>
            </a:r>
            <a:r>
              <a:rPr lang="en-US" altLang="zh-CN">
                <a:solidFill>
                  <a:srgbClr val="FF0000"/>
                </a:solidFill>
              </a:rPr>
              <a:t>29</a:t>
            </a:r>
            <a:r>
              <a:rPr lang="zh-CN" altLang="en-US">
                <a:solidFill>
                  <a:srgbClr val="FF0000"/>
                </a:solidFill>
              </a:rPr>
              <a:t>日</a:t>
            </a:r>
            <a:r>
              <a:rPr lang="en-US" altLang="zh-CN">
                <a:solidFill>
                  <a:srgbClr val="FF0000"/>
                </a:solidFill>
              </a:rPr>
              <a:t>23:59:59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邮件主题及格式：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姓名 </a:t>
            </a:r>
            <a:r>
              <a:rPr lang="en-US" altLang="zh-CN"/>
              <a:t>+</a:t>
            </a:r>
            <a:r>
              <a:rPr lang="zh-CN" altLang="en-US"/>
              <a:t>学号</a:t>
            </a:r>
            <a:r>
              <a:rPr lang="en-US" altLang="zh-CN"/>
              <a:t>+</a:t>
            </a:r>
            <a:r>
              <a:rPr lang="zh-CN" altLang="en-US"/>
              <a:t>第三次计算机网络实验；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提交</a:t>
            </a:r>
            <a:r>
              <a:rPr lang="en-US" altLang="zh-CN"/>
              <a:t>PDF</a:t>
            </a:r>
            <a:r>
              <a:rPr lang="zh-CN" altLang="en-US"/>
              <a:t>文档。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注意：根据自己的实验结果回答参考文件中的问题，</a:t>
            </a:r>
            <a:r>
              <a:rPr lang="zh-CN" altLang="en-US">
                <a:solidFill>
                  <a:srgbClr val="FF0000"/>
                </a:solidFill>
              </a:rPr>
              <a:t>请勿抄袭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Notice</a:t>
            </a:r>
            <a:r>
              <a:rPr lang="zh-CN" altLang="en-US"/>
              <a:t>：本次实验由同学们自己在电脑上完成，实验参考</a:t>
            </a:r>
            <a:r>
              <a:rPr lang="en-US" altLang="zh-CN"/>
              <a:t>PDF</a:t>
            </a:r>
            <a:r>
              <a:rPr lang="zh-CN" altLang="en-US"/>
              <a:t>文件会上传</a:t>
            </a:r>
            <a:r>
              <a:rPr lang="en-US" altLang="zh-CN"/>
              <a:t>QQ</a:t>
            </a:r>
            <a:r>
              <a:rPr lang="zh-CN" altLang="en-US"/>
              <a:t>群，请同学们自行下载。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获取数据包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捕获数据包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访问</a:t>
            </a:r>
            <a:r>
              <a:rPr lang="en-US" altLang="zh-CN" dirty="0">
                <a:hlinkClick r:id="rId3"/>
              </a:rPr>
              <a:t>http://gaia.cs.umass.edu/wiresharklabs/alice.txt </a:t>
            </a:r>
            <a:r>
              <a:rPr lang="zh-CN" altLang="en-US" dirty="0"/>
              <a:t>，下载</a:t>
            </a:r>
            <a:r>
              <a:rPr lang="en-US" altLang="zh-CN" dirty="0" err="1"/>
              <a:t>alice.txt</a:t>
            </a:r>
            <a:r>
              <a:rPr lang="zh-CN" altLang="en-US" dirty="0"/>
              <a:t>，保存在本地；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访问</a:t>
            </a:r>
            <a:r>
              <a:rPr lang="en-US" altLang="zh-CN" dirty="0">
                <a:hlinkClick r:id="rId4"/>
              </a:rPr>
              <a:t>http://gaia.cs.umass.edu/wireshark-labs/TCP-wireshark-file1.html</a:t>
            </a:r>
            <a:r>
              <a:rPr lang="zh-CN" altLang="en-US" dirty="0"/>
              <a:t>，选择文件</a:t>
            </a:r>
            <a:r>
              <a:rPr lang="en-US" altLang="zh-CN" dirty="0" err="1"/>
              <a:t>alice.txt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但是先不要上传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打开</a:t>
            </a:r>
            <a:r>
              <a:rPr lang="en-US" altLang="zh-CN" dirty="0" err="1"/>
              <a:t>wireshark</a:t>
            </a:r>
            <a:r>
              <a:rPr lang="zh-CN" altLang="en-US" dirty="0"/>
              <a:t>，开始捕获；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切回浏览器，开始上传；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停止</a:t>
            </a:r>
            <a:r>
              <a:rPr lang="en-US" altLang="zh-CN" dirty="0" err="1"/>
              <a:t>wireshark</a:t>
            </a:r>
            <a:r>
              <a:rPr lang="zh-CN" altLang="en-US" dirty="0"/>
              <a:t>的捕获。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705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26" y="1590905"/>
            <a:ext cx="5257143" cy="3676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28" y="1733762"/>
            <a:ext cx="8457143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3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获取数据包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下载数据包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访问</a:t>
            </a:r>
            <a:r>
              <a:rPr lang="en-US" altLang="zh-CN" dirty="0">
                <a:hlinkClick r:id="rId3"/>
              </a:rPr>
              <a:t>http://gaia.cs.umass.edu/wireshark-labs/wireshark-traces.zip</a:t>
            </a:r>
            <a:r>
              <a:rPr lang="zh-CN" altLang="en-US" dirty="0"/>
              <a:t>，下载并解压；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Wireshark</a:t>
            </a:r>
            <a:r>
              <a:rPr lang="zh-CN" altLang="en-US" dirty="0"/>
              <a:t>打开文件：</a:t>
            </a:r>
            <a:r>
              <a:rPr lang="en-US" altLang="zh-CN" dirty="0"/>
              <a:t>tcp-ethereal-trace-1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835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81" y="1353457"/>
            <a:ext cx="11295238" cy="36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6" y="1114714"/>
            <a:ext cx="11219047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3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Wireshark</a:t>
            </a:r>
            <a:r>
              <a:rPr lang="zh-CN" altLang="en-US"/>
              <a:t>观察</a:t>
            </a:r>
            <a:r>
              <a:rPr lang="en-US" altLang="zh-CN"/>
              <a:t>TCP</a:t>
            </a:r>
            <a:r>
              <a:rPr lang="zh-CN" altLang="en-US"/>
              <a:t>报文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2270877"/>
            <a:ext cx="5076190" cy="24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438" y="1825625"/>
            <a:ext cx="5449078" cy="3494986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/>
              <a:t>报文段结构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376" y="4821326"/>
            <a:ext cx="4087952" cy="19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/>
              <a:t>三次握手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Wireshark</a:t>
            </a:r>
            <a:r>
              <a:rPr lang="zh-CN" altLang="en-US"/>
              <a:t>观察</a:t>
            </a:r>
            <a:r>
              <a:rPr lang="en-US" altLang="zh-CN"/>
              <a:t>TCP</a:t>
            </a:r>
            <a:r>
              <a:rPr lang="zh-CN" altLang="en-US"/>
              <a:t>报文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08" y="5822796"/>
            <a:ext cx="11266667" cy="6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1663250"/>
            <a:ext cx="4380952" cy="9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2" y="2870988"/>
            <a:ext cx="4419048" cy="9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081" y="4059678"/>
            <a:ext cx="4447619" cy="9333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081" y="2329118"/>
            <a:ext cx="4705739" cy="30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Wireshark</a:t>
            </a:r>
            <a:r>
              <a:rPr lang="zh-CN" altLang="en-US"/>
              <a:t>观察</a:t>
            </a:r>
            <a:r>
              <a:rPr lang="en-US" altLang="zh-CN"/>
              <a:t>TCP</a:t>
            </a:r>
            <a:r>
              <a:rPr lang="zh-CN" altLang="en-US"/>
              <a:t>报文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流量控制、拥塞控制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80" y="2784008"/>
            <a:ext cx="7166640" cy="30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2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/>
              <a:t>回答参考文件中给出的</a:t>
            </a:r>
            <a:r>
              <a:rPr lang="en-US" altLang="zh-CN"/>
              <a:t>14</a:t>
            </a:r>
            <a:r>
              <a:rPr lang="zh-CN" altLang="en-US"/>
              <a:t>个问题。</a:t>
            </a:r>
            <a:endParaRPr lang="en-US" altLang="zh-CN"/>
          </a:p>
          <a:p>
            <a:pPr lvl="1">
              <a:lnSpc>
                <a:spcPct val="125000"/>
              </a:lnSpc>
            </a:pPr>
            <a:r>
              <a:rPr lang="en-US" altLang="zh-CN"/>
              <a:t>1~3</a:t>
            </a:r>
            <a:r>
              <a:rPr lang="zh-CN" altLang="en-US"/>
              <a:t>：</a:t>
            </a:r>
            <a:r>
              <a:rPr lang="en-US" altLang="zh-CN"/>
              <a:t>IP</a:t>
            </a:r>
            <a:r>
              <a:rPr lang="zh-CN" altLang="en-US"/>
              <a:t>地址和端口号；</a:t>
            </a:r>
            <a:endParaRPr lang="en-US" altLang="zh-CN"/>
          </a:p>
          <a:p>
            <a:pPr lvl="1">
              <a:lnSpc>
                <a:spcPct val="125000"/>
              </a:lnSpc>
            </a:pPr>
            <a:r>
              <a:rPr lang="en-US" altLang="zh-CN"/>
              <a:t>4~12</a:t>
            </a:r>
            <a:r>
              <a:rPr lang="zh-CN" altLang="en-US"/>
              <a:t>：</a:t>
            </a:r>
            <a:r>
              <a:rPr lang="en-US" altLang="zh-CN"/>
              <a:t>TCP</a:t>
            </a:r>
            <a:r>
              <a:rPr lang="zh-CN" altLang="en-US"/>
              <a:t>报文段相关基础：</a:t>
            </a:r>
            <a:endParaRPr lang="en-US" altLang="zh-CN"/>
          </a:p>
          <a:p>
            <a:pPr lvl="2">
              <a:lnSpc>
                <a:spcPct val="125000"/>
              </a:lnSpc>
            </a:pPr>
            <a:r>
              <a:rPr lang="zh-CN" altLang="en-US"/>
              <a:t>序列号，确认号，</a:t>
            </a:r>
            <a:r>
              <a:rPr lang="en-US" altLang="zh-CN"/>
              <a:t>RTT</a:t>
            </a:r>
            <a:r>
              <a:rPr lang="zh-CN" altLang="en-US"/>
              <a:t>，接收窗口，吞吐量等等。</a:t>
            </a:r>
            <a:endParaRPr lang="en-US" altLang="zh-CN"/>
          </a:p>
          <a:p>
            <a:pPr lvl="1">
              <a:lnSpc>
                <a:spcPct val="125000"/>
              </a:lnSpc>
            </a:pPr>
            <a:r>
              <a:rPr lang="en-US" altLang="zh-CN"/>
              <a:t>13~14</a:t>
            </a:r>
            <a:r>
              <a:rPr lang="zh-CN" altLang="en-US"/>
              <a:t>：</a:t>
            </a:r>
            <a:r>
              <a:rPr lang="en-US" altLang="zh-CN"/>
              <a:t>TCP</a:t>
            </a:r>
            <a:r>
              <a:rPr lang="zh-CN" altLang="en-US"/>
              <a:t>拥塞控制行为。</a:t>
            </a:r>
          </a:p>
        </p:txBody>
      </p:sp>
    </p:spTree>
    <p:extLst>
      <p:ext uri="{BB962C8B-B14F-4D97-AF65-F5344CB8AC3E}">
        <p14:creationId xmlns:p14="http://schemas.microsoft.com/office/powerpoint/2010/main" val="226139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388</Words>
  <Application>Microsoft Macintosh PowerPoint</Application>
  <PresentationFormat>宽屏</PresentationFormat>
  <Paragraphs>43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第三次实验</vt:lpstr>
      <vt:lpstr>获取数据包</vt:lpstr>
      <vt:lpstr>PowerPoint 演示文稿</vt:lpstr>
      <vt:lpstr>获取数据包</vt:lpstr>
      <vt:lpstr>PowerPoint 演示文稿</vt:lpstr>
      <vt:lpstr>利用Wireshark观察TCP报文</vt:lpstr>
      <vt:lpstr>利用Wireshark观察TCP报文</vt:lpstr>
      <vt:lpstr>利用Wireshark观察TCP报文</vt:lpstr>
      <vt:lpstr>实验要求</vt:lpstr>
      <vt:lpstr>需要注意的问题</vt:lpstr>
      <vt:lpstr>实验提交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第三次实验</dc:title>
  <dc:creator>Cheng Kai</dc:creator>
  <cp:lastModifiedBy>wang c. (cw6n20)</cp:lastModifiedBy>
  <cp:revision>34</cp:revision>
  <dcterms:created xsi:type="dcterms:W3CDTF">2020-10-21T03:59:38Z</dcterms:created>
  <dcterms:modified xsi:type="dcterms:W3CDTF">2020-11-10T07:58:40Z</dcterms:modified>
</cp:coreProperties>
</file>