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Kulim Park"/>
      <p:regular r:id="rId23"/>
      <p:bold r:id="rId24"/>
      <p:italic r:id="rId25"/>
      <p:boldItalic r:id="rId26"/>
    </p:embeddedFont>
    <p:embeddedFont>
      <p:font typeface="Manrope"/>
      <p:regular r:id="rId27"/>
      <p:bold r:id="rId28"/>
    </p:embeddedFont>
    <p:embeddedFont>
      <p:font typeface="Mogra"/>
      <p:regular r:id="rId29"/>
    </p:embeddedFont>
    <p:embeddedFont>
      <p:font typeface="PT Sans"/>
      <p:regular r:id="rId30"/>
      <p:bold r:id="rId31"/>
      <p:italic r:id="rId32"/>
      <p:boldItalic r:id="rId33"/>
    </p:embeddedFont>
    <p:embeddedFont>
      <p:font typeface="Kulim Park SemiBold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-bold.fntdata"/><Relationship Id="rId30" Type="http://schemas.openxmlformats.org/officeDocument/2006/relationships/font" Target="fonts/PTSans-regular.fntdata"/><Relationship Id="rId33" Type="http://schemas.openxmlformats.org/officeDocument/2006/relationships/font" Target="fonts/PTSans-boldItalic.fntdata"/><Relationship Id="rId32" Type="http://schemas.openxmlformats.org/officeDocument/2006/relationships/font" Target="fonts/PTSans-italic.fntdata"/><Relationship Id="rId35" Type="http://schemas.openxmlformats.org/officeDocument/2006/relationships/font" Target="fonts/KulimParkSemiBold-bold.fntdata"/><Relationship Id="rId34" Type="http://schemas.openxmlformats.org/officeDocument/2006/relationships/font" Target="fonts/KulimParkSemiBold-regular.fntdata"/><Relationship Id="rId37" Type="http://schemas.openxmlformats.org/officeDocument/2006/relationships/font" Target="fonts/KulimParkSemiBold-boldItalic.fntdata"/><Relationship Id="rId36" Type="http://schemas.openxmlformats.org/officeDocument/2006/relationships/font" Target="fonts/KulimParkSemiBold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KulimPark-bold.fntdata"/><Relationship Id="rId23" Type="http://schemas.openxmlformats.org/officeDocument/2006/relationships/font" Target="fonts/KulimPark-regular.fntdata"/><Relationship Id="rId26" Type="http://schemas.openxmlformats.org/officeDocument/2006/relationships/font" Target="fonts/KulimPark-boldItalic.fntdata"/><Relationship Id="rId25" Type="http://schemas.openxmlformats.org/officeDocument/2006/relationships/font" Target="fonts/KulimPark-italic.fntdata"/><Relationship Id="rId28" Type="http://schemas.openxmlformats.org/officeDocument/2006/relationships/font" Target="fonts/Manrope-bold.fntdata"/><Relationship Id="rId27" Type="http://schemas.openxmlformats.org/officeDocument/2006/relationships/font" Target="fonts/Manrope-regular.fntdata"/><Relationship Id="rId29" Type="http://schemas.openxmlformats.org/officeDocument/2006/relationships/font" Target="fonts/Mogr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32d7babc975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32d7babc975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32d7babc975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32d7babc975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32d7babc975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32d7babc975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32d7babc975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32d7babc975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32d7babc975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32d7babc975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32d7babc975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32d7babc975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305f2f6c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3305f2f6c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32d7babc975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32d7babc975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2d7babc975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2d7babc975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2d7babc975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2d7babc975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32d7babc975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32d7babc975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32d7babc975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32d7babc975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2d7babc975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32d7babc975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2d7babc975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2d7babc975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2d7babc975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2d7babc975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2d7babc975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2d7babc975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13319">
            <a:off x="-1616877" y="-342427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flipH="1" rot="-649785">
            <a:off x="6475477" y="-7384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25387" y="2238100"/>
            <a:ext cx="7471673" cy="477180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8823147">
            <a:off x="-2265377" y="2808773"/>
            <a:ext cx="5990392" cy="5613180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36238" y="-142500"/>
            <a:ext cx="4935815" cy="3769836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649785">
            <a:off x="716152" y="44011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1244193">
            <a:off x="4086917" y="-777268"/>
            <a:ext cx="7826096" cy="287785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-9555807">
            <a:off x="-6119383" y="2297294"/>
            <a:ext cx="7826096" cy="287785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 rot="-10285629">
            <a:off x="5066449" y="-212437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1"/>
          <p:cNvSpPr/>
          <p:nvPr/>
        </p:nvSpPr>
        <p:spPr>
          <a:xfrm flipH="1">
            <a:off x="7942003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"/>
          <p:cNvSpPr/>
          <p:nvPr/>
        </p:nvSpPr>
        <p:spPr>
          <a:xfrm rot="2839443">
            <a:off x="-308418" y="2442034"/>
            <a:ext cx="6402141" cy="5689181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"/>
          <p:cNvSpPr/>
          <p:nvPr/>
        </p:nvSpPr>
        <p:spPr>
          <a:xfrm rot="9405665">
            <a:off x="-4305365" y="1281181"/>
            <a:ext cx="7310152" cy="6849835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1"/>
          <p:cNvSpPr/>
          <p:nvPr/>
        </p:nvSpPr>
        <p:spPr>
          <a:xfrm rot="-1478505">
            <a:off x="-2334601" y="-1000036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1"/>
          <p:cNvSpPr/>
          <p:nvPr/>
        </p:nvSpPr>
        <p:spPr>
          <a:xfrm flipH="1" rot="9555841">
            <a:off x="7023452" y="1808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"/>
          <p:cNvSpPr txBox="1"/>
          <p:nvPr>
            <p:ph hasCustomPrompt="1" type="title"/>
          </p:nvPr>
        </p:nvSpPr>
        <p:spPr>
          <a:xfrm>
            <a:off x="1248600" y="1528200"/>
            <a:ext cx="6646800" cy="15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4" name="Google Shape;94;p11"/>
          <p:cNvSpPr txBox="1"/>
          <p:nvPr>
            <p:ph idx="1" type="subTitle"/>
          </p:nvPr>
        </p:nvSpPr>
        <p:spPr>
          <a:xfrm>
            <a:off x="1248450" y="3114175"/>
            <a:ext cx="66468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0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 flipH="1" rot="-514371">
            <a:off x="4546199" y="581678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 rot="10800000">
            <a:off x="6590028" y="-183052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 rot="1051413">
            <a:off x="5372927" y="-597860"/>
            <a:ext cx="8200944" cy="301569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 rot="6697654">
            <a:off x="-3373442" y="-4867145"/>
            <a:ext cx="9416338" cy="601377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 flipH="1" rot="9986681">
            <a:off x="-4180552" y="1043048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 txBox="1"/>
          <p:nvPr>
            <p:ph type="title"/>
          </p:nvPr>
        </p:nvSpPr>
        <p:spPr>
          <a:xfrm>
            <a:off x="3394963" y="1596925"/>
            <a:ext cx="38556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3" name="Google Shape;103;p13"/>
          <p:cNvSpPr txBox="1"/>
          <p:nvPr>
            <p:ph hasCustomPrompt="1" idx="2" type="title"/>
          </p:nvPr>
        </p:nvSpPr>
        <p:spPr>
          <a:xfrm>
            <a:off x="1893438" y="16776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idx="1" type="subTitle"/>
          </p:nvPr>
        </p:nvSpPr>
        <p:spPr>
          <a:xfrm>
            <a:off x="3394963" y="3246489"/>
            <a:ext cx="27525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5" name="Google Shape;105;p13"/>
          <p:cNvSpPr/>
          <p:nvPr/>
        </p:nvSpPr>
        <p:spPr>
          <a:xfrm flipH="1" rot="10800000">
            <a:off x="779327" y="3478782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/>
        </p:nvSpPr>
        <p:spPr>
          <a:xfrm rot="-10285629">
            <a:off x="4140874" y="-201512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 flipH="1">
            <a:off x="6818628" y="2586663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 flipH="1" rot="9748587">
            <a:off x="5601527" y="2021265"/>
            <a:ext cx="8200944" cy="301569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 flipH="1" rot="4102346">
            <a:off x="-2270967" y="3805847"/>
            <a:ext cx="9416338" cy="601377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 rot="813319">
            <a:off x="-3580677" y="-14257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 txBox="1"/>
          <p:nvPr>
            <p:ph type="title"/>
          </p:nvPr>
        </p:nvSpPr>
        <p:spPr>
          <a:xfrm>
            <a:off x="1549950" y="1929275"/>
            <a:ext cx="60441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3" name="Google Shape;113;p14"/>
          <p:cNvSpPr txBox="1"/>
          <p:nvPr>
            <p:ph hasCustomPrompt="1" idx="2" type="title"/>
          </p:nvPr>
        </p:nvSpPr>
        <p:spPr>
          <a:xfrm>
            <a:off x="3822900" y="8452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" name="Google Shape;114;p14"/>
          <p:cNvSpPr txBox="1"/>
          <p:nvPr>
            <p:ph idx="1" type="subTitle"/>
          </p:nvPr>
        </p:nvSpPr>
        <p:spPr>
          <a:xfrm>
            <a:off x="2414570" y="3578849"/>
            <a:ext cx="43149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5" name="Google Shape;115;p14"/>
          <p:cNvSpPr/>
          <p:nvPr/>
        </p:nvSpPr>
        <p:spPr>
          <a:xfrm>
            <a:off x="3065327" y="-42009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35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 rot="-10285629">
            <a:off x="4140874" y="-201512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 flipH="1">
            <a:off x="6818628" y="2586663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 flipH="1" rot="9748587">
            <a:off x="5601527" y="2021265"/>
            <a:ext cx="8200944" cy="301569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 flipH="1" rot="4102346">
            <a:off x="-2270967" y="3805847"/>
            <a:ext cx="9416338" cy="601377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 rot="813319">
            <a:off x="-3580677" y="-14257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 txBox="1"/>
          <p:nvPr>
            <p:ph type="title"/>
          </p:nvPr>
        </p:nvSpPr>
        <p:spPr>
          <a:xfrm>
            <a:off x="1309450" y="2081675"/>
            <a:ext cx="43149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3" name="Google Shape;123;p15"/>
          <p:cNvSpPr txBox="1"/>
          <p:nvPr>
            <p:ph hasCustomPrompt="1" idx="2" type="title"/>
          </p:nvPr>
        </p:nvSpPr>
        <p:spPr>
          <a:xfrm>
            <a:off x="6066050" y="69188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4" name="Google Shape;124;p15"/>
          <p:cNvSpPr txBox="1"/>
          <p:nvPr>
            <p:ph idx="1" type="subTitle"/>
          </p:nvPr>
        </p:nvSpPr>
        <p:spPr>
          <a:xfrm>
            <a:off x="1309450" y="3731249"/>
            <a:ext cx="43149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5" name="Google Shape;125;p15"/>
          <p:cNvSpPr/>
          <p:nvPr/>
        </p:nvSpPr>
        <p:spPr>
          <a:xfrm>
            <a:off x="3065327" y="-42009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 flipH="1" rot="9339447">
            <a:off x="-5157706" y="2195120"/>
            <a:ext cx="7471555" cy="4771732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1118566" y="1549193"/>
            <a:ext cx="1350837" cy="973145"/>
          </a:xfrm>
          <a:custGeom>
            <a:rect b="b" l="l" r="r" t="t"/>
            <a:pathLst>
              <a:path extrusionOk="0" h="13563" w="18827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 flipH="1">
            <a:off x="4816263" y="1549200"/>
            <a:ext cx="1350837" cy="973145"/>
          </a:xfrm>
          <a:custGeom>
            <a:rect b="b" l="l" r="r" t="t"/>
            <a:pathLst>
              <a:path extrusionOk="0" h="13563" w="18827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 flipH="1">
            <a:off x="6912085" y="1489537"/>
            <a:ext cx="1162249" cy="1032817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3050700" y="1519363"/>
            <a:ext cx="1095097" cy="973144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 rot="-10285603">
            <a:off x="7150321" y="-22663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 rot="649785">
            <a:off x="6848027" y="-2440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 rot="813319">
            <a:off x="-4299402" y="-47175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 rot="9089871">
            <a:off x="7049951" y="1893780"/>
            <a:ext cx="7826200" cy="287789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 rot="-576017">
            <a:off x="-4825529" y="-672274"/>
            <a:ext cx="7826074" cy="287784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 txBox="1"/>
          <p:nvPr>
            <p:ph type="title"/>
          </p:nvPr>
        </p:nvSpPr>
        <p:spPr>
          <a:xfrm>
            <a:off x="732775" y="2632300"/>
            <a:ext cx="1836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8" name="Google Shape;138;p16"/>
          <p:cNvSpPr txBox="1"/>
          <p:nvPr>
            <p:ph idx="1" type="subTitle"/>
          </p:nvPr>
        </p:nvSpPr>
        <p:spPr>
          <a:xfrm>
            <a:off x="732787" y="3511716"/>
            <a:ext cx="18360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hasCustomPrompt="1" idx="2" type="title"/>
          </p:nvPr>
        </p:nvSpPr>
        <p:spPr>
          <a:xfrm>
            <a:off x="732776" y="1811839"/>
            <a:ext cx="18360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6"/>
          <p:cNvSpPr txBox="1"/>
          <p:nvPr>
            <p:ph idx="3" type="title"/>
          </p:nvPr>
        </p:nvSpPr>
        <p:spPr>
          <a:xfrm>
            <a:off x="2680250" y="2632300"/>
            <a:ext cx="1836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1" name="Google Shape;141;p16"/>
          <p:cNvSpPr txBox="1"/>
          <p:nvPr>
            <p:ph idx="4" type="subTitle"/>
          </p:nvPr>
        </p:nvSpPr>
        <p:spPr>
          <a:xfrm>
            <a:off x="2680262" y="3511716"/>
            <a:ext cx="18360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2" name="Google Shape;142;p16"/>
          <p:cNvSpPr txBox="1"/>
          <p:nvPr>
            <p:ph idx="5" type="title"/>
          </p:nvPr>
        </p:nvSpPr>
        <p:spPr>
          <a:xfrm>
            <a:off x="4627725" y="2632300"/>
            <a:ext cx="1836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3" name="Google Shape;143;p16"/>
          <p:cNvSpPr txBox="1"/>
          <p:nvPr>
            <p:ph idx="6" type="subTitle"/>
          </p:nvPr>
        </p:nvSpPr>
        <p:spPr>
          <a:xfrm>
            <a:off x="4627737" y="3511716"/>
            <a:ext cx="18360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4" name="Google Shape;144;p16"/>
          <p:cNvSpPr txBox="1"/>
          <p:nvPr>
            <p:ph idx="7" type="title"/>
          </p:nvPr>
        </p:nvSpPr>
        <p:spPr>
          <a:xfrm>
            <a:off x="6575200" y="2632300"/>
            <a:ext cx="1836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" name="Google Shape;145;p16"/>
          <p:cNvSpPr txBox="1"/>
          <p:nvPr>
            <p:ph idx="8" type="subTitle"/>
          </p:nvPr>
        </p:nvSpPr>
        <p:spPr>
          <a:xfrm>
            <a:off x="6575212" y="3511716"/>
            <a:ext cx="18360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6" name="Google Shape;146;p16"/>
          <p:cNvSpPr txBox="1"/>
          <p:nvPr>
            <p:ph hasCustomPrompt="1" idx="9" type="title"/>
          </p:nvPr>
        </p:nvSpPr>
        <p:spPr>
          <a:xfrm>
            <a:off x="2680246" y="1811839"/>
            <a:ext cx="18360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16"/>
          <p:cNvSpPr txBox="1"/>
          <p:nvPr>
            <p:ph hasCustomPrompt="1" idx="13" type="title"/>
          </p:nvPr>
        </p:nvSpPr>
        <p:spPr>
          <a:xfrm>
            <a:off x="4627721" y="1811839"/>
            <a:ext cx="18360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" name="Google Shape;148;p16"/>
          <p:cNvSpPr txBox="1"/>
          <p:nvPr>
            <p:ph hasCustomPrompt="1" idx="14" type="title"/>
          </p:nvPr>
        </p:nvSpPr>
        <p:spPr>
          <a:xfrm>
            <a:off x="6575196" y="1811839"/>
            <a:ext cx="18360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6"/>
          <p:cNvSpPr txBox="1"/>
          <p:nvPr>
            <p:ph idx="15"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7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/>
        </p:nvSpPr>
        <p:spPr>
          <a:xfrm rot="-9339447">
            <a:off x="7118442" y="3216520"/>
            <a:ext cx="7471555" cy="4771732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 flipH="1" rot="10285603">
            <a:off x="-6088365" y="-16178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 flipH="1" rot="-649785">
            <a:off x="-1251909" y="-487200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 flipH="1" rot="-813319">
            <a:off x="7653159" y="-3566398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 flipH="1" rot="-9989847">
            <a:off x="-4910832" y="2960605"/>
            <a:ext cx="7826215" cy="2877900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 flipH="1" rot="-323977">
            <a:off x="6050295" y="-977077"/>
            <a:ext cx="7826148" cy="2877876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 txBox="1"/>
          <p:nvPr>
            <p:ph type="title"/>
          </p:nvPr>
        </p:nvSpPr>
        <p:spPr>
          <a:xfrm>
            <a:off x="1987675" y="1412700"/>
            <a:ext cx="2430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8" name="Google Shape;158;p17"/>
          <p:cNvSpPr txBox="1"/>
          <p:nvPr>
            <p:ph idx="1" type="subTitle"/>
          </p:nvPr>
        </p:nvSpPr>
        <p:spPr>
          <a:xfrm>
            <a:off x="1987700" y="2292125"/>
            <a:ext cx="24300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9" name="Google Shape;159;p17"/>
          <p:cNvSpPr txBox="1"/>
          <p:nvPr>
            <p:ph hasCustomPrompt="1" idx="2" type="title"/>
          </p:nvPr>
        </p:nvSpPr>
        <p:spPr>
          <a:xfrm>
            <a:off x="845800" y="1888050"/>
            <a:ext cx="812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7"/>
          <p:cNvSpPr txBox="1"/>
          <p:nvPr>
            <p:ph idx="3" type="title"/>
          </p:nvPr>
        </p:nvSpPr>
        <p:spPr>
          <a:xfrm>
            <a:off x="1928100" y="3162748"/>
            <a:ext cx="2430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1" name="Google Shape;161;p17"/>
          <p:cNvSpPr txBox="1"/>
          <p:nvPr>
            <p:ph idx="4" type="subTitle"/>
          </p:nvPr>
        </p:nvSpPr>
        <p:spPr>
          <a:xfrm>
            <a:off x="1928125" y="4042172"/>
            <a:ext cx="24300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2" name="Google Shape;162;p17"/>
          <p:cNvSpPr txBox="1"/>
          <p:nvPr>
            <p:ph idx="5" type="title"/>
          </p:nvPr>
        </p:nvSpPr>
        <p:spPr>
          <a:xfrm>
            <a:off x="6000750" y="1412688"/>
            <a:ext cx="2430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3" name="Google Shape;163;p17"/>
          <p:cNvSpPr txBox="1"/>
          <p:nvPr>
            <p:ph idx="6" type="subTitle"/>
          </p:nvPr>
        </p:nvSpPr>
        <p:spPr>
          <a:xfrm>
            <a:off x="6000775" y="2292102"/>
            <a:ext cx="24300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idx="7" type="title"/>
          </p:nvPr>
        </p:nvSpPr>
        <p:spPr>
          <a:xfrm>
            <a:off x="5981196" y="3162738"/>
            <a:ext cx="2430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5" name="Google Shape;165;p17"/>
          <p:cNvSpPr txBox="1"/>
          <p:nvPr>
            <p:ph idx="8" type="subTitle"/>
          </p:nvPr>
        </p:nvSpPr>
        <p:spPr>
          <a:xfrm>
            <a:off x="5981200" y="4042161"/>
            <a:ext cx="24300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6" name="Google Shape;166;p17"/>
          <p:cNvSpPr txBox="1"/>
          <p:nvPr>
            <p:ph hasCustomPrompt="1" idx="9" type="title"/>
          </p:nvPr>
        </p:nvSpPr>
        <p:spPr>
          <a:xfrm>
            <a:off x="845798" y="3644250"/>
            <a:ext cx="812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7" name="Google Shape;167;p17"/>
          <p:cNvSpPr txBox="1"/>
          <p:nvPr>
            <p:ph hasCustomPrompt="1" idx="13" type="title"/>
          </p:nvPr>
        </p:nvSpPr>
        <p:spPr>
          <a:xfrm>
            <a:off x="4895098" y="1888050"/>
            <a:ext cx="812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8" name="Google Shape;168;p17"/>
          <p:cNvSpPr txBox="1"/>
          <p:nvPr>
            <p:ph hasCustomPrompt="1" idx="14" type="title"/>
          </p:nvPr>
        </p:nvSpPr>
        <p:spPr>
          <a:xfrm>
            <a:off x="4895098" y="3644250"/>
            <a:ext cx="812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7"/>
          <p:cNvSpPr txBox="1"/>
          <p:nvPr>
            <p:ph idx="15"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723300" y="3402013"/>
            <a:ext cx="38487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2" name="Google Shape;172;p18"/>
          <p:cNvSpPr txBox="1"/>
          <p:nvPr>
            <p:ph idx="1" type="subTitle"/>
          </p:nvPr>
        </p:nvSpPr>
        <p:spPr>
          <a:xfrm>
            <a:off x="723350" y="822500"/>
            <a:ext cx="4902000" cy="20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32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/>
          <p:nvPr/>
        </p:nvSpPr>
        <p:spPr>
          <a:xfrm flipH="1" rot="-7269862">
            <a:off x="1986429" y="-4605738"/>
            <a:ext cx="7471639" cy="4771786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 rot="-10558870">
            <a:off x="5522782" y="-185325"/>
            <a:ext cx="6402110" cy="5689154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 rot="6189239">
            <a:off x="4325710" y="1085979"/>
            <a:ext cx="7825966" cy="2877809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 rot="514371">
            <a:off x="-5180633" y="-979678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 rot="2141143">
            <a:off x="-1290068" y="-2916503"/>
            <a:ext cx="5766686" cy="3682912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 rot="10800000">
            <a:off x="-126965" y="3402013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 rot="-7948588">
            <a:off x="-5205140" y="1519073"/>
            <a:ext cx="8200910" cy="3015686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 txBox="1"/>
          <p:nvPr>
            <p:ph type="title"/>
          </p:nvPr>
        </p:nvSpPr>
        <p:spPr>
          <a:xfrm>
            <a:off x="2064826" y="3261285"/>
            <a:ext cx="50145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2" name="Google Shape;182;p19"/>
          <p:cNvSpPr txBox="1"/>
          <p:nvPr>
            <p:ph idx="1" type="subTitle"/>
          </p:nvPr>
        </p:nvSpPr>
        <p:spPr>
          <a:xfrm>
            <a:off x="1378650" y="1348062"/>
            <a:ext cx="6386700" cy="141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/>
          <p:nvPr/>
        </p:nvSpPr>
        <p:spPr>
          <a:xfrm rot="-3394465">
            <a:off x="-2929870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 flipH="1">
            <a:off x="-4081962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 flipH="1" rot="-3952094">
            <a:off x="-3954406" y="-32116"/>
            <a:ext cx="7826127" cy="287786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 rot="649760">
            <a:off x="-3199069" y="-713258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 flipH="1" rot="-813319">
            <a:off x="4926200" y="-30743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 flipH="1" rot="10285603">
            <a:off x="6080701" y="375284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 flipH="1" rot="7426355">
            <a:off x="6582052" y="1132830"/>
            <a:ext cx="7826046" cy="287783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 txBox="1"/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rot="-10285629">
            <a:off x="4140874" y="-201512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flipH="1">
            <a:off x="6818628" y="2586663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flipH="1" rot="9748587">
            <a:off x="5601527" y="2021265"/>
            <a:ext cx="8200944" cy="301569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 flipH="1" rot="4102346">
            <a:off x="-2270967" y="3805847"/>
            <a:ext cx="9416338" cy="601377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rot="813319">
            <a:off x="-3580677" y="-14257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716550" y="1929275"/>
            <a:ext cx="38556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723300" y="8452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716550" y="3578839"/>
            <a:ext cx="27525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" name="Google Shape;28;p3"/>
          <p:cNvSpPr/>
          <p:nvPr/>
        </p:nvSpPr>
        <p:spPr>
          <a:xfrm>
            <a:off x="3065327" y="-42009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6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/>
          <p:nvPr/>
        </p:nvSpPr>
        <p:spPr>
          <a:xfrm rot="-3394465">
            <a:off x="-3638445" y="4611893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 flipH="1">
            <a:off x="-5015862" y="-4052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 flipH="1" rot="-3052073">
            <a:off x="-4888312" y="1110880"/>
            <a:ext cx="7826119" cy="287786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 rot="649760">
            <a:off x="-4262669" y="1892117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 flipH="1" rot="-813319">
            <a:off x="4754300" y="-2305086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 flipH="1" rot="10285603">
            <a:off x="4790126" y="3666917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 flipH="1" rot="4726292">
            <a:off x="5414633" y="2626082"/>
            <a:ext cx="7826019" cy="287782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 txBox="1"/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3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5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/>
          <p:nvPr/>
        </p:nvSpPr>
        <p:spPr>
          <a:xfrm rot="-10285629">
            <a:off x="5066449" y="-212437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 flipH="1">
            <a:off x="7942003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 rot="2839443">
            <a:off x="-308418" y="2442034"/>
            <a:ext cx="6402141" cy="5689181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 rot="9405665">
            <a:off x="-4305365" y="1281181"/>
            <a:ext cx="7310152" cy="6849835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/>
          <p:nvPr/>
        </p:nvSpPr>
        <p:spPr>
          <a:xfrm rot="-1478505">
            <a:off x="-2334601" y="-1000036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/>
          <p:nvPr/>
        </p:nvSpPr>
        <p:spPr>
          <a:xfrm flipH="1" rot="9555841">
            <a:off x="7023452" y="1808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3"/>
          <p:cNvSpPr txBox="1"/>
          <p:nvPr>
            <p:ph type="title"/>
          </p:nvPr>
        </p:nvSpPr>
        <p:spPr>
          <a:xfrm>
            <a:off x="1749775" y="1339400"/>
            <a:ext cx="5644500" cy="15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1" name="Google Shape;211;p23"/>
          <p:cNvSpPr txBox="1"/>
          <p:nvPr>
            <p:ph idx="1" type="subTitle"/>
          </p:nvPr>
        </p:nvSpPr>
        <p:spPr>
          <a:xfrm>
            <a:off x="2153800" y="2874400"/>
            <a:ext cx="48369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/>
          <p:nvPr/>
        </p:nvSpPr>
        <p:spPr>
          <a:xfrm flipH="1" rot="4102360">
            <a:off x="-2758583" y="4129685"/>
            <a:ext cx="7471578" cy="47717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 rot="813319">
            <a:off x="-4313552" y="-17370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 txBox="1"/>
          <p:nvPr>
            <p:ph idx="1" type="subTitle"/>
          </p:nvPr>
        </p:nvSpPr>
        <p:spPr>
          <a:xfrm>
            <a:off x="723300" y="3021075"/>
            <a:ext cx="33942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6" name="Google Shape;216;p24"/>
          <p:cNvSpPr txBox="1"/>
          <p:nvPr>
            <p:ph type="title"/>
          </p:nvPr>
        </p:nvSpPr>
        <p:spPr>
          <a:xfrm flipH="1">
            <a:off x="719825" y="986925"/>
            <a:ext cx="2888400" cy="191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/>
          <p:nvPr/>
        </p:nvSpPr>
        <p:spPr>
          <a:xfrm rot="-10285629">
            <a:off x="4140874" y="-201512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5"/>
          <p:cNvSpPr/>
          <p:nvPr/>
        </p:nvSpPr>
        <p:spPr>
          <a:xfrm flipH="1" rot="4102346">
            <a:off x="-2270967" y="3805847"/>
            <a:ext cx="9416338" cy="601377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5"/>
          <p:cNvSpPr/>
          <p:nvPr/>
        </p:nvSpPr>
        <p:spPr>
          <a:xfrm rot="813319">
            <a:off x="-3580677" y="-14257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"/>
          <p:cNvSpPr/>
          <p:nvPr/>
        </p:nvSpPr>
        <p:spPr>
          <a:xfrm>
            <a:off x="3065327" y="-42009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"/>
          <p:cNvSpPr txBox="1"/>
          <p:nvPr>
            <p:ph idx="1" type="subTitle"/>
          </p:nvPr>
        </p:nvSpPr>
        <p:spPr>
          <a:xfrm>
            <a:off x="723300" y="2291463"/>
            <a:ext cx="30351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3" name="Google Shape;223;p25"/>
          <p:cNvSpPr txBox="1"/>
          <p:nvPr>
            <p:ph type="title"/>
          </p:nvPr>
        </p:nvSpPr>
        <p:spPr>
          <a:xfrm flipH="1">
            <a:off x="719825" y="1463638"/>
            <a:ext cx="30351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4" name="Google Shape;224;p25"/>
          <p:cNvSpPr/>
          <p:nvPr/>
        </p:nvSpPr>
        <p:spPr>
          <a:xfrm flipH="1" rot="-649760">
            <a:off x="-3395808" y="4514617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8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rot="-3394465">
            <a:off x="-4398774" y="4211443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"/>
          <p:cNvSpPr/>
          <p:nvPr/>
        </p:nvSpPr>
        <p:spPr>
          <a:xfrm flipH="1">
            <a:off x="-5015841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6"/>
          <p:cNvSpPr/>
          <p:nvPr/>
        </p:nvSpPr>
        <p:spPr>
          <a:xfrm flipH="1" rot="-3952094">
            <a:off x="-4776410" y="665034"/>
            <a:ext cx="7826127" cy="287786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"/>
          <p:cNvSpPr/>
          <p:nvPr/>
        </p:nvSpPr>
        <p:spPr>
          <a:xfrm rot="649760">
            <a:off x="-4213998" y="535117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 flipH="1" rot="-813319">
            <a:off x="4527346" y="-3414798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"/>
          <p:cNvSpPr/>
          <p:nvPr/>
        </p:nvSpPr>
        <p:spPr>
          <a:xfrm flipH="1" rot="10285603">
            <a:off x="4806347" y="336374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"/>
          <p:cNvSpPr/>
          <p:nvPr/>
        </p:nvSpPr>
        <p:spPr>
          <a:xfrm flipH="1" rot="5626330">
            <a:off x="3918525" y="675664"/>
            <a:ext cx="7826010" cy="287782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"/>
          <p:cNvSpPr txBox="1"/>
          <p:nvPr>
            <p:ph idx="1" type="body"/>
          </p:nvPr>
        </p:nvSpPr>
        <p:spPr>
          <a:xfrm>
            <a:off x="1514900" y="1868725"/>
            <a:ext cx="3850500" cy="23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indent="-3111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/>
        </p:txBody>
      </p:sp>
      <p:sp>
        <p:nvSpPr>
          <p:cNvPr id="234" name="Google Shape;234;p26"/>
          <p:cNvSpPr txBox="1"/>
          <p:nvPr>
            <p:ph type="title"/>
          </p:nvPr>
        </p:nvSpPr>
        <p:spPr>
          <a:xfrm>
            <a:off x="1514900" y="922175"/>
            <a:ext cx="48123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3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/>
          <p:nvPr/>
        </p:nvSpPr>
        <p:spPr>
          <a:xfrm flipH="1" rot="7585667">
            <a:off x="-5466599" y="794591"/>
            <a:ext cx="9471614" cy="6049076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"/>
          <p:cNvSpPr/>
          <p:nvPr/>
        </p:nvSpPr>
        <p:spPr>
          <a:xfrm rot="-5902333">
            <a:off x="3975367" y="2957142"/>
            <a:ext cx="9416513" cy="6013886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"/>
          <p:cNvSpPr/>
          <p:nvPr/>
        </p:nvSpPr>
        <p:spPr>
          <a:xfrm flipH="1" rot="-2613329">
            <a:off x="5160201" y="-3949042"/>
            <a:ext cx="6402056" cy="5689105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7"/>
          <p:cNvSpPr/>
          <p:nvPr/>
        </p:nvSpPr>
        <p:spPr>
          <a:xfrm flipH="1" rot="-2700000">
            <a:off x="-4428810" y="-2266646"/>
            <a:ext cx="7065482" cy="539636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7"/>
          <p:cNvSpPr txBox="1"/>
          <p:nvPr>
            <p:ph idx="1" type="subTitle"/>
          </p:nvPr>
        </p:nvSpPr>
        <p:spPr>
          <a:xfrm>
            <a:off x="4959025" y="2291463"/>
            <a:ext cx="30351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1" name="Google Shape;241;p27"/>
          <p:cNvSpPr txBox="1"/>
          <p:nvPr>
            <p:ph type="title"/>
          </p:nvPr>
        </p:nvSpPr>
        <p:spPr>
          <a:xfrm flipH="1">
            <a:off x="4955550" y="1463638"/>
            <a:ext cx="30351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2" name="Google Shape;242;p27"/>
          <p:cNvSpPr/>
          <p:nvPr/>
        </p:nvSpPr>
        <p:spPr>
          <a:xfrm rot="-1150203">
            <a:off x="7474328" y="896864"/>
            <a:ext cx="4974547" cy="149039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5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idx="1" type="subTitle"/>
          </p:nvPr>
        </p:nvSpPr>
        <p:spPr>
          <a:xfrm>
            <a:off x="4349577" y="2925675"/>
            <a:ext cx="40812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5" name="Google Shape;245;p28"/>
          <p:cNvSpPr txBox="1"/>
          <p:nvPr>
            <p:ph type="title"/>
          </p:nvPr>
        </p:nvSpPr>
        <p:spPr>
          <a:xfrm flipH="1">
            <a:off x="4349575" y="1266675"/>
            <a:ext cx="4081200" cy="15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6" name="Google Shape;246;p28"/>
          <p:cNvSpPr/>
          <p:nvPr/>
        </p:nvSpPr>
        <p:spPr>
          <a:xfrm flipH="1" rot="4102360">
            <a:off x="4431017" y="3716310"/>
            <a:ext cx="7471578" cy="47717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"/>
          <p:cNvSpPr/>
          <p:nvPr/>
        </p:nvSpPr>
        <p:spPr>
          <a:xfrm rot="813319">
            <a:off x="4927123" y="-2579698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28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/>
          <p:nvPr/>
        </p:nvSpPr>
        <p:spPr>
          <a:xfrm rot="3214333">
            <a:off x="-5499024" y="-2387504"/>
            <a:ext cx="9471614" cy="6049076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9"/>
          <p:cNvSpPr/>
          <p:nvPr/>
        </p:nvSpPr>
        <p:spPr>
          <a:xfrm flipH="1" rot="-4897667">
            <a:off x="4234767" y="-2245089"/>
            <a:ext cx="9416513" cy="6013886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9"/>
          <p:cNvSpPr/>
          <p:nvPr/>
        </p:nvSpPr>
        <p:spPr>
          <a:xfrm rot="-8186671">
            <a:off x="3376801" y="4110400"/>
            <a:ext cx="6402056" cy="5689105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9"/>
          <p:cNvSpPr/>
          <p:nvPr/>
        </p:nvSpPr>
        <p:spPr>
          <a:xfrm rot="-8100000">
            <a:off x="-4461235" y="1326447"/>
            <a:ext cx="7065482" cy="539636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9"/>
          <p:cNvSpPr txBox="1"/>
          <p:nvPr>
            <p:ph idx="1" type="subTitle"/>
          </p:nvPr>
        </p:nvSpPr>
        <p:spPr>
          <a:xfrm>
            <a:off x="1536900" y="2291463"/>
            <a:ext cx="30351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4" name="Google Shape;254;p29"/>
          <p:cNvSpPr/>
          <p:nvPr/>
        </p:nvSpPr>
        <p:spPr>
          <a:xfrm flipH="1" rot="-9649797">
            <a:off x="6371853" y="4455308"/>
            <a:ext cx="4974547" cy="149039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"/>
          <p:cNvSpPr txBox="1"/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38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/>
          <p:nvPr/>
        </p:nvSpPr>
        <p:spPr>
          <a:xfrm flipH="1" rot="3394465">
            <a:off x="3077084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5867027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"/>
          <p:cNvSpPr/>
          <p:nvPr/>
        </p:nvSpPr>
        <p:spPr>
          <a:xfrm rot="3952094">
            <a:off x="4681686" y="-32116"/>
            <a:ext cx="7826127" cy="287786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0"/>
          <p:cNvSpPr/>
          <p:nvPr/>
        </p:nvSpPr>
        <p:spPr>
          <a:xfrm flipH="1" rot="-649760">
            <a:off x="7075142" y="-713258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0"/>
          <p:cNvSpPr/>
          <p:nvPr/>
        </p:nvSpPr>
        <p:spPr>
          <a:xfrm rot="813319">
            <a:off x="-2477752" y="-30743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0"/>
          <p:cNvSpPr/>
          <p:nvPr/>
        </p:nvSpPr>
        <p:spPr>
          <a:xfrm rot="-10285603">
            <a:off x="-4701904" y="375284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"/>
          <p:cNvSpPr/>
          <p:nvPr/>
        </p:nvSpPr>
        <p:spPr>
          <a:xfrm rot="-7426355">
            <a:off x="-4666092" y="1132830"/>
            <a:ext cx="7826046" cy="287783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0"/>
          <p:cNvSpPr txBox="1"/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5" name="Google Shape;265;p30"/>
          <p:cNvSpPr txBox="1"/>
          <p:nvPr>
            <p:ph idx="1" type="body"/>
          </p:nvPr>
        </p:nvSpPr>
        <p:spPr>
          <a:xfrm>
            <a:off x="1545450" y="1330100"/>
            <a:ext cx="60531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813319">
            <a:off x="-704002" y="2342077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 rot="-5553048">
            <a:off x="-3421688" y="1600648"/>
            <a:ext cx="5990367" cy="5613156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 flipH="1" rot="-1460553">
            <a:off x="6702382" y="-661835"/>
            <a:ext cx="7471555" cy="4771732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 rot="3657786">
            <a:off x="7243056" y="893138"/>
            <a:ext cx="4558957" cy="1365879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 rot="3624623">
            <a:off x="5761668" y="608449"/>
            <a:ext cx="7826028" cy="2877832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720000" y="1095450"/>
            <a:ext cx="7702800" cy="3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50">
                <a:latin typeface="Manrope"/>
                <a:ea typeface="Manrope"/>
                <a:cs typeface="Manrope"/>
                <a:sym typeface="Manrope"/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/>
          <p:nvPr/>
        </p:nvSpPr>
        <p:spPr>
          <a:xfrm flipH="1" rot="-859945">
            <a:off x="5665328" y="3096461"/>
            <a:ext cx="4772748" cy="4241345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1"/>
          <p:cNvSpPr/>
          <p:nvPr/>
        </p:nvSpPr>
        <p:spPr>
          <a:xfrm>
            <a:off x="-4528356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1"/>
          <p:cNvSpPr/>
          <p:nvPr/>
        </p:nvSpPr>
        <p:spPr>
          <a:xfrm flipH="1" rot="-9405665">
            <a:off x="6846081" y="1281156"/>
            <a:ext cx="7310152" cy="6849835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1"/>
          <p:cNvSpPr/>
          <p:nvPr/>
        </p:nvSpPr>
        <p:spPr>
          <a:xfrm flipH="1" rot="1478505">
            <a:off x="1794833" y="-2111786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1"/>
          <p:cNvSpPr/>
          <p:nvPr/>
        </p:nvSpPr>
        <p:spPr>
          <a:xfrm flipH="1" rot="9524149">
            <a:off x="-6659422" y="-2925302"/>
            <a:ext cx="9471569" cy="60490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1"/>
          <p:cNvSpPr/>
          <p:nvPr/>
        </p:nvSpPr>
        <p:spPr>
          <a:xfrm rot="-9555841">
            <a:off x="-6785773" y="1808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1"/>
          <p:cNvSpPr txBox="1"/>
          <p:nvPr>
            <p:ph type="title"/>
          </p:nvPr>
        </p:nvSpPr>
        <p:spPr>
          <a:xfrm>
            <a:off x="1699900" y="2520537"/>
            <a:ext cx="27369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4" name="Google Shape;274;p31"/>
          <p:cNvSpPr txBox="1"/>
          <p:nvPr>
            <p:ph idx="1" type="subTitle"/>
          </p:nvPr>
        </p:nvSpPr>
        <p:spPr>
          <a:xfrm>
            <a:off x="1699975" y="3065348"/>
            <a:ext cx="27369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5" name="Google Shape;275;p31"/>
          <p:cNvSpPr txBox="1"/>
          <p:nvPr>
            <p:ph idx="2" type="title"/>
          </p:nvPr>
        </p:nvSpPr>
        <p:spPr>
          <a:xfrm>
            <a:off x="4707338" y="2520537"/>
            <a:ext cx="27366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6" name="Google Shape;276;p31"/>
          <p:cNvSpPr txBox="1"/>
          <p:nvPr>
            <p:ph idx="3" type="subTitle"/>
          </p:nvPr>
        </p:nvSpPr>
        <p:spPr>
          <a:xfrm>
            <a:off x="4707501" y="3065348"/>
            <a:ext cx="27366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7" name="Google Shape;277;p31"/>
          <p:cNvSpPr txBox="1"/>
          <p:nvPr>
            <p:ph idx="4"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9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/>
          <p:nvPr>
            <p:ph type="title"/>
          </p:nvPr>
        </p:nvSpPr>
        <p:spPr>
          <a:xfrm flipH="1">
            <a:off x="720000" y="438912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0" name="Google Shape;280;p32"/>
          <p:cNvSpPr txBox="1"/>
          <p:nvPr>
            <p:ph idx="2" type="title"/>
          </p:nvPr>
        </p:nvSpPr>
        <p:spPr>
          <a:xfrm>
            <a:off x="4572012" y="3186751"/>
            <a:ext cx="23253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1" name="Google Shape;281;p32"/>
          <p:cNvSpPr txBox="1"/>
          <p:nvPr>
            <p:ph idx="1" type="subTitle"/>
          </p:nvPr>
        </p:nvSpPr>
        <p:spPr>
          <a:xfrm>
            <a:off x="4572037" y="3694826"/>
            <a:ext cx="2325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2" name="Google Shape;282;p32"/>
          <p:cNvSpPr txBox="1"/>
          <p:nvPr>
            <p:ph idx="3" type="title"/>
          </p:nvPr>
        </p:nvSpPr>
        <p:spPr>
          <a:xfrm>
            <a:off x="4572000" y="1747851"/>
            <a:ext cx="23253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3" name="Google Shape;283;p32"/>
          <p:cNvSpPr txBox="1"/>
          <p:nvPr>
            <p:ph idx="4" type="subTitle"/>
          </p:nvPr>
        </p:nvSpPr>
        <p:spPr>
          <a:xfrm>
            <a:off x="4572025" y="2255926"/>
            <a:ext cx="2325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4" name="Google Shape;284;p32"/>
          <p:cNvSpPr/>
          <p:nvPr/>
        </p:nvSpPr>
        <p:spPr>
          <a:xfrm flipH="1" rot="-813319">
            <a:off x="7030742" y="-14257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3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/>
          <p:nvPr/>
        </p:nvSpPr>
        <p:spPr>
          <a:xfrm rot="-9940055">
            <a:off x="6313853" y="-2245551"/>
            <a:ext cx="4772748" cy="4241345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3"/>
          <p:cNvSpPr/>
          <p:nvPr/>
        </p:nvSpPr>
        <p:spPr>
          <a:xfrm flipH="1" rot="10800000">
            <a:off x="-4512131" y="0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3"/>
          <p:cNvSpPr/>
          <p:nvPr/>
        </p:nvSpPr>
        <p:spPr>
          <a:xfrm rot="405705">
            <a:off x="6781192" y="537430"/>
            <a:ext cx="7309974" cy="6849668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3"/>
          <p:cNvSpPr/>
          <p:nvPr/>
        </p:nvSpPr>
        <p:spPr>
          <a:xfrm rot="10221505">
            <a:off x="2162666" y="4072255"/>
            <a:ext cx="7826058" cy="2877843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3"/>
          <p:cNvSpPr/>
          <p:nvPr/>
        </p:nvSpPr>
        <p:spPr>
          <a:xfrm rot="1275851">
            <a:off x="-7113372" y="1815710"/>
            <a:ext cx="9471569" cy="60490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3"/>
          <p:cNvSpPr/>
          <p:nvPr/>
        </p:nvSpPr>
        <p:spPr>
          <a:xfrm flipH="1" rot="-1244159">
            <a:off x="-7039848" y="-79298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3"/>
          <p:cNvSpPr txBox="1"/>
          <p:nvPr>
            <p:ph type="title"/>
          </p:nvPr>
        </p:nvSpPr>
        <p:spPr>
          <a:xfrm>
            <a:off x="2014775" y="1710525"/>
            <a:ext cx="51141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3" name="Google Shape;293;p33"/>
          <p:cNvSpPr txBox="1"/>
          <p:nvPr>
            <p:ph idx="1" type="subTitle"/>
          </p:nvPr>
        </p:nvSpPr>
        <p:spPr>
          <a:xfrm>
            <a:off x="2014925" y="2255348"/>
            <a:ext cx="51141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4" name="Google Shape;294;p33"/>
          <p:cNvSpPr txBox="1"/>
          <p:nvPr>
            <p:ph idx="2" type="title"/>
          </p:nvPr>
        </p:nvSpPr>
        <p:spPr>
          <a:xfrm>
            <a:off x="2014780" y="3258850"/>
            <a:ext cx="51138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5" name="Google Shape;295;p33"/>
          <p:cNvSpPr txBox="1"/>
          <p:nvPr>
            <p:ph idx="3" type="subTitle"/>
          </p:nvPr>
        </p:nvSpPr>
        <p:spPr>
          <a:xfrm>
            <a:off x="2015075" y="3803672"/>
            <a:ext cx="51138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6" name="Google Shape;296;p33"/>
          <p:cNvSpPr txBox="1"/>
          <p:nvPr>
            <p:ph idx="4"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/>
          <p:nvPr/>
        </p:nvSpPr>
        <p:spPr>
          <a:xfrm rot="-10285629">
            <a:off x="6057524" y="-212437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4"/>
          <p:cNvSpPr/>
          <p:nvPr/>
        </p:nvSpPr>
        <p:spPr>
          <a:xfrm flipH="1">
            <a:off x="7942003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4"/>
          <p:cNvSpPr/>
          <p:nvPr/>
        </p:nvSpPr>
        <p:spPr>
          <a:xfrm rot="2839443">
            <a:off x="-308418" y="2442034"/>
            <a:ext cx="6402141" cy="5689181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4"/>
          <p:cNvSpPr/>
          <p:nvPr/>
        </p:nvSpPr>
        <p:spPr>
          <a:xfrm rot="9405665">
            <a:off x="-4880740" y="1281181"/>
            <a:ext cx="7310152" cy="6849835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4"/>
          <p:cNvSpPr/>
          <p:nvPr/>
        </p:nvSpPr>
        <p:spPr>
          <a:xfrm rot="-1478505">
            <a:off x="-2334601" y="-1000036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4"/>
          <p:cNvSpPr/>
          <p:nvPr/>
        </p:nvSpPr>
        <p:spPr>
          <a:xfrm flipH="1" rot="9555841">
            <a:off x="7801702" y="1808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4"/>
          <p:cNvSpPr txBox="1"/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5" name="Google Shape;305;p34"/>
          <p:cNvSpPr txBox="1"/>
          <p:nvPr>
            <p:ph idx="2" type="title"/>
          </p:nvPr>
        </p:nvSpPr>
        <p:spPr>
          <a:xfrm>
            <a:off x="1164025" y="1617575"/>
            <a:ext cx="2045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6" name="Google Shape;306;p34"/>
          <p:cNvSpPr txBox="1"/>
          <p:nvPr>
            <p:ph idx="1" type="subTitle"/>
          </p:nvPr>
        </p:nvSpPr>
        <p:spPr>
          <a:xfrm>
            <a:off x="1164075" y="2151959"/>
            <a:ext cx="20457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07" name="Google Shape;307;p34"/>
          <p:cNvSpPr txBox="1"/>
          <p:nvPr>
            <p:ph idx="3" type="title"/>
          </p:nvPr>
        </p:nvSpPr>
        <p:spPr>
          <a:xfrm>
            <a:off x="3549063" y="1617575"/>
            <a:ext cx="2045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8" name="Google Shape;308;p34"/>
          <p:cNvSpPr txBox="1"/>
          <p:nvPr>
            <p:ph idx="4" type="subTitle"/>
          </p:nvPr>
        </p:nvSpPr>
        <p:spPr>
          <a:xfrm>
            <a:off x="3549150" y="2151959"/>
            <a:ext cx="20457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09" name="Google Shape;309;p34"/>
          <p:cNvSpPr txBox="1"/>
          <p:nvPr>
            <p:ph idx="5" type="title"/>
          </p:nvPr>
        </p:nvSpPr>
        <p:spPr>
          <a:xfrm>
            <a:off x="5934100" y="1617575"/>
            <a:ext cx="2045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0" name="Google Shape;310;p34"/>
          <p:cNvSpPr txBox="1"/>
          <p:nvPr>
            <p:ph idx="6" type="subTitle"/>
          </p:nvPr>
        </p:nvSpPr>
        <p:spPr>
          <a:xfrm>
            <a:off x="5934225" y="2151959"/>
            <a:ext cx="20457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2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/>
          <p:nvPr/>
        </p:nvSpPr>
        <p:spPr>
          <a:xfrm flipH="1" rot="10285629">
            <a:off x="-7063092" y="-2367548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5"/>
          <p:cNvSpPr/>
          <p:nvPr/>
        </p:nvSpPr>
        <p:spPr>
          <a:xfrm>
            <a:off x="-4432130" y="168593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5"/>
          <p:cNvSpPr/>
          <p:nvPr/>
        </p:nvSpPr>
        <p:spPr>
          <a:xfrm flipH="1" rot="-2839443">
            <a:off x="2550622" y="3252659"/>
            <a:ext cx="6402141" cy="5689181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5"/>
          <p:cNvSpPr/>
          <p:nvPr/>
        </p:nvSpPr>
        <p:spPr>
          <a:xfrm flipH="1" rot="-10305679">
            <a:off x="6458116" y="671626"/>
            <a:ext cx="7310080" cy="6849767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5"/>
          <p:cNvSpPr/>
          <p:nvPr/>
        </p:nvSpPr>
        <p:spPr>
          <a:xfrm flipH="1" rot="1478505">
            <a:off x="3777012" y="-1076247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5"/>
          <p:cNvSpPr/>
          <p:nvPr/>
        </p:nvSpPr>
        <p:spPr>
          <a:xfrm rot="-9555841">
            <a:off x="-6505500" y="24943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5"/>
          <p:cNvSpPr txBox="1"/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9" name="Google Shape;319;p35"/>
          <p:cNvSpPr txBox="1"/>
          <p:nvPr>
            <p:ph idx="2" type="title"/>
          </p:nvPr>
        </p:nvSpPr>
        <p:spPr>
          <a:xfrm>
            <a:off x="1164025" y="2912975"/>
            <a:ext cx="2045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0" name="Google Shape;320;p35"/>
          <p:cNvSpPr txBox="1"/>
          <p:nvPr>
            <p:ph idx="1" type="subTitle"/>
          </p:nvPr>
        </p:nvSpPr>
        <p:spPr>
          <a:xfrm>
            <a:off x="1164075" y="3447359"/>
            <a:ext cx="20457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1" name="Google Shape;321;p35"/>
          <p:cNvSpPr txBox="1"/>
          <p:nvPr>
            <p:ph idx="3" type="title"/>
          </p:nvPr>
        </p:nvSpPr>
        <p:spPr>
          <a:xfrm>
            <a:off x="3549063" y="2379575"/>
            <a:ext cx="2045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2" name="Google Shape;322;p35"/>
          <p:cNvSpPr txBox="1"/>
          <p:nvPr>
            <p:ph idx="4" type="subTitle"/>
          </p:nvPr>
        </p:nvSpPr>
        <p:spPr>
          <a:xfrm>
            <a:off x="3549150" y="2913959"/>
            <a:ext cx="20457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3" name="Google Shape;323;p35"/>
          <p:cNvSpPr txBox="1"/>
          <p:nvPr>
            <p:ph idx="5" type="title"/>
          </p:nvPr>
        </p:nvSpPr>
        <p:spPr>
          <a:xfrm>
            <a:off x="5934100" y="2912975"/>
            <a:ext cx="2045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4" name="Google Shape;324;p35"/>
          <p:cNvSpPr txBox="1"/>
          <p:nvPr>
            <p:ph idx="6" type="subTitle"/>
          </p:nvPr>
        </p:nvSpPr>
        <p:spPr>
          <a:xfrm>
            <a:off x="5934225" y="3447359"/>
            <a:ext cx="20457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34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/>
          <p:nvPr>
            <p:ph type="title"/>
          </p:nvPr>
        </p:nvSpPr>
        <p:spPr>
          <a:xfrm>
            <a:off x="2077025" y="1518376"/>
            <a:ext cx="18150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7" name="Google Shape;327;p36"/>
          <p:cNvSpPr txBox="1"/>
          <p:nvPr>
            <p:ph idx="1" type="subTitle"/>
          </p:nvPr>
        </p:nvSpPr>
        <p:spPr>
          <a:xfrm>
            <a:off x="2077175" y="2063201"/>
            <a:ext cx="59091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8" name="Google Shape;328;p36"/>
          <p:cNvSpPr txBox="1"/>
          <p:nvPr>
            <p:ph idx="2" type="title"/>
          </p:nvPr>
        </p:nvSpPr>
        <p:spPr>
          <a:xfrm>
            <a:off x="2077027" y="2577126"/>
            <a:ext cx="18150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9" name="Google Shape;329;p36"/>
          <p:cNvSpPr txBox="1"/>
          <p:nvPr>
            <p:ph idx="3" type="subTitle"/>
          </p:nvPr>
        </p:nvSpPr>
        <p:spPr>
          <a:xfrm>
            <a:off x="2077350" y="3121951"/>
            <a:ext cx="59088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0" name="Google Shape;330;p36"/>
          <p:cNvSpPr txBox="1"/>
          <p:nvPr>
            <p:ph idx="4"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1" name="Google Shape;331;p36"/>
          <p:cNvSpPr/>
          <p:nvPr/>
        </p:nvSpPr>
        <p:spPr>
          <a:xfrm flipH="1" rot="10285629">
            <a:off x="-6531342" y="-2121798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6"/>
          <p:cNvSpPr/>
          <p:nvPr/>
        </p:nvSpPr>
        <p:spPr>
          <a:xfrm>
            <a:off x="-4516430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6"/>
          <p:cNvSpPr/>
          <p:nvPr/>
        </p:nvSpPr>
        <p:spPr>
          <a:xfrm flipH="1" rot="-2839443">
            <a:off x="877472" y="3220259"/>
            <a:ext cx="6402141" cy="5689181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6"/>
          <p:cNvSpPr/>
          <p:nvPr/>
        </p:nvSpPr>
        <p:spPr>
          <a:xfrm flipH="1" rot="-10305679">
            <a:off x="6411091" y="301976"/>
            <a:ext cx="7310080" cy="6849767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6"/>
          <p:cNvSpPr/>
          <p:nvPr/>
        </p:nvSpPr>
        <p:spPr>
          <a:xfrm flipH="1" rot="3278516">
            <a:off x="4649136" y="-366101"/>
            <a:ext cx="7826271" cy="287792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6"/>
          <p:cNvSpPr/>
          <p:nvPr/>
        </p:nvSpPr>
        <p:spPr>
          <a:xfrm rot="-9555841">
            <a:off x="-6466450" y="2570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6"/>
          <p:cNvSpPr txBox="1"/>
          <p:nvPr>
            <p:ph idx="5" type="title"/>
          </p:nvPr>
        </p:nvSpPr>
        <p:spPr>
          <a:xfrm>
            <a:off x="2077027" y="3635876"/>
            <a:ext cx="18150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8" name="Google Shape;338;p36"/>
          <p:cNvSpPr txBox="1"/>
          <p:nvPr>
            <p:ph idx="6" type="subTitle"/>
          </p:nvPr>
        </p:nvSpPr>
        <p:spPr>
          <a:xfrm>
            <a:off x="2077350" y="4180701"/>
            <a:ext cx="59088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/>
          <p:nvPr/>
        </p:nvSpPr>
        <p:spPr>
          <a:xfrm flipH="1" rot="4102360">
            <a:off x="-2512533" y="4030635"/>
            <a:ext cx="7471578" cy="47717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7"/>
          <p:cNvSpPr/>
          <p:nvPr/>
        </p:nvSpPr>
        <p:spPr>
          <a:xfrm rot="813319">
            <a:off x="-4129602" y="-17370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7"/>
          <p:cNvSpPr/>
          <p:nvPr/>
        </p:nvSpPr>
        <p:spPr>
          <a:xfrm flipH="1" rot="3394465">
            <a:off x="5593334" y="21714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7"/>
          <p:cNvSpPr/>
          <p:nvPr/>
        </p:nvSpPr>
        <p:spPr>
          <a:xfrm rot="-10285603">
            <a:off x="6336471" y="-29172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7"/>
          <p:cNvSpPr/>
          <p:nvPr/>
        </p:nvSpPr>
        <p:spPr>
          <a:xfrm rot="-2238616">
            <a:off x="-4635728" y="470344"/>
            <a:ext cx="7826078" cy="2877850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7"/>
          <p:cNvSpPr txBox="1"/>
          <p:nvPr>
            <p:ph type="title"/>
          </p:nvPr>
        </p:nvSpPr>
        <p:spPr>
          <a:xfrm>
            <a:off x="5664001" y="17036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6" name="Google Shape;346;p37"/>
          <p:cNvSpPr txBox="1"/>
          <p:nvPr>
            <p:ph idx="1" type="subTitle"/>
          </p:nvPr>
        </p:nvSpPr>
        <p:spPr>
          <a:xfrm>
            <a:off x="5664053" y="2135500"/>
            <a:ext cx="25086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7" name="Google Shape;347;p37"/>
          <p:cNvSpPr txBox="1"/>
          <p:nvPr>
            <p:ph idx="2" type="title"/>
          </p:nvPr>
        </p:nvSpPr>
        <p:spPr>
          <a:xfrm>
            <a:off x="5664001" y="3198000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8" name="Google Shape;348;p37"/>
          <p:cNvSpPr txBox="1"/>
          <p:nvPr>
            <p:ph idx="3" type="subTitle"/>
          </p:nvPr>
        </p:nvSpPr>
        <p:spPr>
          <a:xfrm>
            <a:off x="5664025" y="3629875"/>
            <a:ext cx="25086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9" name="Google Shape;349;p37"/>
          <p:cNvSpPr txBox="1"/>
          <p:nvPr>
            <p:ph idx="4" type="title"/>
          </p:nvPr>
        </p:nvSpPr>
        <p:spPr>
          <a:xfrm>
            <a:off x="1252726" y="17036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0" name="Google Shape;350;p37"/>
          <p:cNvSpPr txBox="1"/>
          <p:nvPr>
            <p:ph idx="5" type="subTitle"/>
          </p:nvPr>
        </p:nvSpPr>
        <p:spPr>
          <a:xfrm>
            <a:off x="971503" y="2135500"/>
            <a:ext cx="25086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51" name="Google Shape;351;p37"/>
          <p:cNvSpPr txBox="1"/>
          <p:nvPr>
            <p:ph idx="6" type="title"/>
          </p:nvPr>
        </p:nvSpPr>
        <p:spPr>
          <a:xfrm>
            <a:off x="1252726" y="3198000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2" name="Google Shape;352;p37"/>
          <p:cNvSpPr txBox="1"/>
          <p:nvPr>
            <p:ph idx="7" type="subTitle"/>
          </p:nvPr>
        </p:nvSpPr>
        <p:spPr>
          <a:xfrm>
            <a:off x="971475" y="3629875"/>
            <a:ext cx="25086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53" name="Google Shape;353;p37"/>
          <p:cNvSpPr txBox="1"/>
          <p:nvPr>
            <p:ph idx="8"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/>
          <p:nvPr/>
        </p:nvSpPr>
        <p:spPr>
          <a:xfrm flipH="1" rot="3394465">
            <a:off x="5593334" y="21714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8"/>
          <p:cNvSpPr/>
          <p:nvPr/>
        </p:nvSpPr>
        <p:spPr>
          <a:xfrm rot="-10285603">
            <a:off x="5869521" y="-29172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8"/>
          <p:cNvSpPr txBox="1"/>
          <p:nvPr>
            <p:ph type="title"/>
          </p:nvPr>
        </p:nvSpPr>
        <p:spPr>
          <a:xfrm flipH="1">
            <a:off x="3993600" y="437700"/>
            <a:ext cx="44109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8" name="Google Shape;358;p38"/>
          <p:cNvSpPr txBox="1"/>
          <p:nvPr>
            <p:ph idx="2" type="title"/>
          </p:nvPr>
        </p:nvSpPr>
        <p:spPr>
          <a:xfrm>
            <a:off x="4157088" y="2211700"/>
            <a:ext cx="14544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9" name="Google Shape;359;p38"/>
          <p:cNvSpPr txBox="1"/>
          <p:nvPr>
            <p:ph idx="1" type="subTitle"/>
          </p:nvPr>
        </p:nvSpPr>
        <p:spPr>
          <a:xfrm>
            <a:off x="5964350" y="2211700"/>
            <a:ext cx="24405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0" name="Google Shape;360;p38"/>
          <p:cNvSpPr txBox="1"/>
          <p:nvPr>
            <p:ph idx="3" type="title"/>
          </p:nvPr>
        </p:nvSpPr>
        <p:spPr>
          <a:xfrm>
            <a:off x="4157088" y="3465525"/>
            <a:ext cx="14544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1" name="Google Shape;361;p38"/>
          <p:cNvSpPr txBox="1"/>
          <p:nvPr>
            <p:ph idx="4" type="subTitle"/>
          </p:nvPr>
        </p:nvSpPr>
        <p:spPr>
          <a:xfrm>
            <a:off x="5964350" y="3465525"/>
            <a:ext cx="24405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4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"/>
          <p:cNvSpPr/>
          <p:nvPr/>
        </p:nvSpPr>
        <p:spPr>
          <a:xfrm rot="-4102360">
            <a:off x="4113422" y="4765435"/>
            <a:ext cx="7471578" cy="47717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9"/>
          <p:cNvSpPr/>
          <p:nvPr/>
        </p:nvSpPr>
        <p:spPr>
          <a:xfrm flipH="1" rot="-813319">
            <a:off x="7043160" y="-1608948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9"/>
          <p:cNvSpPr/>
          <p:nvPr/>
        </p:nvSpPr>
        <p:spPr>
          <a:xfrm rot="-3394465">
            <a:off x="-4084285" y="336016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9"/>
          <p:cNvSpPr/>
          <p:nvPr/>
        </p:nvSpPr>
        <p:spPr>
          <a:xfrm flipH="1" rot="10285603">
            <a:off x="-4881689" y="-1508408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9"/>
          <p:cNvSpPr/>
          <p:nvPr/>
        </p:nvSpPr>
        <p:spPr>
          <a:xfrm flipH="1" rot="6738480">
            <a:off x="5484634" y="1473878"/>
            <a:ext cx="7826261" cy="287791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9"/>
          <p:cNvSpPr txBox="1"/>
          <p:nvPr>
            <p:ph type="title"/>
          </p:nvPr>
        </p:nvSpPr>
        <p:spPr>
          <a:xfrm>
            <a:off x="4633263" y="2692525"/>
            <a:ext cx="17886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9" name="Google Shape;369;p39"/>
          <p:cNvSpPr txBox="1"/>
          <p:nvPr>
            <p:ph idx="1" type="subTitle"/>
          </p:nvPr>
        </p:nvSpPr>
        <p:spPr>
          <a:xfrm>
            <a:off x="4633297" y="3124400"/>
            <a:ext cx="17886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0" name="Google Shape;370;p39"/>
          <p:cNvSpPr txBox="1"/>
          <p:nvPr>
            <p:ph idx="2" type="title"/>
          </p:nvPr>
        </p:nvSpPr>
        <p:spPr>
          <a:xfrm>
            <a:off x="6544613" y="2692525"/>
            <a:ext cx="17886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1" name="Google Shape;371;p39"/>
          <p:cNvSpPr txBox="1"/>
          <p:nvPr>
            <p:ph idx="3" type="subTitle"/>
          </p:nvPr>
        </p:nvSpPr>
        <p:spPr>
          <a:xfrm>
            <a:off x="6544625" y="3124400"/>
            <a:ext cx="17886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2" name="Google Shape;372;p39"/>
          <p:cNvSpPr txBox="1"/>
          <p:nvPr>
            <p:ph idx="4" type="title"/>
          </p:nvPr>
        </p:nvSpPr>
        <p:spPr>
          <a:xfrm>
            <a:off x="2721863" y="2692525"/>
            <a:ext cx="17886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3" name="Google Shape;373;p39"/>
          <p:cNvSpPr txBox="1"/>
          <p:nvPr>
            <p:ph idx="5" type="subTitle"/>
          </p:nvPr>
        </p:nvSpPr>
        <p:spPr>
          <a:xfrm>
            <a:off x="2722019" y="3124400"/>
            <a:ext cx="17886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4" name="Google Shape;374;p39"/>
          <p:cNvSpPr txBox="1"/>
          <p:nvPr>
            <p:ph idx="6" type="title"/>
          </p:nvPr>
        </p:nvSpPr>
        <p:spPr>
          <a:xfrm>
            <a:off x="810613" y="2692525"/>
            <a:ext cx="17886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5" name="Google Shape;375;p39"/>
          <p:cNvSpPr txBox="1"/>
          <p:nvPr>
            <p:ph idx="7" type="subTitle"/>
          </p:nvPr>
        </p:nvSpPr>
        <p:spPr>
          <a:xfrm>
            <a:off x="810750" y="3124400"/>
            <a:ext cx="17886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6" name="Google Shape;376;p39"/>
          <p:cNvSpPr txBox="1"/>
          <p:nvPr>
            <p:ph idx="8"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"/>
          <p:cNvSpPr/>
          <p:nvPr/>
        </p:nvSpPr>
        <p:spPr>
          <a:xfrm rot="-10285629">
            <a:off x="6057524" y="-212437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0"/>
          <p:cNvSpPr/>
          <p:nvPr/>
        </p:nvSpPr>
        <p:spPr>
          <a:xfrm flipH="1">
            <a:off x="7942003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0"/>
          <p:cNvSpPr/>
          <p:nvPr/>
        </p:nvSpPr>
        <p:spPr>
          <a:xfrm rot="2839443">
            <a:off x="-308418" y="2442034"/>
            <a:ext cx="6402141" cy="5689181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0"/>
          <p:cNvSpPr/>
          <p:nvPr/>
        </p:nvSpPr>
        <p:spPr>
          <a:xfrm rot="9405665">
            <a:off x="-5036390" y="1932081"/>
            <a:ext cx="7310152" cy="6849835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0"/>
          <p:cNvSpPr/>
          <p:nvPr/>
        </p:nvSpPr>
        <p:spPr>
          <a:xfrm rot="-1478505">
            <a:off x="-435239" y="-2304911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0"/>
          <p:cNvSpPr/>
          <p:nvPr/>
        </p:nvSpPr>
        <p:spPr>
          <a:xfrm flipH="1" rot="9555841">
            <a:off x="8042252" y="1808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0"/>
          <p:cNvSpPr txBox="1"/>
          <p:nvPr>
            <p:ph type="title"/>
          </p:nvPr>
        </p:nvSpPr>
        <p:spPr>
          <a:xfrm>
            <a:off x="1465625" y="1627425"/>
            <a:ext cx="27465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5" name="Google Shape;385;p40"/>
          <p:cNvSpPr txBox="1"/>
          <p:nvPr>
            <p:ph idx="1" type="subTitle"/>
          </p:nvPr>
        </p:nvSpPr>
        <p:spPr>
          <a:xfrm>
            <a:off x="1465675" y="2087600"/>
            <a:ext cx="27465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6" name="Google Shape;386;p40"/>
          <p:cNvSpPr txBox="1"/>
          <p:nvPr>
            <p:ph idx="2" type="title"/>
          </p:nvPr>
        </p:nvSpPr>
        <p:spPr>
          <a:xfrm>
            <a:off x="1465625" y="2665450"/>
            <a:ext cx="27465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7" name="Google Shape;387;p40"/>
          <p:cNvSpPr txBox="1"/>
          <p:nvPr>
            <p:ph idx="3" type="subTitle"/>
          </p:nvPr>
        </p:nvSpPr>
        <p:spPr>
          <a:xfrm>
            <a:off x="1465675" y="3124625"/>
            <a:ext cx="27465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8" name="Google Shape;388;p40"/>
          <p:cNvSpPr txBox="1"/>
          <p:nvPr>
            <p:ph idx="4" type="title"/>
          </p:nvPr>
        </p:nvSpPr>
        <p:spPr>
          <a:xfrm>
            <a:off x="1465625" y="3703475"/>
            <a:ext cx="27465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9" name="Google Shape;389;p40"/>
          <p:cNvSpPr txBox="1"/>
          <p:nvPr>
            <p:ph idx="5" type="subTitle"/>
          </p:nvPr>
        </p:nvSpPr>
        <p:spPr>
          <a:xfrm>
            <a:off x="1465675" y="4162650"/>
            <a:ext cx="27465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0" name="Google Shape;390;p40"/>
          <p:cNvSpPr txBox="1"/>
          <p:nvPr>
            <p:ph idx="6" type="title"/>
          </p:nvPr>
        </p:nvSpPr>
        <p:spPr>
          <a:xfrm>
            <a:off x="5348850" y="1627425"/>
            <a:ext cx="27465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1" name="Google Shape;391;p40"/>
          <p:cNvSpPr txBox="1"/>
          <p:nvPr>
            <p:ph idx="7" type="subTitle"/>
          </p:nvPr>
        </p:nvSpPr>
        <p:spPr>
          <a:xfrm>
            <a:off x="5348900" y="2087600"/>
            <a:ext cx="27465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2" name="Google Shape;392;p40"/>
          <p:cNvSpPr txBox="1"/>
          <p:nvPr>
            <p:ph idx="8" type="title"/>
          </p:nvPr>
        </p:nvSpPr>
        <p:spPr>
          <a:xfrm>
            <a:off x="5348850" y="2665450"/>
            <a:ext cx="27465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3" name="Google Shape;393;p40"/>
          <p:cNvSpPr txBox="1"/>
          <p:nvPr>
            <p:ph idx="9" type="subTitle"/>
          </p:nvPr>
        </p:nvSpPr>
        <p:spPr>
          <a:xfrm>
            <a:off x="5348900" y="3124625"/>
            <a:ext cx="27465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4" name="Google Shape;394;p40"/>
          <p:cNvSpPr txBox="1"/>
          <p:nvPr>
            <p:ph idx="13" type="title"/>
          </p:nvPr>
        </p:nvSpPr>
        <p:spPr>
          <a:xfrm>
            <a:off x="5348850" y="3703475"/>
            <a:ext cx="27465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5" name="Google Shape;395;p40"/>
          <p:cNvSpPr txBox="1"/>
          <p:nvPr>
            <p:ph idx="14" type="subTitle"/>
          </p:nvPr>
        </p:nvSpPr>
        <p:spPr>
          <a:xfrm>
            <a:off x="5348900" y="4162650"/>
            <a:ext cx="27465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6" name="Google Shape;396;p40"/>
          <p:cNvSpPr txBox="1"/>
          <p:nvPr>
            <p:ph idx="15"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4528356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 flipH="1" rot="-9405665">
            <a:off x="6846081" y="1281156"/>
            <a:ext cx="7310152" cy="6849835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 flipH="1" rot="1478505">
            <a:off x="3709533" y="-1000036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 flipH="1">
            <a:off x="720000" y="438912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title"/>
          </p:nvPr>
        </p:nvSpPr>
        <p:spPr>
          <a:xfrm>
            <a:off x="4789925" y="3371526"/>
            <a:ext cx="23253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4789950" y="3879601"/>
            <a:ext cx="2325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3" type="title"/>
          </p:nvPr>
        </p:nvSpPr>
        <p:spPr>
          <a:xfrm>
            <a:off x="2028750" y="3371526"/>
            <a:ext cx="23253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" name="Google Shape;45;p5"/>
          <p:cNvSpPr txBox="1"/>
          <p:nvPr>
            <p:ph idx="4" type="subTitle"/>
          </p:nvPr>
        </p:nvSpPr>
        <p:spPr>
          <a:xfrm>
            <a:off x="2028775" y="3879601"/>
            <a:ext cx="2325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" name="Google Shape;46;p5"/>
          <p:cNvSpPr/>
          <p:nvPr/>
        </p:nvSpPr>
        <p:spPr>
          <a:xfrm flipH="1" rot="9524149">
            <a:off x="-6659422" y="-2925302"/>
            <a:ext cx="9471569" cy="60490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 rot="-9555841">
            <a:off x="-6785773" y="1808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7_1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"/>
          <p:cNvSpPr/>
          <p:nvPr/>
        </p:nvSpPr>
        <p:spPr>
          <a:xfrm flipH="1" rot="9339447">
            <a:off x="-5157706" y="2195120"/>
            <a:ext cx="7471555" cy="4771732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1"/>
          <p:cNvSpPr/>
          <p:nvPr/>
        </p:nvSpPr>
        <p:spPr>
          <a:xfrm rot="-10285603">
            <a:off x="7150321" y="-22663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1"/>
          <p:cNvSpPr/>
          <p:nvPr/>
        </p:nvSpPr>
        <p:spPr>
          <a:xfrm rot="649785">
            <a:off x="6848027" y="-2440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1"/>
          <p:cNvSpPr/>
          <p:nvPr/>
        </p:nvSpPr>
        <p:spPr>
          <a:xfrm rot="813319">
            <a:off x="-4299402" y="-47175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1"/>
          <p:cNvSpPr/>
          <p:nvPr/>
        </p:nvSpPr>
        <p:spPr>
          <a:xfrm rot="9089871">
            <a:off x="7049951" y="1893780"/>
            <a:ext cx="7826200" cy="287789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1"/>
          <p:cNvSpPr/>
          <p:nvPr/>
        </p:nvSpPr>
        <p:spPr>
          <a:xfrm rot="-576017">
            <a:off x="-4825529" y="-672274"/>
            <a:ext cx="7826074" cy="287784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1"/>
          <p:cNvSpPr txBox="1"/>
          <p:nvPr>
            <p:ph type="title"/>
          </p:nvPr>
        </p:nvSpPr>
        <p:spPr>
          <a:xfrm>
            <a:off x="721076" y="19322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5" name="Google Shape;405;p41"/>
          <p:cNvSpPr txBox="1"/>
          <p:nvPr>
            <p:ph idx="1" type="subTitle"/>
          </p:nvPr>
        </p:nvSpPr>
        <p:spPr>
          <a:xfrm>
            <a:off x="721125" y="2287900"/>
            <a:ext cx="2227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6" name="Google Shape;406;p41"/>
          <p:cNvSpPr txBox="1"/>
          <p:nvPr>
            <p:ph idx="2" type="title"/>
          </p:nvPr>
        </p:nvSpPr>
        <p:spPr>
          <a:xfrm>
            <a:off x="721076" y="38410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7" name="Google Shape;407;p41"/>
          <p:cNvSpPr txBox="1"/>
          <p:nvPr>
            <p:ph idx="3" type="subTitle"/>
          </p:nvPr>
        </p:nvSpPr>
        <p:spPr>
          <a:xfrm>
            <a:off x="721100" y="4196700"/>
            <a:ext cx="2227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8" name="Google Shape;408;p41"/>
          <p:cNvSpPr txBox="1"/>
          <p:nvPr>
            <p:ph idx="4" type="title"/>
          </p:nvPr>
        </p:nvSpPr>
        <p:spPr>
          <a:xfrm>
            <a:off x="3458376" y="19322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9" name="Google Shape;409;p41"/>
          <p:cNvSpPr txBox="1"/>
          <p:nvPr>
            <p:ph idx="5" type="subTitle"/>
          </p:nvPr>
        </p:nvSpPr>
        <p:spPr>
          <a:xfrm>
            <a:off x="3458425" y="2287900"/>
            <a:ext cx="2227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0" name="Google Shape;410;p41"/>
          <p:cNvSpPr txBox="1"/>
          <p:nvPr>
            <p:ph idx="6" type="title"/>
          </p:nvPr>
        </p:nvSpPr>
        <p:spPr>
          <a:xfrm>
            <a:off x="3458376" y="38410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1" name="Google Shape;411;p41"/>
          <p:cNvSpPr txBox="1"/>
          <p:nvPr>
            <p:ph idx="7" type="subTitle"/>
          </p:nvPr>
        </p:nvSpPr>
        <p:spPr>
          <a:xfrm>
            <a:off x="3458400" y="4196700"/>
            <a:ext cx="2227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2" name="Google Shape;412;p41"/>
          <p:cNvSpPr txBox="1"/>
          <p:nvPr>
            <p:ph idx="8" type="title"/>
          </p:nvPr>
        </p:nvSpPr>
        <p:spPr>
          <a:xfrm>
            <a:off x="6195726" y="19322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3" name="Google Shape;413;p41"/>
          <p:cNvSpPr txBox="1"/>
          <p:nvPr>
            <p:ph idx="9" type="subTitle"/>
          </p:nvPr>
        </p:nvSpPr>
        <p:spPr>
          <a:xfrm>
            <a:off x="6195775" y="2287900"/>
            <a:ext cx="2227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4" name="Google Shape;414;p41"/>
          <p:cNvSpPr txBox="1"/>
          <p:nvPr>
            <p:ph idx="13" type="title"/>
          </p:nvPr>
        </p:nvSpPr>
        <p:spPr>
          <a:xfrm>
            <a:off x="6195726" y="38410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5" name="Google Shape;415;p41"/>
          <p:cNvSpPr txBox="1"/>
          <p:nvPr>
            <p:ph idx="14" type="subTitle"/>
          </p:nvPr>
        </p:nvSpPr>
        <p:spPr>
          <a:xfrm>
            <a:off x="6195750" y="4196700"/>
            <a:ext cx="2227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6" name="Google Shape;416;p41"/>
          <p:cNvSpPr txBox="1"/>
          <p:nvPr>
            <p:ph idx="15"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CUSTOM_27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2"/>
          <p:cNvSpPr/>
          <p:nvPr/>
        </p:nvSpPr>
        <p:spPr>
          <a:xfrm rot="-9339447">
            <a:off x="6847042" y="2970420"/>
            <a:ext cx="7471555" cy="4771732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2"/>
          <p:cNvSpPr/>
          <p:nvPr/>
        </p:nvSpPr>
        <p:spPr>
          <a:xfrm flipH="1" rot="10285603">
            <a:off x="-5277715" y="-2464108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2"/>
          <p:cNvSpPr/>
          <p:nvPr/>
        </p:nvSpPr>
        <p:spPr>
          <a:xfrm flipH="1" rot="-649785">
            <a:off x="-4089159" y="1056050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2"/>
          <p:cNvSpPr/>
          <p:nvPr/>
        </p:nvSpPr>
        <p:spPr>
          <a:xfrm flipH="1" rot="-813319">
            <a:off x="7695609" y="-352217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2"/>
          <p:cNvSpPr/>
          <p:nvPr/>
        </p:nvSpPr>
        <p:spPr>
          <a:xfrm flipH="1" rot="-9089871">
            <a:off x="-5596635" y="1893780"/>
            <a:ext cx="7826200" cy="287789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2"/>
          <p:cNvSpPr/>
          <p:nvPr/>
        </p:nvSpPr>
        <p:spPr>
          <a:xfrm flipH="1" rot="1476017">
            <a:off x="6812373" y="775527"/>
            <a:ext cx="7826071" cy="287784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2"/>
          <p:cNvSpPr txBox="1"/>
          <p:nvPr>
            <p:ph type="title"/>
          </p:nvPr>
        </p:nvSpPr>
        <p:spPr>
          <a:xfrm>
            <a:off x="1242888" y="1932225"/>
            <a:ext cx="1874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5" name="Google Shape;425;p42"/>
          <p:cNvSpPr txBox="1"/>
          <p:nvPr>
            <p:ph idx="1" type="subTitle"/>
          </p:nvPr>
        </p:nvSpPr>
        <p:spPr>
          <a:xfrm>
            <a:off x="1242930" y="2287900"/>
            <a:ext cx="18747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26" name="Google Shape;426;p42"/>
          <p:cNvSpPr txBox="1"/>
          <p:nvPr>
            <p:ph idx="2" type="title"/>
          </p:nvPr>
        </p:nvSpPr>
        <p:spPr>
          <a:xfrm>
            <a:off x="1242889" y="3588576"/>
            <a:ext cx="1874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7" name="Google Shape;427;p42"/>
          <p:cNvSpPr txBox="1"/>
          <p:nvPr>
            <p:ph idx="3" type="subTitle"/>
          </p:nvPr>
        </p:nvSpPr>
        <p:spPr>
          <a:xfrm>
            <a:off x="1242909" y="3944251"/>
            <a:ext cx="18747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28" name="Google Shape;428;p42"/>
          <p:cNvSpPr txBox="1"/>
          <p:nvPr>
            <p:ph idx="4" type="title"/>
          </p:nvPr>
        </p:nvSpPr>
        <p:spPr>
          <a:xfrm>
            <a:off x="3973163" y="1932225"/>
            <a:ext cx="1874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9" name="Google Shape;429;p42"/>
          <p:cNvSpPr txBox="1"/>
          <p:nvPr>
            <p:ph idx="5" type="subTitle"/>
          </p:nvPr>
        </p:nvSpPr>
        <p:spPr>
          <a:xfrm>
            <a:off x="3973205" y="2287900"/>
            <a:ext cx="18747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0" name="Google Shape;430;p42"/>
          <p:cNvSpPr txBox="1"/>
          <p:nvPr>
            <p:ph idx="6" type="title"/>
          </p:nvPr>
        </p:nvSpPr>
        <p:spPr>
          <a:xfrm>
            <a:off x="3973164" y="3588576"/>
            <a:ext cx="1874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1" name="Google Shape;431;p42"/>
          <p:cNvSpPr txBox="1"/>
          <p:nvPr>
            <p:ph idx="7" type="subTitle"/>
          </p:nvPr>
        </p:nvSpPr>
        <p:spPr>
          <a:xfrm>
            <a:off x="3973184" y="3944251"/>
            <a:ext cx="18747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2" name="Google Shape;432;p42"/>
          <p:cNvSpPr txBox="1"/>
          <p:nvPr>
            <p:ph idx="8" type="title"/>
          </p:nvPr>
        </p:nvSpPr>
        <p:spPr>
          <a:xfrm>
            <a:off x="6703489" y="1932225"/>
            <a:ext cx="1874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3" name="Google Shape;433;p42"/>
          <p:cNvSpPr txBox="1"/>
          <p:nvPr>
            <p:ph idx="9" type="subTitle"/>
          </p:nvPr>
        </p:nvSpPr>
        <p:spPr>
          <a:xfrm>
            <a:off x="6703530" y="2287900"/>
            <a:ext cx="18747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4" name="Google Shape;434;p42"/>
          <p:cNvSpPr txBox="1"/>
          <p:nvPr>
            <p:ph idx="13" type="title"/>
          </p:nvPr>
        </p:nvSpPr>
        <p:spPr>
          <a:xfrm>
            <a:off x="6703489" y="3588576"/>
            <a:ext cx="1874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5" name="Google Shape;435;p42"/>
          <p:cNvSpPr txBox="1"/>
          <p:nvPr>
            <p:ph idx="14" type="subTitle"/>
          </p:nvPr>
        </p:nvSpPr>
        <p:spPr>
          <a:xfrm>
            <a:off x="6703509" y="3944251"/>
            <a:ext cx="18747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6" name="Google Shape;436;p42"/>
          <p:cNvSpPr txBox="1"/>
          <p:nvPr>
            <p:ph idx="15"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3"/>
          <p:cNvSpPr/>
          <p:nvPr/>
        </p:nvSpPr>
        <p:spPr>
          <a:xfrm rot="813319">
            <a:off x="-2477752" y="-30743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3"/>
          <p:cNvSpPr/>
          <p:nvPr/>
        </p:nvSpPr>
        <p:spPr>
          <a:xfrm flipH="1" rot="3394465">
            <a:off x="3077084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3"/>
          <p:cNvSpPr/>
          <p:nvPr/>
        </p:nvSpPr>
        <p:spPr>
          <a:xfrm>
            <a:off x="5315177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3"/>
          <p:cNvSpPr/>
          <p:nvPr/>
        </p:nvSpPr>
        <p:spPr>
          <a:xfrm rot="3406877">
            <a:off x="3098060" y="-32126"/>
            <a:ext cx="7826090" cy="287785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3"/>
          <p:cNvSpPr/>
          <p:nvPr/>
        </p:nvSpPr>
        <p:spPr>
          <a:xfrm flipH="1" rot="-649760">
            <a:off x="7075142" y="-713258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3"/>
          <p:cNvSpPr/>
          <p:nvPr/>
        </p:nvSpPr>
        <p:spPr>
          <a:xfrm rot="-10285603">
            <a:off x="-4701904" y="288969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3"/>
          <p:cNvSpPr txBox="1"/>
          <p:nvPr>
            <p:ph hasCustomPrompt="1" type="title"/>
          </p:nvPr>
        </p:nvSpPr>
        <p:spPr>
          <a:xfrm>
            <a:off x="723300" y="751975"/>
            <a:ext cx="4696800" cy="132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5" name="Google Shape;445;p43"/>
          <p:cNvSpPr txBox="1"/>
          <p:nvPr>
            <p:ph idx="1" type="subTitle"/>
          </p:nvPr>
        </p:nvSpPr>
        <p:spPr>
          <a:xfrm>
            <a:off x="723300" y="2038177"/>
            <a:ext cx="46968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46" name="Google Shape;446;p43"/>
          <p:cNvSpPr txBox="1"/>
          <p:nvPr>
            <p:ph hasCustomPrompt="1" idx="2" type="title"/>
          </p:nvPr>
        </p:nvSpPr>
        <p:spPr>
          <a:xfrm>
            <a:off x="723300" y="2598825"/>
            <a:ext cx="4696800" cy="132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7" name="Google Shape;447;p43"/>
          <p:cNvSpPr txBox="1"/>
          <p:nvPr>
            <p:ph idx="3" type="subTitle"/>
          </p:nvPr>
        </p:nvSpPr>
        <p:spPr>
          <a:xfrm>
            <a:off x="723300" y="3889928"/>
            <a:ext cx="46968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9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4"/>
          <p:cNvSpPr/>
          <p:nvPr/>
        </p:nvSpPr>
        <p:spPr>
          <a:xfrm flipH="1" rot="-813319">
            <a:off x="4461871" y="-38204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4"/>
          <p:cNvSpPr/>
          <p:nvPr/>
        </p:nvSpPr>
        <p:spPr>
          <a:xfrm rot="-3394465">
            <a:off x="-4415599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4"/>
          <p:cNvSpPr/>
          <p:nvPr/>
        </p:nvSpPr>
        <p:spPr>
          <a:xfrm flipH="1">
            <a:off x="-3718816" y="-232974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4"/>
          <p:cNvSpPr/>
          <p:nvPr/>
        </p:nvSpPr>
        <p:spPr>
          <a:xfrm flipH="1" rot="-3406877">
            <a:off x="4741603" y="2701799"/>
            <a:ext cx="7826090" cy="287785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4"/>
          <p:cNvSpPr/>
          <p:nvPr/>
        </p:nvSpPr>
        <p:spPr>
          <a:xfrm rot="649760">
            <a:off x="-3160798" y="3729042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4"/>
          <p:cNvSpPr/>
          <p:nvPr/>
        </p:nvSpPr>
        <p:spPr>
          <a:xfrm flipH="1" rot="10285603">
            <a:off x="4594972" y="288969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4"/>
          <p:cNvSpPr txBox="1"/>
          <p:nvPr>
            <p:ph hasCustomPrompt="1" type="title"/>
          </p:nvPr>
        </p:nvSpPr>
        <p:spPr>
          <a:xfrm>
            <a:off x="2223600" y="539500"/>
            <a:ext cx="4696800" cy="8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6" name="Google Shape;456;p44"/>
          <p:cNvSpPr txBox="1"/>
          <p:nvPr>
            <p:ph idx="1" type="subTitle"/>
          </p:nvPr>
        </p:nvSpPr>
        <p:spPr>
          <a:xfrm>
            <a:off x="2223600" y="1437838"/>
            <a:ext cx="4696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57" name="Google Shape;457;p44"/>
          <p:cNvSpPr txBox="1"/>
          <p:nvPr>
            <p:ph hasCustomPrompt="1" idx="2" type="title"/>
          </p:nvPr>
        </p:nvSpPr>
        <p:spPr>
          <a:xfrm>
            <a:off x="2223600" y="3354350"/>
            <a:ext cx="4696800" cy="8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8" name="Google Shape;458;p44"/>
          <p:cNvSpPr txBox="1"/>
          <p:nvPr>
            <p:ph idx="3" type="subTitle"/>
          </p:nvPr>
        </p:nvSpPr>
        <p:spPr>
          <a:xfrm>
            <a:off x="2223600" y="4257426"/>
            <a:ext cx="4696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59" name="Google Shape;459;p44"/>
          <p:cNvSpPr txBox="1"/>
          <p:nvPr>
            <p:ph hasCustomPrompt="1" idx="4" type="title"/>
          </p:nvPr>
        </p:nvSpPr>
        <p:spPr>
          <a:xfrm>
            <a:off x="2223600" y="1944550"/>
            <a:ext cx="4696800" cy="8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0" name="Google Shape;460;p44"/>
          <p:cNvSpPr txBox="1"/>
          <p:nvPr>
            <p:ph idx="5" type="subTitle"/>
          </p:nvPr>
        </p:nvSpPr>
        <p:spPr>
          <a:xfrm>
            <a:off x="2223600" y="2847626"/>
            <a:ext cx="4696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8_1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5"/>
          <p:cNvSpPr/>
          <p:nvPr/>
        </p:nvSpPr>
        <p:spPr>
          <a:xfrm rot="-3394465">
            <a:off x="-2929870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5"/>
          <p:cNvSpPr/>
          <p:nvPr/>
        </p:nvSpPr>
        <p:spPr>
          <a:xfrm flipH="1">
            <a:off x="-4081962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5"/>
          <p:cNvSpPr/>
          <p:nvPr/>
        </p:nvSpPr>
        <p:spPr>
          <a:xfrm flipH="1" rot="-3952094">
            <a:off x="-3954406" y="-32116"/>
            <a:ext cx="7826127" cy="287786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5"/>
          <p:cNvSpPr/>
          <p:nvPr/>
        </p:nvSpPr>
        <p:spPr>
          <a:xfrm rot="649760">
            <a:off x="-3199069" y="-713258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5"/>
          <p:cNvSpPr/>
          <p:nvPr/>
        </p:nvSpPr>
        <p:spPr>
          <a:xfrm flipH="1" rot="-813319">
            <a:off x="4926200" y="-30743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5"/>
          <p:cNvSpPr/>
          <p:nvPr/>
        </p:nvSpPr>
        <p:spPr>
          <a:xfrm flipH="1" rot="10285603">
            <a:off x="6080701" y="375284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5"/>
          <p:cNvSpPr/>
          <p:nvPr/>
        </p:nvSpPr>
        <p:spPr>
          <a:xfrm flipH="1" rot="7426355">
            <a:off x="6582052" y="1132830"/>
            <a:ext cx="7826046" cy="287783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5"/>
          <p:cNvSpPr txBox="1"/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0" name="Google Shape;470;p45"/>
          <p:cNvSpPr txBox="1"/>
          <p:nvPr>
            <p:ph idx="2" type="title"/>
          </p:nvPr>
        </p:nvSpPr>
        <p:spPr>
          <a:xfrm>
            <a:off x="872476" y="1425413"/>
            <a:ext cx="2305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1" name="Google Shape;471;p45"/>
          <p:cNvSpPr txBox="1"/>
          <p:nvPr>
            <p:ph idx="1" type="subTitle"/>
          </p:nvPr>
        </p:nvSpPr>
        <p:spPr>
          <a:xfrm>
            <a:off x="872475" y="3674675"/>
            <a:ext cx="2305200" cy="9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72" name="Google Shape;472;p45"/>
          <p:cNvSpPr txBox="1"/>
          <p:nvPr>
            <p:ph idx="3" type="title"/>
          </p:nvPr>
        </p:nvSpPr>
        <p:spPr>
          <a:xfrm>
            <a:off x="3498100" y="1425413"/>
            <a:ext cx="2147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3" name="Google Shape;473;p45"/>
          <p:cNvSpPr txBox="1"/>
          <p:nvPr>
            <p:ph idx="4" type="subTitle"/>
          </p:nvPr>
        </p:nvSpPr>
        <p:spPr>
          <a:xfrm>
            <a:off x="3498101" y="3674675"/>
            <a:ext cx="2147700" cy="9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74" name="Google Shape;474;p45"/>
          <p:cNvSpPr txBox="1"/>
          <p:nvPr>
            <p:ph idx="5" type="title"/>
          </p:nvPr>
        </p:nvSpPr>
        <p:spPr>
          <a:xfrm>
            <a:off x="5966121" y="1425413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5" name="Google Shape;475;p45"/>
          <p:cNvSpPr txBox="1"/>
          <p:nvPr>
            <p:ph idx="6" type="subTitle"/>
          </p:nvPr>
        </p:nvSpPr>
        <p:spPr>
          <a:xfrm>
            <a:off x="5966125" y="3674675"/>
            <a:ext cx="2305500" cy="9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76" name="Google Shape;476;p45"/>
          <p:cNvSpPr txBox="1"/>
          <p:nvPr>
            <p:ph hasCustomPrompt="1" idx="7" type="title"/>
          </p:nvPr>
        </p:nvSpPr>
        <p:spPr>
          <a:xfrm>
            <a:off x="1573073" y="2523644"/>
            <a:ext cx="8982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7" name="Google Shape;477;p45"/>
          <p:cNvSpPr txBox="1"/>
          <p:nvPr>
            <p:ph hasCustomPrompt="1" idx="8" type="title"/>
          </p:nvPr>
        </p:nvSpPr>
        <p:spPr>
          <a:xfrm>
            <a:off x="4123139" y="2518934"/>
            <a:ext cx="8982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8" name="Google Shape;478;p45"/>
          <p:cNvSpPr txBox="1"/>
          <p:nvPr>
            <p:ph hasCustomPrompt="1" idx="9" type="title"/>
          </p:nvPr>
        </p:nvSpPr>
        <p:spPr>
          <a:xfrm>
            <a:off x="6672769" y="2523644"/>
            <a:ext cx="8982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30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6"/>
          <p:cNvSpPr/>
          <p:nvPr/>
        </p:nvSpPr>
        <p:spPr>
          <a:xfrm rot="7405535">
            <a:off x="3401384" y="-4181093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6"/>
          <p:cNvSpPr/>
          <p:nvPr/>
        </p:nvSpPr>
        <p:spPr>
          <a:xfrm flipH="1" rot="10800000">
            <a:off x="6191327" y="657454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6"/>
          <p:cNvSpPr/>
          <p:nvPr/>
        </p:nvSpPr>
        <p:spPr>
          <a:xfrm flipH="1" rot="6847906">
            <a:off x="5303136" y="1964597"/>
            <a:ext cx="7826127" cy="287786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6"/>
          <p:cNvSpPr/>
          <p:nvPr/>
        </p:nvSpPr>
        <p:spPr>
          <a:xfrm rot="-10150240">
            <a:off x="7399442" y="4033234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6"/>
          <p:cNvSpPr/>
          <p:nvPr/>
        </p:nvSpPr>
        <p:spPr>
          <a:xfrm flipH="1" rot="9986681">
            <a:off x="-2153452" y="2195519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6"/>
          <p:cNvSpPr/>
          <p:nvPr/>
        </p:nvSpPr>
        <p:spPr>
          <a:xfrm flipH="1" rot="-514397">
            <a:off x="-4377604" y="-3714358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6"/>
          <p:cNvSpPr/>
          <p:nvPr/>
        </p:nvSpPr>
        <p:spPr>
          <a:xfrm flipH="1" rot="-3373645">
            <a:off x="-5233242" y="799680"/>
            <a:ext cx="7826046" cy="287783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6"/>
          <p:cNvSpPr txBox="1"/>
          <p:nvPr>
            <p:ph type="title"/>
          </p:nvPr>
        </p:nvSpPr>
        <p:spPr>
          <a:xfrm>
            <a:off x="872476" y="2613288"/>
            <a:ext cx="2305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8" name="Google Shape;488;p46"/>
          <p:cNvSpPr txBox="1"/>
          <p:nvPr>
            <p:ph idx="1" type="subTitle"/>
          </p:nvPr>
        </p:nvSpPr>
        <p:spPr>
          <a:xfrm>
            <a:off x="872475" y="2979000"/>
            <a:ext cx="2305200" cy="9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89" name="Google Shape;489;p46"/>
          <p:cNvSpPr txBox="1"/>
          <p:nvPr>
            <p:ph idx="2" type="title"/>
          </p:nvPr>
        </p:nvSpPr>
        <p:spPr>
          <a:xfrm>
            <a:off x="3498100" y="2613288"/>
            <a:ext cx="2147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0" name="Google Shape;490;p46"/>
          <p:cNvSpPr txBox="1"/>
          <p:nvPr>
            <p:ph idx="3" type="subTitle"/>
          </p:nvPr>
        </p:nvSpPr>
        <p:spPr>
          <a:xfrm>
            <a:off x="3498101" y="2979000"/>
            <a:ext cx="2147700" cy="9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1" name="Google Shape;491;p46"/>
          <p:cNvSpPr txBox="1"/>
          <p:nvPr>
            <p:ph idx="4" type="title"/>
          </p:nvPr>
        </p:nvSpPr>
        <p:spPr>
          <a:xfrm>
            <a:off x="5966121" y="2613288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2" name="Google Shape;492;p46"/>
          <p:cNvSpPr txBox="1"/>
          <p:nvPr>
            <p:ph idx="5" type="subTitle"/>
          </p:nvPr>
        </p:nvSpPr>
        <p:spPr>
          <a:xfrm>
            <a:off x="5966125" y="2979000"/>
            <a:ext cx="2305500" cy="9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3" name="Google Shape;493;p46"/>
          <p:cNvSpPr txBox="1"/>
          <p:nvPr>
            <p:ph hasCustomPrompt="1" idx="6" type="title"/>
          </p:nvPr>
        </p:nvSpPr>
        <p:spPr>
          <a:xfrm>
            <a:off x="1407025" y="1529650"/>
            <a:ext cx="12303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4" name="Google Shape;494;p46"/>
          <p:cNvSpPr txBox="1"/>
          <p:nvPr>
            <p:ph hasCustomPrompt="1" idx="7" type="title"/>
          </p:nvPr>
        </p:nvSpPr>
        <p:spPr>
          <a:xfrm>
            <a:off x="3957087" y="1524925"/>
            <a:ext cx="12303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5" name="Google Shape;495;p46"/>
          <p:cNvSpPr txBox="1"/>
          <p:nvPr>
            <p:ph hasCustomPrompt="1" idx="8" type="title"/>
          </p:nvPr>
        </p:nvSpPr>
        <p:spPr>
          <a:xfrm>
            <a:off x="6506727" y="1529650"/>
            <a:ext cx="12303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7"/>
          <p:cNvSpPr/>
          <p:nvPr/>
        </p:nvSpPr>
        <p:spPr>
          <a:xfrm flipH="1" rot="-813319">
            <a:off x="4432698" y="-342427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7"/>
          <p:cNvSpPr/>
          <p:nvPr/>
        </p:nvSpPr>
        <p:spPr>
          <a:xfrm rot="649785">
            <a:off x="-1816445" y="-7384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7"/>
          <p:cNvSpPr/>
          <p:nvPr/>
        </p:nvSpPr>
        <p:spPr>
          <a:xfrm flipH="1">
            <a:off x="620870" y="2238100"/>
            <a:ext cx="7471673" cy="477180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7"/>
          <p:cNvSpPr/>
          <p:nvPr/>
        </p:nvSpPr>
        <p:spPr>
          <a:xfrm flipH="1" rot="-8823147">
            <a:off x="5804215" y="2808773"/>
            <a:ext cx="5990392" cy="5613180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7"/>
          <p:cNvSpPr/>
          <p:nvPr/>
        </p:nvSpPr>
        <p:spPr>
          <a:xfrm flipH="1" rot="8100000">
            <a:off x="-2522993" y="494176"/>
            <a:ext cx="4935837" cy="3769884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7"/>
          <p:cNvSpPr/>
          <p:nvPr/>
        </p:nvSpPr>
        <p:spPr>
          <a:xfrm flipH="1" rot="-649785">
            <a:off x="3942880" y="44011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7"/>
          <p:cNvSpPr/>
          <p:nvPr/>
        </p:nvSpPr>
        <p:spPr>
          <a:xfrm flipH="1" rot="-2128845">
            <a:off x="-1704639" y="-1767729"/>
            <a:ext cx="7826192" cy="2877892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7"/>
          <p:cNvSpPr txBox="1"/>
          <p:nvPr>
            <p:ph type="title"/>
          </p:nvPr>
        </p:nvSpPr>
        <p:spPr>
          <a:xfrm>
            <a:off x="1276650" y="438900"/>
            <a:ext cx="6590700" cy="10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5" name="Google Shape;505;p47"/>
          <p:cNvSpPr txBox="1"/>
          <p:nvPr>
            <p:ph idx="1" type="subTitle"/>
          </p:nvPr>
        </p:nvSpPr>
        <p:spPr>
          <a:xfrm>
            <a:off x="2854650" y="1652972"/>
            <a:ext cx="3434700" cy="10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06" name="Google Shape;506;p47"/>
          <p:cNvSpPr/>
          <p:nvPr/>
        </p:nvSpPr>
        <p:spPr>
          <a:xfrm flipH="1" rot="9555807">
            <a:off x="7660042" y="2297294"/>
            <a:ext cx="7826096" cy="287785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7"/>
          <p:cNvSpPr txBox="1"/>
          <p:nvPr/>
        </p:nvSpPr>
        <p:spPr>
          <a:xfrm>
            <a:off x="1672100" y="3967300"/>
            <a:ext cx="58068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CREDITS: This presentation template was created by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includes icons by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infographics &amp; images by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/>
          <p:nvPr/>
        </p:nvSpPr>
        <p:spPr>
          <a:xfrm rot="-10285629">
            <a:off x="4140874" y="-201512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8"/>
          <p:cNvSpPr/>
          <p:nvPr/>
        </p:nvSpPr>
        <p:spPr>
          <a:xfrm flipH="1">
            <a:off x="6818628" y="2586663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8"/>
          <p:cNvSpPr/>
          <p:nvPr/>
        </p:nvSpPr>
        <p:spPr>
          <a:xfrm flipH="1" rot="9748587">
            <a:off x="5601527" y="2021265"/>
            <a:ext cx="8200944" cy="301569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8"/>
          <p:cNvSpPr/>
          <p:nvPr/>
        </p:nvSpPr>
        <p:spPr>
          <a:xfrm flipH="1" rot="4102346">
            <a:off x="-2270967" y="3805847"/>
            <a:ext cx="9416338" cy="601377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8"/>
          <p:cNvSpPr/>
          <p:nvPr/>
        </p:nvSpPr>
        <p:spPr>
          <a:xfrm rot="813319">
            <a:off x="-3580677" y="-14257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8"/>
          <p:cNvSpPr/>
          <p:nvPr/>
        </p:nvSpPr>
        <p:spPr>
          <a:xfrm>
            <a:off x="3065327" y="-42009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9"/>
          <p:cNvSpPr/>
          <p:nvPr/>
        </p:nvSpPr>
        <p:spPr>
          <a:xfrm flipH="1" rot="4102360">
            <a:off x="-2512533" y="4030635"/>
            <a:ext cx="7471578" cy="47717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9"/>
          <p:cNvSpPr/>
          <p:nvPr/>
        </p:nvSpPr>
        <p:spPr>
          <a:xfrm rot="813319">
            <a:off x="-4129602" y="-17370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9"/>
          <p:cNvSpPr/>
          <p:nvPr/>
        </p:nvSpPr>
        <p:spPr>
          <a:xfrm flipH="1" rot="3394465">
            <a:off x="5593334" y="21714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9"/>
          <p:cNvSpPr/>
          <p:nvPr/>
        </p:nvSpPr>
        <p:spPr>
          <a:xfrm rot="-10285603">
            <a:off x="6336471" y="-29172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9"/>
          <p:cNvSpPr/>
          <p:nvPr/>
        </p:nvSpPr>
        <p:spPr>
          <a:xfrm rot="-2238616">
            <a:off x="-4635728" y="470344"/>
            <a:ext cx="7826078" cy="2877850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36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0"/>
          <p:cNvSpPr/>
          <p:nvPr/>
        </p:nvSpPr>
        <p:spPr>
          <a:xfrm rot="813319">
            <a:off x="-1121291" y="-342427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50"/>
          <p:cNvSpPr/>
          <p:nvPr/>
        </p:nvSpPr>
        <p:spPr>
          <a:xfrm flipH="1" rot="-649785">
            <a:off x="6971064" y="-7384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50"/>
          <p:cNvSpPr/>
          <p:nvPr/>
        </p:nvSpPr>
        <p:spPr>
          <a:xfrm>
            <a:off x="1620973" y="2238100"/>
            <a:ext cx="7471673" cy="477180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50"/>
          <p:cNvSpPr/>
          <p:nvPr/>
        </p:nvSpPr>
        <p:spPr>
          <a:xfrm rot="8823147">
            <a:off x="-2081090" y="2808773"/>
            <a:ext cx="5990392" cy="5613180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50"/>
          <p:cNvSpPr/>
          <p:nvPr/>
        </p:nvSpPr>
        <p:spPr>
          <a:xfrm rot="-8100000">
            <a:off x="7300672" y="494176"/>
            <a:ext cx="4935837" cy="3769884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0"/>
          <p:cNvSpPr/>
          <p:nvPr/>
        </p:nvSpPr>
        <p:spPr>
          <a:xfrm rot="649785">
            <a:off x="1211739" y="44011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0"/>
          <p:cNvSpPr/>
          <p:nvPr/>
        </p:nvSpPr>
        <p:spPr>
          <a:xfrm rot="2128845">
            <a:off x="3591964" y="-1767729"/>
            <a:ext cx="7826192" cy="2877892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0"/>
          <p:cNvSpPr/>
          <p:nvPr/>
        </p:nvSpPr>
        <p:spPr>
          <a:xfrm rot="-9555807">
            <a:off x="-5772621" y="2297294"/>
            <a:ext cx="7826096" cy="287785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 flipH="1" rot="3394465">
            <a:off x="3077084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5867027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/>
          <p:nvPr/>
        </p:nvSpPr>
        <p:spPr>
          <a:xfrm rot="3952094">
            <a:off x="4978836" y="-32116"/>
            <a:ext cx="7826127" cy="287786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 flipH="1" rot="-649760">
            <a:off x="7075142" y="-713258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/>
          <p:nvPr/>
        </p:nvSpPr>
        <p:spPr>
          <a:xfrm rot="813319">
            <a:off x="-2477752" y="-30743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 rot="-10285603">
            <a:off x="-4701904" y="375284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/>
          <p:nvPr/>
        </p:nvSpPr>
        <p:spPr>
          <a:xfrm rot="-7426355">
            <a:off x="-5557542" y="1132830"/>
            <a:ext cx="7826046" cy="287783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"/>
          <p:cNvSpPr txBox="1"/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7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1"/>
          <p:cNvSpPr/>
          <p:nvPr/>
        </p:nvSpPr>
        <p:spPr>
          <a:xfrm flipH="1" rot="-7405535">
            <a:off x="-3234670" y="-3952493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1"/>
          <p:cNvSpPr/>
          <p:nvPr/>
        </p:nvSpPr>
        <p:spPr>
          <a:xfrm rot="10800000">
            <a:off x="-4386762" y="886054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1"/>
          <p:cNvSpPr/>
          <p:nvPr/>
        </p:nvSpPr>
        <p:spPr>
          <a:xfrm rot="-6847906">
            <a:off x="-4259206" y="2193197"/>
            <a:ext cx="7826127" cy="287786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1"/>
          <p:cNvSpPr/>
          <p:nvPr/>
        </p:nvSpPr>
        <p:spPr>
          <a:xfrm flipH="1" rot="10150240">
            <a:off x="-3503869" y="4261834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1"/>
          <p:cNvSpPr/>
          <p:nvPr/>
        </p:nvSpPr>
        <p:spPr>
          <a:xfrm rot="-9986681">
            <a:off x="4621400" y="2424119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1"/>
          <p:cNvSpPr/>
          <p:nvPr/>
        </p:nvSpPr>
        <p:spPr>
          <a:xfrm rot="514397">
            <a:off x="5775901" y="-3485758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1"/>
          <p:cNvSpPr/>
          <p:nvPr/>
        </p:nvSpPr>
        <p:spPr>
          <a:xfrm rot="3373645">
            <a:off x="6277252" y="1028280"/>
            <a:ext cx="7826046" cy="287783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flipH="1" rot="3394465">
            <a:off x="5041484" y="22860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 rot="-10285603">
            <a:off x="7150321" y="-22663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/>
          <p:nvPr/>
        </p:nvSpPr>
        <p:spPr>
          <a:xfrm flipH="1" rot="955394">
            <a:off x="1460861" y="-2197712"/>
            <a:ext cx="7826028" cy="2877832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4572000" y="1369325"/>
            <a:ext cx="3850500" cy="33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indent="-3111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 flipH="1" rot="-813319">
            <a:off x="4432698" y="-342427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 rot="649785">
            <a:off x="-1816445" y="-7384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/>
          <p:nvPr/>
        </p:nvSpPr>
        <p:spPr>
          <a:xfrm flipH="1">
            <a:off x="620870" y="2238100"/>
            <a:ext cx="7471673" cy="477180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 flipH="1" rot="-8823147">
            <a:off x="5492915" y="2808773"/>
            <a:ext cx="5990392" cy="5613180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 flipH="1">
            <a:off x="-2254122" y="-142500"/>
            <a:ext cx="4935815" cy="3769836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/>
          <p:nvPr/>
        </p:nvSpPr>
        <p:spPr>
          <a:xfrm flipH="1" rot="-649785">
            <a:off x="3942880" y="44011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/>
          <p:nvPr/>
        </p:nvSpPr>
        <p:spPr>
          <a:xfrm flipH="1" rot="-1244193">
            <a:off x="-2695083" y="-777268"/>
            <a:ext cx="7826096" cy="287785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"/>
          <p:cNvSpPr/>
          <p:nvPr/>
        </p:nvSpPr>
        <p:spPr>
          <a:xfrm flipH="1" rot="9555807">
            <a:off x="7511217" y="2297294"/>
            <a:ext cx="7826096" cy="287785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"/>
          <p:cNvSpPr txBox="1"/>
          <p:nvPr>
            <p:ph type="title"/>
          </p:nvPr>
        </p:nvSpPr>
        <p:spPr>
          <a:xfrm>
            <a:off x="1796850" y="1301800"/>
            <a:ext cx="5550300" cy="25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 rot="813319">
            <a:off x="-2477752" y="-30743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/>
          <p:nvPr/>
        </p:nvSpPr>
        <p:spPr>
          <a:xfrm flipH="1" rot="3394465">
            <a:off x="3077084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5867027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 rot="3406877">
            <a:off x="3098060" y="-32126"/>
            <a:ext cx="7826090" cy="287785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 flipH="1" rot="-649760">
            <a:off x="7075142" y="-713258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/>
          <p:nvPr/>
        </p:nvSpPr>
        <p:spPr>
          <a:xfrm rot="-10285603">
            <a:off x="-4701904" y="375284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 rot="-7426355">
            <a:off x="-5557542" y="1132830"/>
            <a:ext cx="7826046" cy="287783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 txBox="1"/>
          <p:nvPr>
            <p:ph type="title"/>
          </p:nvPr>
        </p:nvSpPr>
        <p:spPr>
          <a:xfrm>
            <a:off x="723300" y="1383125"/>
            <a:ext cx="4510500" cy="9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" type="subTitle"/>
          </p:nvPr>
        </p:nvSpPr>
        <p:spPr>
          <a:xfrm>
            <a:off x="723300" y="2328475"/>
            <a:ext cx="43599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/>
          <p:nvPr>
            <p:ph type="title"/>
          </p:nvPr>
        </p:nvSpPr>
        <p:spPr>
          <a:xfrm>
            <a:off x="723300" y="1315950"/>
            <a:ext cx="2771700" cy="25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theme" Target="../theme/theme1.xml"/><Relationship Id="rId50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1075" y="438900"/>
            <a:ext cx="769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1075" y="1351868"/>
            <a:ext cx="77019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2"/>
          <p:cNvSpPr txBox="1"/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gra"/>
                <a:ea typeface="Mogra"/>
                <a:cs typeface="Mogra"/>
                <a:sym typeface="Mogra"/>
              </a:rPr>
              <a:t>ITAPP Final Presentation </a:t>
            </a:r>
            <a:endParaRPr sz="3600">
              <a:latin typeface="Mogra"/>
              <a:ea typeface="Mogra"/>
              <a:cs typeface="Mogra"/>
              <a:sym typeface="Mog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gra"/>
                <a:ea typeface="Mogra"/>
                <a:cs typeface="Mogra"/>
                <a:sym typeface="Mogra"/>
              </a:rPr>
              <a:t>Group 3</a:t>
            </a:r>
            <a:endParaRPr sz="3600"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543" name="Google Shape;543;p52"/>
          <p:cNvSpPr txBox="1"/>
          <p:nvPr>
            <p:ph idx="1" type="subTitle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By: Jayden,Sean,Oviyaa,Vivion</a:t>
            </a:r>
            <a:endParaRPr>
              <a:latin typeface="Mogra"/>
              <a:ea typeface="Mogra"/>
              <a:cs typeface="Mogra"/>
              <a:sym typeface="Mog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1"/>
          <p:cNvSpPr txBox="1"/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Solutions For Lack Of Personalisation</a:t>
            </a:r>
            <a:endParaRPr>
              <a:latin typeface="Mogra"/>
              <a:ea typeface="Mogra"/>
              <a:cs typeface="Mogra"/>
              <a:sym typeface="Mog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(Personalised Shopping Quiz) </a:t>
            </a:r>
            <a:endParaRPr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616" name="Google Shape;616;p61"/>
          <p:cNvSpPr txBox="1"/>
          <p:nvPr/>
        </p:nvSpPr>
        <p:spPr>
          <a:xfrm>
            <a:off x="843450" y="2054450"/>
            <a:ext cx="807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Deliver relevant product suggestions based on customer preferences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617" name="Google Shape;617;p61"/>
          <p:cNvSpPr txBox="1"/>
          <p:nvPr/>
        </p:nvSpPr>
        <p:spPr>
          <a:xfrm>
            <a:off x="843450" y="2866138"/>
            <a:ext cx="745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Provide instant recommendations based on answers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618" name="Google Shape;618;p61"/>
          <p:cNvSpPr txBox="1"/>
          <p:nvPr/>
        </p:nvSpPr>
        <p:spPr>
          <a:xfrm>
            <a:off x="843450" y="3595525"/>
            <a:ext cx="745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Create a interactive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experience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to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promote repeat visits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2"/>
          <p:cNvSpPr txBox="1"/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Solutions Lack of Immersive UE/UX</a:t>
            </a:r>
            <a:endParaRPr>
              <a:latin typeface="Mogra"/>
              <a:ea typeface="Mogra"/>
              <a:cs typeface="Mogra"/>
              <a:sym typeface="Mog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(Virtual Try-On Simulator) </a:t>
            </a:r>
            <a:endParaRPr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624" name="Google Shape;624;p62"/>
          <p:cNvSpPr txBox="1"/>
          <p:nvPr/>
        </p:nvSpPr>
        <p:spPr>
          <a:xfrm>
            <a:off x="842550" y="1724650"/>
            <a:ext cx="7457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A simulator that allows users to try on different makeup products with different shades and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formulas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625" name="Google Shape;625;p62"/>
          <p:cNvSpPr txBox="1"/>
          <p:nvPr/>
        </p:nvSpPr>
        <p:spPr>
          <a:xfrm>
            <a:off x="842550" y="2475150"/>
            <a:ext cx="745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It shows a before and after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effects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of using the product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626" name="Google Shape;626;p62"/>
          <p:cNvSpPr txBox="1"/>
          <p:nvPr/>
        </p:nvSpPr>
        <p:spPr>
          <a:xfrm>
            <a:off x="842550" y="2979650"/>
            <a:ext cx="7457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A small zoom in feature when product is clicked to ensure the users know which product is simulated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3"/>
          <p:cNvSpPr txBox="1"/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Results </a:t>
            </a:r>
            <a:endParaRPr>
              <a:latin typeface="Mogra"/>
              <a:ea typeface="Mogra"/>
              <a:cs typeface="Mogra"/>
              <a:sym typeface="Mog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(</a:t>
            </a:r>
            <a:r>
              <a:rPr lang="en">
                <a:latin typeface="Mogra"/>
                <a:ea typeface="Mogra"/>
                <a:cs typeface="Mogra"/>
                <a:sym typeface="Mogra"/>
              </a:rPr>
              <a:t>(Interactive Game Simulator) </a:t>
            </a:r>
            <a:endParaRPr>
              <a:latin typeface="Mogra"/>
              <a:ea typeface="Mogra"/>
              <a:cs typeface="Mogra"/>
              <a:sym typeface="Mogra"/>
            </a:endParaRPr>
          </a:p>
        </p:txBody>
      </p:sp>
      <p:pic>
        <p:nvPicPr>
          <p:cNvPr id="632" name="Google Shape;63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2975" y="1479037"/>
            <a:ext cx="2306949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698" y="1508116"/>
            <a:ext cx="2419975" cy="1770625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63"/>
          <p:cNvSpPr txBox="1"/>
          <p:nvPr/>
        </p:nvSpPr>
        <p:spPr>
          <a:xfrm>
            <a:off x="472050" y="3465600"/>
            <a:ext cx="8199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Key Features: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Provide tips on how to shop smartly and not get scammed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Gives you a certain amount of money to learn how to manage spending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Compare different types of products based on reviews and price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4"/>
          <p:cNvSpPr txBox="1"/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Results </a:t>
            </a:r>
            <a:endParaRPr>
              <a:latin typeface="Mogra"/>
              <a:ea typeface="Mogra"/>
              <a:cs typeface="Mogra"/>
              <a:sym typeface="Mog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(Virtual Shopping Assistant) </a:t>
            </a:r>
            <a:endParaRPr>
              <a:latin typeface="Mogra"/>
              <a:ea typeface="Mogra"/>
              <a:cs typeface="Mogra"/>
              <a:sym typeface="Mogra"/>
            </a:endParaRPr>
          </a:p>
        </p:txBody>
      </p:sp>
      <p:pic>
        <p:nvPicPr>
          <p:cNvPr id="640" name="Google Shape;64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719" y="1503725"/>
            <a:ext cx="3326280" cy="178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092" y="1536438"/>
            <a:ext cx="2568351" cy="1721750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64"/>
          <p:cNvSpPr txBox="1"/>
          <p:nvPr/>
        </p:nvSpPr>
        <p:spPr>
          <a:xfrm>
            <a:off x="381450" y="3410725"/>
            <a:ext cx="8381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Key Features: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  <a:p>
            <a:pPr indent="-330200" lvl="0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Minimises overwhelming options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  <a:p>
            <a:pPr indent="-330200" lvl="0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Filter out specific items based on user answers in the quiz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  <a:p>
            <a:pPr indent="-330200" lvl="0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Recommend items that will go well with what users have purchased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5"/>
          <p:cNvSpPr txBox="1"/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Results </a:t>
            </a:r>
            <a:endParaRPr>
              <a:latin typeface="Mogra"/>
              <a:ea typeface="Mogra"/>
              <a:cs typeface="Mogra"/>
              <a:sym typeface="Mog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(Personalised Shopping Quiz) </a:t>
            </a:r>
            <a:endParaRPr>
              <a:latin typeface="Mogra"/>
              <a:ea typeface="Mogra"/>
              <a:cs typeface="Mogra"/>
              <a:sym typeface="Mogra"/>
            </a:endParaRPr>
          </a:p>
        </p:txBody>
      </p:sp>
      <p:pic>
        <p:nvPicPr>
          <p:cNvPr id="648" name="Google Shape;64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20" y="1351588"/>
            <a:ext cx="2800300" cy="2065411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65"/>
          <p:cNvSpPr txBox="1"/>
          <p:nvPr/>
        </p:nvSpPr>
        <p:spPr>
          <a:xfrm>
            <a:off x="292600" y="3442700"/>
            <a:ext cx="8782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Key Features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Able to collect data on users preferences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Give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specific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recommendations based on users answer to question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Enhances interactive user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experience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  <p:pic>
        <p:nvPicPr>
          <p:cNvPr id="650" name="Google Shape;650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4820" y="1375075"/>
            <a:ext cx="2779179" cy="2018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66"/>
          <p:cNvSpPr txBox="1"/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Results </a:t>
            </a:r>
            <a:endParaRPr>
              <a:latin typeface="Mogra"/>
              <a:ea typeface="Mogra"/>
              <a:cs typeface="Mogra"/>
              <a:sym typeface="Mog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(Virtual Try-On Simulator) </a:t>
            </a:r>
            <a:endParaRPr>
              <a:latin typeface="Mogra"/>
              <a:ea typeface="Mogra"/>
              <a:cs typeface="Mogra"/>
              <a:sym typeface="Mogra"/>
            </a:endParaRPr>
          </a:p>
        </p:txBody>
      </p:sp>
      <p:pic>
        <p:nvPicPr>
          <p:cNvPr id="656" name="Google Shape;65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24" y="1400138"/>
            <a:ext cx="2836203" cy="2116275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66"/>
          <p:cNvSpPr txBox="1"/>
          <p:nvPr/>
        </p:nvSpPr>
        <p:spPr>
          <a:xfrm>
            <a:off x="827525" y="3629900"/>
            <a:ext cx="7595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Key Features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Able to test out different types and colours of makeup products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Shows the after effect of how the product will look like on users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Enhances immersive users experience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  <p:pic>
        <p:nvPicPr>
          <p:cNvPr id="658" name="Google Shape;658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8588" y="1400137"/>
            <a:ext cx="2848072" cy="211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8426" y="1439725"/>
            <a:ext cx="2713749" cy="2037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7"/>
          <p:cNvSpPr txBox="1"/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Mogra"/>
                <a:ea typeface="Mogra"/>
                <a:cs typeface="Mogra"/>
                <a:sym typeface="Mogra"/>
              </a:rPr>
              <a:t>Demo Time </a:t>
            </a:r>
            <a:endParaRPr sz="4800">
              <a:latin typeface="Mogra"/>
              <a:ea typeface="Mogra"/>
              <a:cs typeface="Mogra"/>
              <a:sym typeface="Mogr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8"/>
          <p:cNvSpPr txBox="1"/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Mogra"/>
                <a:ea typeface="Mogra"/>
                <a:cs typeface="Mogra"/>
                <a:sym typeface="Mogra"/>
              </a:rPr>
              <a:t>Thank you for listening :)</a:t>
            </a:r>
            <a:endParaRPr sz="4800"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670" name="Google Shape;670;p68"/>
          <p:cNvSpPr txBox="1"/>
          <p:nvPr>
            <p:ph idx="1" type="subTitle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gra"/>
                <a:ea typeface="Mogra"/>
                <a:cs typeface="Mogra"/>
                <a:sym typeface="Mogra"/>
              </a:rPr>
              <a:t>PLS GIVE A</a:t>
            </a:r>
            <a:endParaRPr sz="1000">
              <a:latin typeface="Mogra"/>
              <a:ea typeface="Mogra"/>
              <a:cs typeface="Mogra"/>
              <a:sym typeface="Mog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3"/>
          <p:cNvSpPr txBox="1"/>
          <p:nvPr>
            <p:ph idx="8"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Table Of Contents </a:t>
            </a:r>
            <a:endParaRPr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549" name="Google Shape;549;p53"/>
          <p:cNvSpPr txBox="1"/>
          <p:nvPr>
            <p:ph type="title"/>
          </p:nvPr>
        </p:nvSpPr>
        <p:spPr>
          <a:xfrm>
            <a:off x="5664000" y="1703625"/>
            <a:ext cx="2693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2. </a:t>
            </a:r>
            <a:r>
              <a:rPr lang="en">
                <a:latin typeface="Mogra"/>
                <a:ea typeface="Mogra"/>
                <a:cs typeface="Mogra"/>
                <a:sym typeface="Mogra"/>
              </a:rPr>
              <a:t>Business</a:t>
            </a:r>
            <a:r>
              <a:rPr lang="en">
                <a:latin typeface="Mogra"/>
                <a:ea typeface="Mogra"/>
                <a:cs typeface="Mogra"/>
                <a:sym typeface="Mogra"/>
              </a:rPr>
              <a:t> Needs</a:t>
            </a:r>
            <a:endParaRPr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550" name="Google Shape;550;p53"/>
          <p:cNvSpPr txBox="1"/>
          <p:nvPr>
            <p:ph idx="2" type="title"/>
          </p:nvPr>
        </p:nvSpPr>
        <p:spPr>
          <a:xfrm>
            <a:off x="5664001" y="3198000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4. Results</a:t>
            </a:r>
            <a:endParaRPr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551" name="Google Shape;551;p53"/>
          <p:cNvSpPr txBox="1"/>
          <p:nvPr>
            <p:ph idx="4" type="title"/>
          </p:nvPr>
        </p:nvSpPr>
        <p:spPr>
          <a:xfrm>
            <a:off x="1252725" y="1703625"/>
            <a:ext cx="24414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gra"/>
              <a:buAutoNum type="arabicPeriod"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Introduction</a:t>
            </a:r>
            <a:endParaRPr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552" name="Google Shape;552;p53"/>
          <p:cNvSpPr txBox="1"/>
          <p:nvPr>
            <p:ph idx="6" type="title"/>
          </p:nvPr>
        </p:nvSpPr>
        <p:spPr>
          <a:xfrm>
            <a:off x="1252726" y="3198000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3. </a:t>
            </a:r>
            <a:r>
              <a:rPr lang="en">
                <a:latin typeface="Mogra"/>
                <a:ea typeface="Mogra"/>
                <a:cs typeface="Mogra"/>
                <a:sym typeface="Mogra"/>
              </a:rPr>
              <a:t>Solution</a:t>
            </a:r>
            <a:r>
              <a:rPr lang="en">
                <a:latin typeface="Mogra"/>
                <a:ea typeface="Mogra"/>
                <a:cs typeface="Mogra"/>
                <a:sym typeface="Mogra"/>
              </a:rPr>
              <a:t> </a:t>
            </a:r>
            <a:endParaRPr>
              <a:latin typeface="Mogra"/>
              <a:ea typeface="Mogra"/>
              <a:cs typeface="Mogra"/>
              <a:sym typeface="Mog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4"/>
          <p:cNvSpPr txBox="1"/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What is our purpose?</a:t>
            </a:r>
            <a:endParaRPr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558" name="Google Shape;558;p54"/>
          <p:cNvSpPr txBox="1"/>
          <p:nvPr/>
        </p:nvSpPr>
        <p:spPr>
          <a:xfrm>
            <a:off x="925800" y="1641350"/>
            <a:ext cx="729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We are part of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Shopee’s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UX/UE design team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559" name="Google Shape;559;p54"/>
          <p:cNvSpPr txBox="1"/>
          <p:nvPr/>
        </p:nvSpPr>
        <p:spPr>
          <a:xfrm>
            <a:off x="925800" y="2333250"/>
            <a:ext cx="804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To  provide a better user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experience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and service to online customers</a:t>
            </a:r>
            <a:endParaRPr/>
          </a:p>
        </p:txBody>
      </p:sp>
      <p:sp>
        <p:nvSpPr>
          <p:cNvPr id="560" name="Google Shape;560;p54"/>
          <p:cNvSpPr txBox="1"/>
          <p:nvPr/>
        </p:nvSpPr>
        <p:spPr>
          <a:xfrm>
            <a:off x="925800" y="3116550"/>
            <a:ext cx="804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To address customers needs and concerns and satisfy their desires </a:t>
            </a:r>
            <a:endParaRPr/>
          </a:p>
        </p:txBody>
      </p:sp>
      <p:sp>
        <p:nvSpPr>
          <p:cNvPr id="561" name="Google Shape;561;p54"/>
          <p:cNvSpPr txBox="1"/>
          <p:nvPr/>
        </p:nvSpPr>
        <p:spPr>
          <a:xfrm>
            <a:off x="925800" y="3831325"/>
            <a:ext cx="804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To retain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existing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customers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and get others to use our services 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5"/>
          <p:cNvSpPr txBox="1"/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Business Needs </a:t>
            </a:r>
            <a:endParaRPr>
              <a:latin typeface="Mogra"/>
              <a:ea typeface="Mogra"/>
              <a:cs typeface="Mogra"/>
              <a:sym typeface="Mog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(Smart Shopping) </a:t>
            </a:r>
            <a:endParaRPr>
              <a:latin typeface="Mogra"/>
              <a:ea typeface="Mogra"/>
              <a:cs typeface="Mogra"/>
              <a:sym typeface="Mog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567" name="Google Shape;567;p55"/>
          <p:cNvSpPr txBox="1"/>
          <p:nvPr/>
        </p:nvSpPr>
        <p:spPr>
          <a:xfrm>
            <a:off x="774900" y="1819675"/>
            <a:ext cx="759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Users are not able to differentiate between dupes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568" name="Google Shape;568;p55"/>
          <p:cNvSpPr txBox="1"/>
          <p:nvPr/>
        </p:nvSpPr>
        <p:spPr>
          <a:xfrm>
            <a:off x="774900" y="2685300"/>
            <a:ext cx="759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Once users sees a good deal they make rash and poor decisions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569" name="Google Shape;569;p55"/>
          <p:cNvSpPr txBox="1"/>
          <p:nvPr/>
        </p:nvSpPr>
        <p:spPr>
          <a:xfrm>
            <a:off x="774900" y="3550925"/>
            <a:ext cx="759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Shopee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doesn't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have a feature to teach new users to shop smartly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6"/>
          <p:cNvSpPr txBox="1"/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Business Needs </a:t>
            </a:r>
            <a:endParaRPr>
              <a:latin typeface="Mogra"/>
              <a:ea typeface="Mogra"/>
              <a:cs typeface="Mogra"/>
              <a:sym typeface="Mog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(Overwhelming options)</a:t>
            </a:r>
            <a:endParaRPr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575" name="Google Shape;575;p56"/>
          <p:cNvSpPr txBox="1"/>
          <p:nvPr/>
        </p:nvSpPr>
        <p:spPr>
          <a:xfrm>
            <a:off x="891600" y="1655050"/>
            <a:ext cx="73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There is an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overwhelming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number of similar items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576" name="Google Shape;576;p56"/>
          <p:cNvSpPr txBox="1"/>
          <p:nvPr/>
        </p:nvSpPr>
        <p:spPr>
          <a:xfrm>
            <a:off x="891600" y="2356200"/>
            <a:ext cx="73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It is hard to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navigate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through the website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577" name="Google Shape;577;p56"/>
          <p:cNvSpPr txBox="1"/>
          <p:nvPr/>
        </p:nvSpPr>
        <p:spPr>
          <a:xfrm>
            <a:off x="949500" y="3084613"/>
            <a:ext cx="73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Very time consuming for users to compare similar products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578" name="Google Shape;578;p56"/>
          <p:cNvSpPr txBox="1"/>
          <p:nvPr/>
        </p:nvSpPr>
        <p:spPr>
          <a:xfrm>
            <a:off x="949500" y="3813025"/>
            <a:ext cx="73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Can cause decision fatigue making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customers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annoyed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7"/>
          <p:cNvSpPr txBox="1"/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Business Needs </a:t>
            </a:r>
            <a:endParaRPr>
              <a:latin typeface="Mogra"/>
              <a:ea typeface="Mogra"/>
              <a:cs typeface="Mogra"/>
              <a:sym typeface="Mog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(Lack of Personalisation)</a:t>
            </a:r>
            <a:endParaRPr/>
          </a:p>
        </p:txBody>
      </p:sp>
      <p:sp>
        <p:nvSpPr>
          <p:cNvPr id="584" name="Google Shape;584;p57"/>
          <p:cNvSpPr txBox="1"/>
          <p:nvPr/>
        </p:nvSpPr>
        <p:spPr>
          <a:xfrm>
            <a:off x="733800" y="1723650"/>
            <a:ext cx="767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Cannot find top picks of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specific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products in different categories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585" name="Google Shape;585;p57"/>
          <p:cNvSpPr txBox="1"/>
          <p:nvPr/>
        </p:nvSpPr>
        <p:spPr>
          <a:xfrm>
            <a:off x="733800" y="2714213"/>
            <a:ext cx="767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Unable to gather user preferences to offer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tailored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recommendation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586" name="Google Shape;586;p57"/>
          <p:cNvSpPr txBox="1"/>
          <p:nvPr/>
        </p:nvSpPr>
        <p:spPr>
          <a:xfrm>
            <a:off x="733800" y="3578375"/>
            <a:ext cx="767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Struggle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with options due to vast range of options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8"/>
          <p:cNvSpPr txBox="1"/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Business Needs</a:t>
            </a:r>
            <a:endParaRPr>
              <a:latin typeface="Mogra"/>
              <a:ea typeface="Mogra"/>
              <a:cs typeface="Mogra"/>
              <a:sym typeface="Mog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 (Lack of immersive UX/UE)</a:t>
            </a:r>
            <a:endParaRPr/>
          </a:p>
        </p:txBody>
      </p:sp>
      <p:sp>
        <p:nvSpPr>
          <p:cNvPr id="592" name="Google Shape;592;p58"/>
          <p:cNvSpPr txBox="1"/>
          <p:nvPr/>
        </p:nvSpPr>
        <p:spPr>
          <a:xfrm>
            <a:off x="1023750" y="1712175"/>
            <a:ext cx="76764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gra"/>
              <a:buChar char="●"/>
            </a:pPr>
            <a:r>
              <a:rPr lang="en" sz="17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Lack of in-store </a:t>
            </a:r>
            <a:r>
              <a:rPr lang="en" sz="17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experience</a:t>
            </a:r>
            <a:r>
              <a:rPr lang="en" sz="17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</a:t>
            </a:r>
            <a:endParaRPr sz="17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  <a:p>
            <a:pPr indent="-336550" lvl="0" marL="4572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gra"/>
              <a:buChar char="-"/>
            </a:pPr>
            <a:r>
              <a:rPr lang="en" sz="17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being able to try on products </a:t>
            </a:r>
            <a:endParaRPr sz="17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593" name="Google Shape;593;p58"/>
          <p:cNvSpPr txBox="1"/>
          <p:nvPr/>
        </p:nvSpPr>
        <p:spPr>
          <a:xfrm>
            <a:off x="1023750" y="2424100"/>
            <a:ext cx="767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Unable to </a:t>
            </a: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Mogra"/>
                <a:ea typeface="Mogra"/>
                <a:cs typeface="Mogra"/>
                <a:sym typeface="Mogra"/>
              </a:rPr>
              <a:t>physically test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items/products to see results before buying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594" name="Google Shape;594;p58"/>
          <p:cNvSpPr txBox="1"/>
          <p:nvPr/>
        </p:nvSpPr>
        <p:spPr>
          <a:xfrm>
            <a:off x="1023750" y="3103375"/>
            <a:ext cx="767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Users </a:t>
            </a: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Mogra"/>
                <a:ea typeface="Mogra"/>
                <a:cs typeface="Mogra"/>
                <a:sym typeface="Mogra"/>
              </a:rPr>
              <a:t>regret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their purchase leading to </a:t>
            </a: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Mogra"/>
                <a:ea typeface="Mogra"/>
                <a:cs typeface="Mogra"/>
                <a:sym typeface="Mogra"/>
              </a:rPr>
              <a:t>bad reviews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and refunds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9"/>
          <p:cNvSpPr txBox="1"/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Solutions</a:t>
            </a:r>
            <a:r>
              <a:rPr lang="en">
                <a:latin typeface="Mogra"/>
                <a:ea typeface="Mogra"/>
                <a:cs typeface="Mogra"/>
                <a:sym typeface="Mogra"/>
              </a:rPr>
              <a:t> For Smart Shopping</a:t>
            </a:r>
            <a:endParaRPr>
              <a:latin typeface="Mogra"/>
              <a:ea typeface="Mogra"/>
              <a:cs typeface="Mogra"/>
              <a:sym typeface="Mog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(Interactive Game Simulator) </a:t>
            </a:r>
            <a:endParaRPr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600" name="Google Shape;600;p59"/>
          <p:cNvSpPr txBox="1"/>
          <p:nvPr/>
        </p:nvSpPr>
        <p:spPr>
          <a:xfrm>
            <a:off x="843450" y="2095588"/>
            <a:ext cx="745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A mini game to improve decision making and user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engagement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601" name="Google Shape;601;p59"/>
          <p:cNvSpPr txBox="1"/>
          <p:nvPr/>
        </p:nvSpPr>
        <p:spPr>
          <a:xfrm>
            <a:off x="843450" y="2805950"/>
            <a:ext cx="745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Simplify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shopping process to encourage users to buy from them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602" name="Google Shape;602;p59"/>
          <p:cNvSpPr txBox="1"/>
          <p:nvPr/>
        </p:nvSpPr>
        <p:spPr>
          <a:xfrm>
            <a:off x="842850" y="3526663"/>
            <a:ext cx="745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Provides tips on how to shop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smartly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based on users answers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0"/>
          <p:cNvSpPr txBox="1"/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Solutions For Overwhelming Options</a:t>
            </a:r>
            <a:endParaRPr>
              <a:latin typeface="Mogra"/>
              <a:ea typeface="Mogra"/>
              <a:cs typeface="Mogra"/>
              <a:sym typeface="Mog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(Virtual Shopping Assistant) </a:t>
            </a:r>
            <a:endParaRPr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608" name="Google Shape;608;p60"/>
          <p:cNvSpPr txBox="1"/>
          <p:nvPr/>
        </p:nvSpPr>
        <p:spPr>
          <a:xfrm>
            <a:off x="720000" y="2005500"/>
            <a:ext cx="745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Give you recommendations based on your answers in the quiz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609" name="Google Shape;609;p60"/>
          <p:cNvSpPr txBox="1"/>
          <p:nvPr/>
        </p:nvSpPr>
        <p:spPr>
          <a:xfrm>
            <a:off x="547500" y="2797863"/>
            <a:ext cx="745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Recommends you products that go well with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what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you have bought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610" name="Google Shape;610;p60"/>
          <p:cNvSpPr txBox="1"/>
          <p:nvPr/>
        </p:nvSpPr>
        <p:spPr>
          <a:xfrm>
            <a:off x="547500" y="3686263"/>
            <a:ext cx="804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Enhances user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experience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and easy navigation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through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the website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