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8" r:id="rId22"/>
    <p:sldId id="277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366B-FC9F-4DB1-B97F-2F6E0948721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40959-0B22-468A-A328-E047ADF41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6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60C00-41FF-43C8-AABE-B47FF1AA67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7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60C00-41FF-43C8-AABE-B47FF1AA67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95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60C00-41FF-43C8-AABE-B47FF1AA67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8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.png"/><Relationship Id="rId3" Type="http://schemas.openxmlformats.org/officeDocument/2006/relationships/image" Target="../media/image37.png"/><Relationship Id="rId7" Type="http://schemas.openxmlformats.org/officeDocument/2006/relationships/image" Target="../media/image80.png"/><Relationship Id="rId12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96.png"/><Relationship Id="rId5" Type="http://schemas.openxmlformats.org/officeDocument/2006/relationships/image" Target="../media/image78.png"/><Relationship Id="rId10" Type="http://schemas.openxmlformats.org/officeDocument/2006/relationships/image" Target="../media/image95.png"/><Relationship Id="rId4" Type="http://schemas.openxmlformats.org/officeDocument/2006/relationships/image" Target="../media/image38.png"/><Relationship Id="rId9" Type="http://schemas.openxmlformats.org/officeDocument/2006/relationships/image" Target="../media/image82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1.png"/><Relationship Id="rId18" Type="http://schemas.openxmlformats.org/officeDocument/2006/relationships/image" Target="../media/image90.png"/><Relationship Id="rId3" Type="http://schemas.openxmlformats.org/officeDocument/2006/relationships/image" Target="../media/image37.png"/><Relationship Id="rId21" Type="http://schemas.openxmlformats.org/officeDocument/2006/relationships/image" Target="../media/image106.png"/><Relationship Id="rId7" Type="http://schemas.openxmlformats.org/officeDocument/2006/relationships/image" Target="../media/image98.png"/><Relationship Id="rId12" Type="http://schemas.openxmlformats.org/officeDocument/2006/relationships/image" Target="../media/image83.png"/><Relationship Id="rId17" Type="http://schemas.openxmlformats.org/officeDocument/2006/relationships/image" Target="../media/image103.png"/><Relationship Id="rId2" Type="http://schemas.openxmlformats.org/officeDocument/2006/relationships/image" Target="../media/image1.png"/><Relationship Id="rId16" Type="http://schemas.openxmlformats.org/officeDocument/2006/relationships/image" Target="../media/image102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14.png"/><Relationship Id="rId24" Type="http://schemas.openxmlformats.org/officeDocument/2006/relationships/image" Target="../media/image109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23" Type="http://schemas.openxmlformats.org/officeDocument/2006/relationships/image" Target="../media/image108.png"/><Relationship Id="rId10" Type="http://schemas.openxmlformats.org/officeDocument/2006/relationships/image" Target="../media/image13.png"/><Relationship Id="rId19" Type="http://schemas.openxmlformats.org/officeDocument/2006/relationships/image" Target="../media/image104.png"/><Relationship Id="rId4" Type="http://schemas.openxmlformats.org/officeDocument/2006/relationships/image" Target="../media/image38.png"/><Relationship Id="rId9" Type="http://schemas.openxmlformats.org/officeDocument/2006/relationships/image" Target="../media/image100.png"/><Relationship Id="rId14" Type="http://schemas.openxmlformats.org/officeDocument/2006/relationships/image" Target="../media/image86.png"/><Relationship Id="rId22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0.png"/><Relationship Id="rId3" Type="http://schemas.openxmlformats.org/officeDocument/2006/relationships/image" Target="../media/image37.png"/><Relationship Id="rId7" Type="http://schemas.openxmlformats.org/officeDocument/2006/relationships/image" Target="../media/image13.png"/><Relationship Id="rId12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98.png"/><Relationship Id="rId5" Type="http://schemas.openxmlformats.org/officeDocument/2006/relationships/image" Target="../media/image78.png"/><Relationship Id="rId10" Type="http://schemas.openxmlformats.org/officeDocument/2006/relationships/image" Target="../media/image111.png"/><Relationship Id="rId4" Type="http://schemas.openxmlformats.org/officeDocument/2006/relationships/image" Target="../media/image38.png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5.png"/><Relationship Id="rId18" Type="http://schemas.openxmlformats.org/officeDocument/2006/relationships/image" Target="../media/image90.png"/><Relationship Id="rId3" Type="http://schemas.openxmlformats.org/officeDocument/2006/relationships/image" Target="../media/image37.png"/><Relationship Id="rId21" Type="http://schemas.openxmlformats.org/officeDocument/2006/relationships/image" Target="../media/image120.png"/><Relationship Id="rId7" Type="http://schemas.openxmlformats.org/officeDocument/2006/relationships/image" Target="../media/image112.png"/><Relationship Id="rId12" Type="http://schemas.openxmlformats.org/officeDocument/2006/relationships/image" Target="../media/image83.png"/><Relationship Id="rId17" Type="http://schemas.openxmlformats.org/officeDocument/2006/relationships/image" Target="../media/image117.png"/><Relationship Id="rId2" Type="http://schemas.openxmlformats.org/officeDocument/2006/relationships/image" Target="../media/image1.png"/><Relationship Id="rId16" Type="http://schemas.openxmlformats.org/officeDocument/2006/relationships/image" Target="../media/image116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14.png"/><Relationship Id="rId24" Type="http://schemas.openxmlformats.org/officeDocument/2006/relationships/image" Target="../media/image123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23" Type="http://schemas.openxmlformats.org/officeDocument/2006/relationships/image" Target="../media/image122.png"/><Relationship Id="rId10" Type="http://schemas.openxmlformats.org/officeDocument/2006/relationships/image" Target="../media/image13.png"/><Relationship Id="rId19" Type="http://schemas.openxmlformats.org/officeDocument/2006/relationships/image" Target="../media/image118.png"/><Relationship Id="rId4" Type="http://schemas.openxmlformats.org/officeDocument/2006/relationships/image" Target="../media/image38.png"/><Relationship Id="rId9" Type="http://schemas.openxmlformats.org/officeDocument/2006/relationships/image" Target="../media/image114.png"/><Relationship Id="rId14" Type="http://schemas.openxmlformats.org/officeDocument/2006/relationships/image" Target="../media/image86.png"/><Relationship Id="rId22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7.png"/><Relationship Id="rId7" Type="http://schemas.openxmlformats.org/officeDocument/2006/relationships/image" Target="../media/image13.png"/><Relationship Id="rId12" Type="http://schemas.openxmlformats.org/officeDocument/2006/relationships/image" Target="../media/image1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113.png"/><Relationship Id="rId5" Type="http://schemas.openxmlformats.org/officeDocument/2006/relationships/image" Target="../media/image78.png"/><Relationship Id="rId10" Type="http://schemas.openxmlformats.org/officeDocument/2006/relationships/image" Target="../media/image112.png"/><Relationship Id="rId4" Type="http://schemas.openxmlformats.org/officeDocument/2006/relationships/image" Target="../media/image38.png"/><Relationship Id="rId9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87.png"/><Relationship Id="rId18" Type="http://schemas.openxmlformats.org/officeDocument/2006/relationships/image" Target="../media/image131.png"/><Relationship Id="rId3" Type="http://schemas.openxmlformats.org/officeDocument/2006/relationships/image" Target="../media/image37.png"/><Relationship Id="rId7" Type="http://schemas.openxmlformats.org/officeDocument/2006/relationships/image" Target="../media/image126.png"/><Relationship Id="rId12" Type="http://schemas.openxmlformats.org/officeDocument/2006/relationships/image" Target="../media/image128.png"/><Relationship Id="rId17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14.png"/><Relationship Id="rId5" Type="http://schemas.openxmlformats.org/officeDocument/2006/relationships/image" Target="../media/image78.png"/><Relationship Id="rId15" Type="http://schemas.openxmlformats.org/officeDocument/2006/relationships/image" Target="../media/image122.png"/><Relationship Id="rId10" Type="http://schemas.openxmlformats.org/officeDocument/2006/relationships/image" Target="../media/image13.png"/><Relationship Id="rId4" Type="http://schemas.openxmlformats.org/officeDocument/2006/relationships/image" Target="../media/image38.png"/><Relationship Id="rId9" Type="http://schemas.openxmlformats.org/officeDocument/2006/relationships/image" Target="../media/image80.png"/><Relationship Id="rId14" Type="http://schemas.openxmlformats.org/officeDocument/2006/relationships/image" Target="../media/image1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5.png"/><Relationship Id="rId3" Type="http://schemas.openxmlformats.org/officeDocument/2006/relationships/image" Target="../media/image37.png"/><Relationship Id="rId7" Type="http://schemas.openxmlformats.org/officeDocument/2006/relationships/image" Target="../media/image132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image" Target="../media/image13.png"/><Relationship Id="rId5" Type="http://schemas.openxmlformats.org/officeDocument/2006/relationships/image" Target="../media/image78.png"/><Relationship Id="rId10" Type="http://schemas.openxmlformats.org/officeDocument/2006/relationships/image" Target="../media/image80.png"/><Relationship Id="rId4" Type="http://schemas.openxmlformats.org/officeDocument/2006/relationships/image" Target="../media/image38.png"/><Relationship Id="rId9" Type="http://schemas.openxmlformats.org/officeDocument/2006/relationships/image" Target="../media/image1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22.png"/><Relationship Id="rId18" Type="http://schemas.openxmlformats.org/officeDocument/2006/relationships/image" Target="../media/image143.png"/><Relationship Id="rId3" Type="http://schemas.openxmlformats.org/officeDocument/2006/relationships/image" Target="../media/image37.png"/><Relationship Id="rId21" Type="http://schemas.openxmlformats.org/officeDocument/2006/relationships/image" Target="../media/image146.png"/><Relationship Id="rId7" Type="http://schemas.openxmlformats.org/officeDocument/2006/relationships/image" Target="../media/image138.png"/><Relationship Id="rId12" Type="http://schemas.openxmlformats.org/officeDocument/2006/relationships/image" Target="../media/image140.png"/><Relationship Id="rId17" Type="http://schemas.openxmlformats.org/officeDocument/2006/relationships/image" Target="../media/image142.png"/><Relationship Id="rId2" Type="http://schemas.openxmlformats.org/officeDocument/2006/relationships/image" Target="../media/image1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87.png"/><Relationship Id="rId24" Type="http://schemas.openxmlformats.org/officeDocument/2006/relationships/image" Target="../media/image149.png"/><Relationship Id="rId5" Type="http://schemas.openxmlformats.org/officeDocument/2006/relationships/image" Target="../media/image136.png"/><Relationship Id="rId15" Type="http://schemas.openxmlformats.org/officeDocument/2006/relationships/image" Target="../media/image106.png"/><Relationship Id="rId23" Type="http://schemas.openxmlformats.org/officeDocument/2006/relationships/image" Target="../media/image148.png"/><Relationship Id="rId10" Type="http://schemas.openxmlformats.org/officeDocument/2006/relationships/image" Target="../media/image14.png"/><Relationship Id="rId19" Type="http://schemas.openxmlformats.org/officeDocument/2006/relationships/image" Target="../media/image144.png"/><Relationship Id="rId4" Type="http://schemas.openxmlformats.org/officeDocument/2006/relationships/image" Target="../media/image38.png"/><Relationship Id="rId9" Type="http://schemas.openxmlformats.org/officeDocument/2006/relationships/image" Target="../media/image13.png"/><Relationship Id="rId14" Type="http://schemas.openxmlformats.org/officeDocument/2006/relationships/image" Target="../media/image109.png"/><Relationship Id="rId22" Type="http://schemas.openxmlformats.org/officeDocument/2006/relationships/image" Target="../media/image1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06.png"/><Relationship Id="rId18" Type="http://schemas.openxmlformats.org/officeDocument/2006/relationships/image" Target="../media/image87.png"/><Relationship Id="rId3" Type="http://schemas.openxmlformats.org/officeDocument/2006/relationships/image" Target="../media/image37.png"/><Relationship Id="rId7" Type="http://schemas.openxmlformats.org/officeDocument/2006/relationships/image" Target="../media/image150.png"/><Relationship Id="rId12" Type="http://schemas.openxmlformats.org/officeDocument/2006/relationships/image" Target="../media/image109.png"/><Relationship Id="rId17" Type="http://schemas.openxmlformats.org/officeDocument/2006/relationships/image" Target="../media/image155.png"/><Relationship Id="rId2" Type="http://schemas.openxmlformats.org/officeDocument/2006/relationships/image" Target="../media/image1.png"/><Relationship Id="rId16" Type="http://schemas.openxmlformats.org/officeDocument/2006/relationships/image" Target="../media/image154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52.png"/><Relationship Id="rId5" Type="http://schemas.openxmlformats.org/officeDocument/2006/relationships/image" Target="../media/image136.png"/><Relationship Id="rId15" Type="http://schemas.openxmlformats.org/officeDocument/2006/relationships/image" Target="../media/image83.png"/><Relationship Id="rId10" Type="http://schemas.openxmlformats.org/officeDocument/2006/relationships/image" Target="../media/image14.png"/><Relationship Id="rId19" Type="http://schemas.openxmlformats.org/officeDocument/2006/relationships/image" Target="../media/image156.png"/><Relationship Id="rId4" Type="http://schemas.openxmlformats.org/officeDocument/2006/relationships/image" Target="../media/image38.png"/><Relationship Id="rId9" Type="http://schemas.openxmlformats.org/officeDocument/2006/relationships/image" Target="../media/image13.png"/><Relationship Id="rId14" Type="http://schemas.openxmlformats.org/officeDocument/2006/relationships/image" Target="../media/image1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06.png"/><Relationship Id="rId18" Type="http://schemas.openxmlformats.org/officeDocument/2006/relationships/image" Target="../media/image87.png"/><Relationship Id="rId3" Type="http://schemas.openxmlformats.org/officeDocument/2006/relationships/image" Target="../media/image37.png"/><Relationship Id="rId21" Type="http://schemas.openxmlformats.org/officeDocument/2006/relationships/image" Target="../media/image163.png"/><Relationship Id="rId7" Type="http://schemas.openxmlformats.org/officeDocument/2006/relationships/image" Target="../media/image158.png"/><Relationship Id="rId12" Type="http://schemas.openxmlformats.org/officeDocument/2006/relationships/image" Target="../media/image109.png"/><Relationship Id="rId17" Type="http://schemas.openxmlformats.org/officeDocument/2006/relationships/image" Target="../media/image161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11" Type="http://schemas.openxmlformats.org/officeDocument/2006/relationships/image" Target="../media/image159.png"/><Relationship Id="rId5" Type="http://schemas.openxmlformats.org/officeDocument/2006/relationships/image" Target="../media/image136.png"/><Relationship Id="rId15" Type="http://schemas.openxmlformats.org/officeDocument/2006/relationships/image" Target="../media/image83.png"/><Relationship Id="rId10" Type="http://schemas.openxmlformats.org/officeDocument/2006/relationships/image" Target="../media/image14.png"/><Relationship Id="rId19" Type="http://schemas.openxmlformats.org/officeDocument/2006/relationships/image" Target="../media/image162.png"/><Relationship Id="rId4" Type="http://schemas.openxmlformats.org/officeDocument/2006/relationships/image" Target="../media/image38.png"/><Relationship Id="rId9" Type="http://schemas.openxmlformats.org/officeDocument/2006/relationships/image" Target="../media/image13.png"/><Relationship Id="rId14" Type="http://schemas.openxmlformats.org/officeDocument/2006/relationships/image" Target="../media/image1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14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7" Type="http://schemas.openxmlformats.org/officeDocument/2006/relationships/image" Target="../media/image1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&#54532;&#47196;&#44536;&#47016;&#49884;&#50672;%20&#45433;&#54868;.mp4" TargetMode="External"/><Relationship Id="rId5" Type="http://schemas.openxmlformats.org/officeDocument/2006/relationships/image" Target="../media/image164.png"/><Relationship Id="rId4" Type="http://schemas.openxmlformats.org/officeDocument/2006/relationships/image" Target="../media/image38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13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5.svg"/><Relationship Id="rId18" Type="http://schemas.openxmlformats.org/officeDocument/2006/relationships/image" Target="../media/image57.png"/><Relationship Id="rId26" Type="http://schemas.openxmlformats.org/officeDocument/2006/relationships/image" Target="../media/image68.svg"/><Relationship Id="rId3" Type="http://schemas.openxmlformats.org/officeDocument/2006/relationships/image" Target="../media/image37.png"/><Relationship Id="rId21" Type="http://schemas.openxmlformats.org/officeDocument/2006/relationships/image" Target="../media/image63.svg"/><Relationship Id="rId7" Type="http://schemas.openxmlformats.org/officeDocument/2006/relationships/image" Target="../media/image13.pn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5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56.png"/><Relationship Id="rId20" Type="http://schemas.openxmlformats.org/officeDocument/2006/relationships/image" Target="../media/image59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3.png"/><Relationship Id="rId24" Type="http://schemas.openxmlformats.org/officeDocument/2006/relationships/image" Target="../media/image61.png"/><Relationship Id="rId5" Type="http://schemas.openxmlformats.org/officeDocument/2006/relationships/image" Target="../media/image49.png"/><Relationship Id="rId15" Type="http://schemas.openxmlformats.org/officeDocument/2006/relationships/image" Target="../media/image57.svg"/><Relationship Id="rId23" Type="http://schemas.openxmlformats.org/officeDocument/2006/relationships/image" Target="../media/image65.svg"/><Relationship Id="rId28" Type="http://schemas.openxmlformats.org/officeDocument/2006/relationships/image" Target="../media/image70.svg"/><Relationship Id="rId10" Type="http://schemas.openxmlformats.org/officeDocument/2006/relationships/image" Target="../media/image52.png"/><Relationship Id="rId19" Type="http://schemas.openxmlformats.org/officeDocument/2006/relationships/image" Target="../media/image58.png"/><Relationship Id="rId31" Type="http://schemas.openxmlformats.org/officeDocument/2006/relationships/image" Target="../media/image73.svg"/><Relationship Id="rId4" Type="http://schemas.openxmlformats.org/officeDocument/2006/relationships/image" Target="../media/image38.png"/><Relationship Id="rId9" Type="http://schemas.openxmlformats.org/officeDocument/2006/relationships/image" Target="../media/image51.png"/><Relationship Id="rId14" Type="http://schemas.openxmlformats.org/officeDocument/2006/relationships/image" Target="../media/image55.png"/><Relationship Id="rId22" Type="http://schemas.openxmlformats.org/officeDocument/2006/relationships/image" Target="../media/image60.png"/><Relationship Id="rId27" Type="http://schemas.openxmlformats.org/officeDocument/2006/relationships/image" Target="../media/image63.png"/><Relationship Id="rId30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7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38.png"/><Relationship Id="rId15" Type="http://schemas.openxmlformats.org/officeDocument/2006/relationships/image" Target="../media/image13.png"/><Relationship Id="rId10" Type="http://schemas.openxmlformats.org/officeDocument/2006/relationships/image" Target="../media/image70.png"/><Relationship Id="rId19" Type="http://schemas.openxmlformats.org/officeDocument/2006/relationships/image" Target="../media/image75.png"/><Relationship Id="rId4" Type="http://schemas.openxmlformats.org/officeDocument/2006/relationships/image" Target="../media/image37.png"/><Relationship Id="rId9" Type="http://schemas.openxmlformats.org/officeDocument/2006/relationships/image" Target="../media/image69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12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6.png"/><Relationship Id="rId5" Type="http://schemas.openxmlformats.org/officeDocument/2006/relationships/image" Target="../media/image38.png"/><Relationship Id="rId10" Type="http://schemas.openxmlformats.org/officeDocument/2006/relationships/image" Target="../media/image14.png"/><Relationship Id="rId4" Type="http://schemas.openxmlformats.org/officeDocument/2006/relationships/image" Target="../media/image37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12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7.png"/><Relationship Id="rId5" Type="http://schemas.openxmlformats.org/officeDocument/2006/relationships/image" Target="../media/image38.png"/><Relationship Id="rId10" Type="http://schemas.openxmlformats.org/officeDocument/2006/relationships/image" Target="../media/image72.png"/><Relationship Id="rId4" Type="http://schemas.openxmlformats.org/officeDocument/2006/relationships/image" Target="../media/image3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37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1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14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38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96114" y="2863388"/>
            <a:ext cx="4679558" cy="4015061"/>
            <a:chOff x="9429531" y="2863388"/>
            <a:chExt cx="4679558" cy="40150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9531" y="2863388"/>
              <a:ext cx="4679558" cy="40150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7644" y="8021915"/>
            <a:ext cx="6286460" cy="7904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02550" y="2160205"/>
            <a:ext cx="1420859" cy="1226360"/>
            <a:chOff x="1502550" y="2160205"/>
            <a:chExt cx="1420859" cy="12263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2550" y="2160205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2550" y="3834064"/>
            <a:ext cx="1420859" cy="1226360"/>
            <a:chOff x="1502550" y="3834064"/>
            <a:chExt cx="1420859" cy="122636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2550" y="3834064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97742" y="2872240"/>
            <a:ext cx="4811698" cy="4128437"/>
            <a:chOff x="4331159" y="2872240"/>
            <a:chExt cx="4811698" cy="41284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1159" y="2872240"/>
              <a:ext cx="4811698" cy="412843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587783" y="5135116"/>
            <a:ext cx="1042614" cy="1277537"/>
            <a:chOff x="13587783" y="5135116"/>
            <a:chExt cx="1042614" cy="127753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20000">
              <a:off x="13587783" y="5135116"/>
              <a:ext cx="1042614" cy="127753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242830" y="7482949"/>
            <a:ext cx="1407778" cy="1215070"/>
            <a:chOff x="15242830" y="7482949"/>
            <a:chExt cx="1407778" cy="12150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42830" y="7482949"/>
              <a:ext cx="1407778" cy="121507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33921" y="1549407"/>
            <a:ext cx="12528577" cy="804877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733800" y="4700920"/>
            <a:ext cx="2216809" cy="1836237"/>
            <a:chOff x="3831036" y="4700920"/>
            <a:chExt cx="2216809" cy="183623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1036" y="4700920"/>
              <a:ext cx="2216809" cy="183623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657600" y="4622825"/>
            <a:ext cx="2216809" cy="1836237"/>
            <a:chOff x="3743417" y="4622825"/>
            <a:chExt cx="2216809" cy="183623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43417" y="4622825"/>
              <a:ext cx="2216809" cy="1836237"/>
            </a:xfrm>
            <a:prstGeom prst="rect">
              <a:avLst/>
            </a:prstGeom>
          </p:spPr>
        </p:pic>
      </p:grpSp>
      <p:grpSp>
        <p:nvGrpSpPr>
          <p:cNvPr id="30" name="그룹 1013">
            <a:extLst>
              <a:ext uri="{FF2B5EF4-FFF2-40B4-BE49-F238E27FC236}">
                <a16:creationId xmlns:a16="http://schemas.microsoft.com/office/drawing/2014/main" xmlns="" id="{CAFB7CA1-33B6-B842-BA9B-9E8DD210BA22}"/>
              </a:ext>
            </a:extLst>
          </p:cNvPr>
          <p:cNvGrpSpPr/>
          <p:nvPr/>
        </p:nvGrpSpPr>
        <p:grpSpPr>
          <a:xfrm>
            <a:off x="13106400" y="900056"/>
            <a:ext cx="3898337" cy="418658"/>
            <a:chOff x="13103576" y="2659695"/>
            <a:chExt cx="3898337" cy="418658"/>
          </a:xfrm>
        </p:grpSpPr>
        <p:grpSp>
          <p:nvGrpSpPr>
            <p:cNvPr id="32" name="그룹 1014">
              <a:extLst>
                <a:ext uri="{FF2B5EF4-FFF2-40B4-BE49-F238E27FC236}">
                  <a16:creationId xmlns:a16="http://schemas.microsoft.com/office/drawing/2014/main" xmlns="" id="{100093FE-7CFA-3BD3-EDA6-973C6B8601FC}"/>
                </a:ext>
              </a:extLst>
            </p:cNvPr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35" name="Object 48">
                <a:extLst>
                  <a:ext uri="{FF2B5EF4-FFF2-40B4-BE49-F238E27FC236}">
                    <a16:creationId xmlns:a16="http://schemas.microsoft.com/office/drawing/2014/main" xmlns="" id="{3E5FCC5F-ABCB-C45A-E787-4F5549A88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33" name="Object 50">
              <a:extLst>
                <a:ext uri="{FF2B5EF4-FFF2-40B4-BE49-F238E27FC236}">
                  <a16:creationId xmlns:a16="http://schemas.microsoft.com/office/drawing/2014/main" xmlns="" id="{0001F3DB-D009-43AE-243F-6281052F4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05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0401624" cy="30390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71867" y="3831520"/>
            <a:ext cx="4475841" cy="1895198"/>
            <a:chOff x="2071867" y="3831520"/>
            <a:chExt cx="4475841" cy="1895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1867" y="3831520"/>
              <a:ext cx="4475841" cy="18951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02363" y="2604477"/>
            <a:ext cx="2087290" cy="7316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56287" y="4532649"/>
            <a:ext cx="3917548" cy="10209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56144" y="3984287"/>
            <a:ext cx="3062976" cy="7316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90434" y="4447479"/>
            <a:ext cx="9798975" cy="2539430"/>
            <a:chOff x="7190434" y="4447479"/>
            <a:chExt cx="9798975" cy="25394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0434" y="4447479"/>
              <a:ext cx="9798975" cy="2539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9781" y="7089885"/>
            <a:ext cx="15629627" cy="2021795"/>
            <a:chOff x="1359781" y="7089885"/>
            <a:chExt cx="15629627" cy="20217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9781" y="7089885"/>
              <a:ext cx="15629627" cy="20217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90434" y="3493449"/>
            <a:ext cx="3574803" cy="866619"/>
            <a:chOff x="7190434" y="3493449"/>
            <a:chExt cx="3574803" cy="86661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0434" y="3493449"/>
              <a:ext cx="3574803" cy="8666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7696200" y="3755320"/>
            <a:ext cx="2133600" cy="3975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18046" y="6362700"/>
            <a:ext cx="5740754" cy="3975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59780" y="6991879"/>
            <a:ext cx="1916819" cy="3975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696199" y="3983920"/>
            <a:ext cx="3069037" cy="3975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620000" y="4991100"/>
            <a:ext cx="1610717" cy="5104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0401624" cy="30390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2363" y="2604477"/>
            <a:ext cx="2087290" cy="7316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69059" y="3831520"/>
            <a:ext cx="4475841" cy="1805370"/>
            <a:chOff x="2069059" y="3831520"/>
            <a:chExt cx="4475841" cy="18053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9059" y="3831520"/>
              <a:ext cx="4475841" cy="180537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53337" y="3941190"/>
            <a:ext cx="3420328" cy="73163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53477" y="4532658"/>
            <a:ext cx="4055995" cy="10209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50011" y="5957740"/>
            <a:ext cx="6561790" cy="3068578"/>
            <a:chOff x="2050011" y="5957740"/>
            <a:chExt cx="6561790" cy="306857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50011" y="5957740"/>
              <a:ext cx="1391743" cy="1391727"/>
              <a:chOff x="2050011" y="5957740"/>
              <a:chExt cx="1391743" cy="139172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050011" y="5957740"/>
                <a:ext cx="1391743" cy="1391727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02051" y="6062716"/>
              <a:ext cx="973737" cy="118158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3614859" y="6133339"/>
              <a:ext cx="4996943" cy="992096"/>
              <a:chOff x="3614859" y="6133339"/>
              <a:chExt cx="4996943" cy="99209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614859" y="6133339"/>
                <a:ext cx="4996943" cy="99209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614859" y="8062723"/>
              <a:ext cx="4996943" cy="963594"/>
              <a:chOff x="3614859" y="8062723"/>
              <a:chExt cx="4996943" cy="96359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614859" y="8062723"/>
                <a:ext cx="4996943" cy="963594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05331" y="6370195"/>
              <a:ext cx="4292819" cy="562266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00659" y="8320252"/>
              <a:ext cx="3640828" cy="56226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5720117" y="7196309"/>
              <a:ext cx="771862" cy="742917"/>
              <a:chOff x="5720117" y="7196309"/>
              <a:chExt cx="771862" cy="74291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6200000">
                <a:off x="5720117" y="7196309"/>
                <a:ext cx="771862" cy="74291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9561905" y="6133414"/>
            <a:ext cx="6171429" cy="2412468"/>
            <a:chOff x="9561905" y="6133414"/>
            <a:chExt cx="6171429" cy="241246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61905" y="6133414"/>
              <a:ext cx="6171429" cy="241246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722861" y="7772660"/>
            <a:ext cx="801897" cy="976037"/>
            <a:chOff x="8722861" y="7772660"/>
            <a:chExt cx="801897" cy="97603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900000">
              <a:off x="8722861" y="7772660"/>
              <a:ext cx="801897" cy="97603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694548" y="6247700"/>
            <a:ext cx="5922222" cy="437044"/>
            <a:chOff x="9694548" y="6247700"/>
            <a:chExt cx="5922222" cy="43704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94548" y="6247700"/>
              <a:ext cx="5922222" cy="43704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696822" y="7546324"/>
            <a:ext cx="5922222" cy="437044"/>
            <a:chOff x="9696822" y="7546324"/>
            <a:chExt cx="5922222" cy="43704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696822" y="7546324"/>
              <a:ext cx="5922222" cy="43704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686508" y="7983369"/>
            <a:ext cx="5922222" cy="437044"/>
            <a:chOff x="9686508" y="7983369"/>
            <a:chExt cx="5922222" cy="43704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86508" y="7983369"/>
              <a:ext cx="5922222" cy="43704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294852" y="5070233"/>
            <a:ext cx="801897" cy="976037"/>
            <a:chOff x="12294852" y="5070233"/>
            <a:chExt cx="801897" cy="97603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12294852" y="5070233"/>
              <a:ext cx="801897" cy="97603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561905" y="3739207"/>
            <a:ext cx="6171429" cy="1428398"/>
            <a:chOff x="9561905" y="3739207"/>
            <a:chExt cx="6171429" cy="142839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561905" y="3739207"/>
              <a:ext cx="6171429" cy="142839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692431" y="3742849"/>
            <a:ext cx="5922222" cy="437044"/>
            <a:chOff x="9692431" y="3742849"/>
            <a:chExt cx="5922222" cy="43704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92431" y="3742849"/>
              <a:ext cx="5922222" cy="43704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696822" y="4168048"/>
            <a:ext cx="5922222" cy="437044"/>
            <a:chOff x="9696822" y="4168048"/>
            <a:chExt cx="5922222" cy="43704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696822" y="4168048"/>
              <a:ext cx="5922222" cy="43704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686508" y="4605092"/>
            <a:ext cx="5922222" cy="437044"/>
            <a:chOff x="9686508" y="4605092"/>
            <a:chExt cx="5922222" cy="43704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86508" y="4605092"/>
              <a:ext cx="5922222" cy="4370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0401624" cy="30390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2363" y="2604477"/>
            <a:ext cx="2087290" cy="7316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32148" y="3834503"/>
            <a:ext cx="10069765" cy="2929386"/>
            <a:chOff x="6932148" y="3834503"/>
            <a:chExt cx="10069765" cy="29293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2148" y="3834503"/>
              <a:ext cx="10069765" cy="2929386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7696200" y="4517320"/>
            <a:ext cx="4038600" cy="3975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7" name="그룹 1007"/>
          <p:cNvGrpSpPr/>
          <p:nvPr/>
        </p:nvGrpSpPr>
        <p:grpSpPr>
          <a:xfrm>
            <a:off x="6932148" y="3831520"/>
            <a:ext cx="8686483" cy="5085033"/>
            <a:chOff x="6932148" y="3831520"/>
            <a:chExt cx="8686483" cy="50850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32148" y="3831520"/>
              <a:ext cx="8686483" cy="50850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69059" y="3831520"/>
            <a:ext cx="4475841" cy="1805370"/>
            <a:chOff x="2069059" y="3831520"/>
            <a:chExt cx="4475841" cy="180537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69059" y="3831520"/>
              <a:ext cx="4475841" cy="180537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53337" y="3941190"/>
            <a:ext cx="3420328" cy="73163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353477" y="4532658"/>
            <a:ext cx="4055995" cy="102092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8229599" y="5758950"/>
            <a:ext cx="7389031" cy="3975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0401624" cy="30390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2363" y="2604477"/>
            <a:ext cx="2087290" cy="7316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45250" y="3831520"/>
            <a:ext cx="4475841" cy="1794449"/>
            <a:chOff x="2145250" y="3831520"/>
            <a:chExt cx="4475841" cy="17944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5250" y="3831520"/>
              <a:ext cx="4475841" cy="17944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29527" y="3941190"/>
            <a:ext cx="3142594" cy="73163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29668" y="4532658"/>
            <a:ext cx="3987434" cy="10209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45250" y="7783020"/>
            <a:ext cx="1391743" cy="1391727"/>
            <a:chOff x="2145250" y="7783020"/>
            <a:chExt cx="1391743" cy="13917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5250" y="7783020"/>
              <a:ext cx="1391743" cy="139172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57214" y="8021164"/>
            <a:ext cx="1410733" cy="10092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710097" y="7958619"/>
            <a:ext cx="4996943" cy="992096"/>
            <a:chOff x="3710097" y="7958619"/>
            <a:chExt cx="4996943" cy="99209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10097" y="7958619"/>
              <a:ext cx="4996943" cy="99209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11395" y="7997086"/>
            <a:ext cx="4996943" cy="963594"/>
            <a:chOff x="9811395" y="7997086"/>
            <a:chExt cx="4996943" cy="96359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11395" y="7997086"/>
              <a:ext cx="4996943" cy="96359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100569" y="8186097"/>
            <a:ext cx="3683752" cy="56831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97226" y="8083331"/>
            <a:ext cx="3662705" cy="88291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813114" y="7083207"/>
            <a:ext cx="771862" cy="742917"/>
            <a:chOff x="5813114" y="7083207"/>
            <a:chExt cx="771862" cy="74291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5813114" y="7083207"/>
              <a:ext cx="771862" cy="7429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710097" y="6024407"/>
            <a:ext cx="4996943" cy="963594"/>
            <a:chOff x="3710097" y="6024407"/>
            <a:chExt cx="4996943" cy="96359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10097" y="6024407"/>
              <a:ext cx="4996943" cy="963594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95902" y="6110645"/>
            <a:ext cx="3278505" cy="88291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811395" y="6033931"/>
            <a:ext cx="4996943" cy="963594"/>
            <a:chOff x="9811395" y="6033931"/>
            <a:chExt cx="4996943" cy="96359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11395" y="6033931"/>
              <a:ext cx="4996943" cy="96359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197226" y="6101121"/>
            <a:ext cx="3121209" cy="88291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857143" y="8107425"/>
            <a:ext cx="771862" cy="742917"/>
            <a:chOff x="8857143" y="8107425"/>
            <a:chExt cx="771862" cy="74291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57143" y="8107425"/>
              <a:ext cx="771862" cy="74291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923936" y="7125039"/>
            <a:ext cx="771862" cy="742917"/>
            <a:chOff x="11923936" y="7125039"/>
            <a:chExt cx="771862" cy="74291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11923936" y="7125039"/>
              <a:ext cx="771862" cy="74291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32148" y="3985425"/>
            <a:ext cx="6171429" cy="1495238"/>
            <a:chOff x="6932148" y="3985425"/>
            <a:chExt cx="6171429" cy="1495238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6932148" y="3985425"/>
              <a:ext cx="6171429" cy="1486640"/>
              <a:chOff x="6932148" y="3985425"/>
              <a:chExt cx="6171429" cy="148664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932148" y="3985425"/>
                <a:ext cx="6171429" cy="148664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7031237" y="4064611"/>
              <a:ext cx="5991387" cy="437044"/>
              <a:chOff x="7031237" y="4064611"/>
              <a:chExt cx="5991387" cy="437044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031237" y="4064611"/>
                <a:ext cx="5991387" cy="437044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9755673" y="5409066"/>
            <a:ext cx="613401" cy="746607"/>
            <a:chOff x="9755673" y="5409066"/>
            <a:chExt cx="613401" cy="74660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6360000">
              <a:off x="9755673" y="5409066"/>
              <a:ext cx="613401" cy="74660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32148" y="3971602"/>
            <a:ext cx="6171429" cy="1514286"/>
            <a:chOff x="6932148" y="3971602"/>
            <a:chExt cx="6171429" cy="1514286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6932148" y="3971602"/>
              <a:ext cx="6171429" cy="1506494"/>
              <a:chOff x="6932148" y="3971602"/>
              <a:chExt cx="6171429" cy="1506494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932148" y="3971602"/>
                <a:ext cx="6171429" cy="150649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035999" y="4048419"/>
              <a:ext cx="5991387" cy="437044"/>
              <a:chOff x="7035999" y="4048419"/>
              <a:chExt cx="5991387" cy="43704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035999" y="4048419"/>
                <a:ext cx="5991387" cy="437044"/>
              </a:xfrm>
              <a:prstGeom prst="rect">
                <a:avLst/>
              </a:prstGeom>
            </p:spPr>
          </p:pic>
        </p:grpSp>
      </p:grpSp>
      <p:sp>
        <p:nvSpPr>
          <p:cNvPr id="2" name="타원 1"/>
          <p:cNvSpPr/>
          <p:nvPr/>
        </p:nvSpPr>
        <p:spPr>
          <a:xfrm>
            <a:off x="11938408" y="4000500"/>
            <a:ext cx="773824" cy="5472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0401624" cy="30390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2363" y="2604477"/>
            <a:ext cx="2087290" cy="7316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66667" y="3841044"/>
            <a:ext cx="9840008" cy="4967010"/>
            <a:chOff x="7066667" y="3841044"/>
            <a:chExt cx="9840008" cy="49670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66667" y="3841044"/>
              <a:ext cx="9840008" cy="49670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45250" y="3831520"/>
            <a:ext cx="4475841" cy="1794449"/>
            <a:chOff x="2145250" y="3831520"/>
            <a:chExt cx="4475841" cy="17944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45250" y="3831520"/>
              <a:ext cx="4475841" cy="179444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29527" y="3941190"/>
            <a:ext cx="3142594" cy="73163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29668" y="4532658"/>
            <a:ext cx="3987434" cy="102092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229600" y="5097110"/>
            <a:ext cx="5791200" cy="19879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0401624" cy="30390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59535" y="3788030"/>
            <a:ext cx="4475841" cy="1745039"/>
            <a:chOff x="2059535" y="3788030"/>
            <a:chExt cx="4475841" cy="17450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9535" y="3788030"/>
              <a:ext cx="4475841" cy="174503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43859" y="3897702"/>
            <a:ext cx="3009175" cy="73163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43934" y="4489163"/>
            <a:ext cx="3987434" cy="10209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02363" y="2604477"/>
            <a:ext cx="2087290" cy="7316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2292" y="7751178"/>
            <a:ext cx="6171429" cy="1500237"/>
            <a:chOff x="1472292" y="7751178"/>
            <a:chExt cx="6171429" cy="15002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2292" y="7751178"/>
              <a:ext cx="6171429" cy="15002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59535" y="5900597"/>
            <a:ext cx="4996943" cy="963594"/>
            <a:chOff x="2059535" y="5900597"/>
            <a:chExt cx="4996943" cy="96359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59535" y="5900597"/>
              <a:ext cx="4996943" cy="96359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45366" y="5967788"/>
            <a:ext cx="3121200" cy="88291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251306" y="6917137"/>
            <a:ext cx="613401" cy="746607"/>
            <a:chOff x="4251306" y="6917137"/>
            <a:chExt cx="613401" cy="74660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4251306" y="6917137"/>
              <a:ext cx="613401" cy="7466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66620" y="8270118"/>
            <a:ext cx="5991387" cy="437044"/>
            <a:chOff x="1566620" y="8270118"/>
            <a:chExt cx="5991387" cy="43704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66620" y="8270118"/>
              <a:ext cx="5991387" cy="43704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036909" y="7951178"/>
            <a:ext cx="6171429" cy="1056985"/>
            <a:chOff x="9036909" y="7951178"/>
            <a:chExt cx="6171429" cy="105698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36909" y="7951178"/>
              <a:ext cx="6171429" cy="105698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014048" y="8122396"/>
            <a:ext cx="613401" cy="746607"/>
            <a:chOff x="8014048" y="8122396"/>
            <a:chExt cx="613401" cy="74660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14048" y="8122396"/>
              <a:ext cx="613401" cy="74660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643721" y="3816376"/>
            <a:ext cx="9358192" cy="2011441"/>
            <a:chOff x="7643721" y="3816376"/>
            <a:chExt cx="9358192" cy="201144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43721" y="3816376"/>
              <a:ext cx="9358192" cy="2011441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8229600" y="4422643"/>
            <a:ext cx="5181600" cy="3975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0401624" cy="30390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3859" y="3897702"/>
            <a:ext cx="3009175" cy="7316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59535" y="3808466"/>
            <a:ext cx="4475841" cy="1775399"/>
            <a:chOff x="2059535" y="3808466"/>
            <a:chExt cx="4475841" cy="17753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9535" y="3808466"/>
              <a:ext cx="4475841" cy="177539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43859" y="3918136"/>
            <a:ext cx="2671490" cy="7325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43934" y="4509601"/>
            <a:ext cx="3987434" cy="99014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02363" y="2604477"/>
            <a:ext cx="2087290" cy="7316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78583" y="6052978"/>
            <a:ext cx="14421419" cy="1993204"/>
            <a:chOff x="2078583" y="6052978"/>
            <a:chExt cx="14421419" cy="199320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78583" y="6052978"/>
              <a:ext cx="14421419" cy="1993204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2612804" y="6850790"/>
            <a:ext cx="13887198" cy="3975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0401624" cy="30390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71867" y="3831520"/>
            <a:ext cx="4475841" cy="911337"/>
            <a:chOff x="2071867" y="3831520"/>
            <a:chExt cx="4475841" cy="9113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1867" y="3831520"/>
              <a:ext cx="4475841" cy="91133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02363" y="2604478"/>
            <a:ext cx="2228423" cy="6837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22811" y="3965239"/>
            <a:ext cx="4181185" cy="7325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59535" y="5900597"/>
            <a:ext cx="4996943" cy="963594"/>
            <a:chOff x="2059535" y="5900597"/>
            <a:chExt cx="4996943" cy="9635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9535" y="5900597"/>
              <a:ext cx="4996943" cy="96359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45369" y="6152036"/>
            <a:ext cx="3121200" cy="4678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251306" y="6917137"/>
            <a:ext cx="613401" cy="746607"/>
            <a:chOff x="4251306" y="6917137"/>
            <a:chExt cx="613401" cy="74660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251306" y="6917137"/>
              <a:ext cx="613401" cy="7466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72292" y="7765385"/>
            <a:ext cx="6171429" cy="1428398"/>
            <a:chOff x="1472292" y="7765385"/>
            <a:chExt cx="6171429" cy="142839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2292" y="7765385"/>
              <a:ext cx="6171429" cy="142839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2819" y="8188075"/>
            <a:ext cx="5922222" cy="437044"/>
            <a:chOff x="1602819" y="8188075"/>
            <a:chExt cx="5922222" cy="43704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02819" y="8188075"/>
              <a:ext cx="5922222" cy="43704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19805" y="7262189"/>
            <a:ext cx="1158892" cy="55864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186034" y="7327834"/>
            <a:ext cx="1859293" cy="55864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142857" y="7798587"/>
            <a:ext cx="5806164" cy="1395196"/>
            <a:chOff x="9142857" y="7798587"/>
            <a:chExt cx="5806164" cy="139519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42857" y="7798587"/>
              <a:ext cx="5806164" cy="139519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209524" y="7841576"/>
            <a:ext cx="5701402" cy="437044"/>
            <a:chOff x="9209524" y="7841576"/>
            <a:chExt cx="5701402" cy="43704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09524" y="7841576"/>
              <a:ext cx="5701402" cy="43704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431403" y="8128287"/>
            <a:ext cx="1912266" cy="453763"/>
            <a:chOff x="7431403" y="8128287"/>
            <a:chExt cx="1912266" cy="45376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1460000">
              <a:off x="7431403" y="8128287"/>
              <a:ext cx="1912266" cy="45376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910388" y="3831520"/>
            <a:ext cx="7000538" cy="2259933"/>
            <a:chOff x="7910388" y="3831520"/>
            <a:chExt cx="7000538" cy="225993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10388" y="3831520"/>
              <a:ext cx="7000538" cy="225993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078583" y="4944895"/>
            <a:ext cx="4475841" cy="755899"/>
            <a:chOff x="2078583" y="4944895"/>
            <a:chExt cx="4475841" cy="7558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78583" y="4944895"/>
              <a:ext cx="4475841" cy="75589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362860" y="5054564"/>
            <a:ext cx="3762318" cy="73258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7910388" y="6382395"/>
            <a:ext cx="3681923" cy="601346"/>
            <a:chOff x="7910388" y="6382395"/>
            <a:chExt cx="3681923" cy="60134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910388" y="6382395"/>
              <a:ext cx="3681923" cy="60134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0401624" cy="30390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2363" y="2604478"/>
            <a:ext cx="2228423" cy="6837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67105" y="3831520"/>
            <a:ext cx="4475841" cy="778885"/>
            <a:chOff x="2167105" y="3831520"/>
            <a:chExt cx="4475841" cy="7788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7105" y="3831520"/>
              <a:ext cx="4475841" cy="77888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51382" y="3941192"/>
            <a:ext cx="3183833" cy="7325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16199" y="3831520"/>
            <a:ext cx="6171429" cy="3817378"/>
            <a:chOff x="10716199" y="3831520"/>
            <a:chExt cx="6171429" cy="38173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16199" y="3831520"/>
              <a:ext cx="6171429" cy="38173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72292" y="7765385"/>
            <a:ext cx="6171429" cy="1428398"/>
            <a:chOff x="1472292" y="7765385"/>
            <a:chExt cx="6171429" cy="14283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2292" y="7765385"/>
              <a:ext cx="6171429" cy="14283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02819" y="7788075"/>
            <a:ext cx="5922222" cy="437044"/>
            <a:chOff x="1602819" y="7788075"/>
            <a:chExt cx="5922222" cy="4370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2819" y="7788075"/>
              <a:ext cx="5922222" cy="43704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19805" y="7262186"/>
            <a:ext cx="1938217" cy="55864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947067" y="7765385"/>
            <a:ext cx="1391743" cy="1391727"/>
            <a:chOff x="8947067" y="7765385"/>
            <a:chExt cx="1391743" cy="13917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47067" y="7765385"/>
              <a:ext cx="1391743" cy="139172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56392" y="8102620"/>
            <a:ext cx="1218375" cy="69021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476678" y="7755361"/>
            <a:ext cx="1667796" cy="692948"/>
            <a:chOff x="7476678" y="7755361"/>
            <a:chExt cx="1667796" cy="6929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680000">
              <a:off x="7476678" y="7755361"/>
              <a:ext cx="1667796" cy="6929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059535" y="5900597"/>
            <a:ext cx="4996943" cy="963594"/>
            <a:chOff x="2059535" y="5900597"/>
            <a:chExt cx="4996943" cy="96359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59535" y="5900597"/>
              <a:ext cx="4996943" cy="96359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45369" y="6129693"/>
            <a:ext cx="3337295" cy="56831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251306" y="6917137"/>
            <a:ext cx="613401" cy="746607"/>
            <a:chOff x="4251306" y="6917137"/>
            <a:chExt cx="613401" cy="74660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4251306" y="6917137"/>
              <a:ext cx="613401" cy="746607"/>
            </a:xfrm>
            <a:prstGeom prst="rect">
              <a:avLst/>
            </a:prstGeom>
          </p:spPr>
        </p:pic>
      </p:grpSp>
      <p:sp>
        <p:nvSpPr>
          <p:cNvPr id="35" name="직사각형 34"/>
          <p:cNvSpPr/>
          <p:nvPr/>
        </p:nvSpPr>
        <p:spPr>
          <a:xfrm>
            <a:off x="11645432" y="6698006"/>
            <a:ext cx="3137368" cy="56417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0401624" cy="30390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78583" y="3705357"/>
            <a:ext cx="4475841" cy="867923"/>
            <a:chOff x="2078583" y="3705357"/>
            <a:chExt cx="4475841" cy="8679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8583" y="3705357"/>
              <a:ext cx="4475841" cy="86792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62907" y="3815029"/>
            <a:ext cx="3867918" cy="7325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02363" y="2604478"/>
            <a:ext cx="2228423" cy="6837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49532" y="7768626"/>
            <a:ext cx="6171429" cy="1040964"/>
            <a:chOff x="10849532" y="7768626"/>
            <a:chExt cx="6171429" cy="10409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49532" y="7768626"/>
              <a:ext cx="6171429" cy="10409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72292" y="7765385"/>
            <a:ext cx="6171429" cy="1428398"/>
            <a:chOff x="1472292" y="7765385"/>
            <a:chExt cx="6171429" cy="14283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2292" y="7765385"/>
              <a:ext cx="6171429" cy="14283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02819" y="8626170"/>
            <a:ext cx="5922222" cy="437044"/>
            <a:chOff x="1602819" y="8626170"/>
            <a:chExt cx="5922222" cy="4370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2819" y="8626170"/>
              <a:ext cx="5922222" cy="43704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19805" y="7262186"/>
            <a:ext cx="1938217" cy="55864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489924" y="7765385"/>
            <a:ext cx="1391743" cy="1391727"/>
            <a:chOff x="8489924" y="7765385"/>
            <a:chExt cx="1391743" cy="13917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89924" y="7765385"/>
              <a:ext cx="1391743" cy="139172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99249" y="8084278"/>
            <a:ext cx="1216442" cy="81128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472189" y="8276892"/>
            <a:ext cx="1106840" cy="692948"/>
            <a:chOff x="7472189" y="8276892"/>
            <a:chExt cx="1106840" cy="6929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20000">
              <a:off x="7472189" y="8276892"/>
              <a:ext cx="1106840" cy="6929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059535" y="5900597"/>
            <a:ext cx="4996943" cy="963594"/>
            <a:chOff x="2059535" y="5900597"/>
            <a:chExt cx="4996943" cy="96359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59535" y="5900597"/>
              <a:ext cx="4996943" cy="96359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45369" y="6129693"/>
            <a:ext cx="3615267" cy="56831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251306" y="6917137"/>
            <a:ext cx="613401" cy="746607"/>
            <a:chOff x="4251306" y="6917137"/>
            <a:chExt cx="613401" cy="74660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4251306" y="6917137"/>
              <a:ext cx="613401" cy="74660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043572" y="7915804"/>
            <a:ext cx="613401" cy="746607"/>
            <a:chOff x="10043572" y="7915804"/>
            <a:chExt cx="613401" cy="74660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43572" y="7915804"/>
              <a:ext cx="613401" cy="74660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466663" y="4139319"/>
            <a:ext cx="6171429" cy="2057143"/>
            <a:chOff x="9466663" y="4139319"/>
            <a:chExt cx="6171429" cy="20571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66663" y="4139319"/>
              <a:ext cx="6171429" cy="2057143"/>
            </a:xfrm>
            <a:prstGeom prst="rect">
              <a:avLst/>
            </a:prstGeom>
          </p:spPr>
        </p:pic>
      </p:grpSp>
      <p:sp>
        <p:nvSpPr>
          <p:cNvPr id="39" name="직사각형 38"/>
          <p:cNvSpPr/>
          <p:nvPr/>
        </p:nvSpPr>
        <p:spPr>
          <a:xfrm>
            <a:off x="10468496" y="5265121"/>
            <a:ext cx="3399903" cy="56417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57143" y="781769"/>
            <a:ext cx="9690858" cy="8726852"/>
            <a:chOff x="7657143" y="781769"/>
            <a:chExt cx="9690858" cy="8726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7143" y="781769"/>
              <a:ext cx="9690858" cy="87268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26" y="1330018"/>
            <a:ext cx="8004344" cy="25167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57143" y="781769"/>
            <a:ext cx="9690858" cy="8721633"/>
            <a:chOff x="7657143" y="781769"/>
            <a:chExt cx="9690858" cy="87216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7143" y="781769"/>
              <a:ext cx="9690858" cy="872163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4379" y="2177132"/>
            <a:ext cx="1915707" cy="172366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87532" y="2380913"/>
            <a:ext cx="5955349" cy="11345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7691" y="3058498"/>
            <a:ext cx="4767003" cy="597224"/>
            <a:chOff x="1567691" y="3058498"/>
            <a:chExt cx="4767003" cy="5972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7691" y="3058498"/>
              <a:ext cx="4767003" cy="5972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9985" y="3029319"/>
            <a:ext cx="4945849" cy="7235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48312" y="3516579"/>
            <a:ext cx="2105334" cy="17243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87532" y="3720465"/>
            <a:ext cx="4633987" cy="103204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48312" y="4836291"/>
            <a:ext cx="2105334" cy="17243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87532" y="5040179"/>
            <a:ext cx="2788578" cy="103204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48312" y="6175843"/>
            <a:ext cx="2124381" cy="172433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87532" y="6379732"/>
            <a:ext cx="3906007" cy="102252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360900" y="7585724"/>
            <a:ext cx="2105334" cy="17243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00103" y="7789608"/>
            <a:ext cx="1863873" cy="10606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57485" y="5164899"/>
            <a:ext cx="5137974" cy="4408382"/>
            <a:chOff x="1963052" y="5164899"/>
            <a:chExt cx="5137974" cy="440838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63052" y="5164899"/>
              <a:ext cx="5137974" cy="44083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02657" y="7341997"/>
            <a:ext cx="3617137" cy="6171429"/>
            <a:chOff x="3608224" y="7341997"/>
            <a:chExt cx="3617137" cy="6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9004" y="4295632"/>
              <a:ext cx="7234274" cy="12342857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08224" y="7341997"/>
              <a:ext cx="3617137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8600" y="5863770"/>
            <a:ext cx="3751650" cy="6171429"/>
            <a:chOff x="334167" y="5863770"/>
            <a:chExt cx="3751650" cy="617142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1516665" y="2792485"/>
              <a:ext cx="7503299" cy="12342857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4167" y="5863770"/>
              <a:ext cx="3751650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151678" y="5066934"/>
            <a:ext cx="1600000" cy="1600000"/>
            <a:chOff x="4257245" y="5066934"/>
            <a:chExt cx="1600000" cy="160000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57245" y="5066934"/>
              <a:ext cx="1600000" cy="16000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38891" y="4518231"/>
            <a:ext cx="2926754" cy="2539559"/>
            <a:chOff x="3744458" y="4518231"/>
            <a:chExt cx="2926754" cy="25395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44458" y="4518231"/>
              <a:ext cx="2926754" cy="2539559"/>
            </a:xfrm>
            <a:prstGeom prst="rect">
              <a:avLst/>
            </a:prstGeom>
          </p:spPr>
        </p:pic>
      </p:grpSp>
      <p:grpSp>
        <p:nvGrpSpPr>
          <p:cNvPr id="36" name="그룹 1013">
            <a:extLst>
              <a:ext uri="{FF2B5EF4-FFF2-40B4-BE49-F238E27FC236}">
                <a16:creationId xmlns:a16="http://schemas.microsoft.com/office/drawing/2014/main" xmlns="" id="{8814B76D-9BE9-D8C7-C4AC-8C5761DCD1EF}"/>
              </a:ext>
            </a:extLst>
          </p:cNvPr>
          <p:cNvGrpSpPr/>
          <p:nvPr/>
        </p:nvGrpSpPr>
        <p:grpSpPr>
          <a:xfrm>
            <a:off x="13182600" y="1067384"/>
            <a:ext cx="3898337" cy="418658"/>
            <a:chOff x="13103576" y="2659695"/>
            <a:chExt cx="3898337" cy="418658"/>
          </a:xfrm>
        </p:grpSpPr>
        <p:grpSp>
          <p:nvGrpSpPr>
            <p:cNvPr id="37" name="그룹 1014">
              <a:extLst>
                <a:ext uri="{FF2B5EF4-FFF2-40B4-BE49-F238E27FC236}">
                  <a16:creationId xmlns:a16="http://schemas.microsoft.com/office/drawing/2014/main" xmlns="" id="{740F95C9-CC28-8457-34E7-C75C79223029}"/>
                </a:ext>
              </a:extLst>
            </p:cNvPr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40" name="Object 48">
                <a:extLst>
                  <a:ext uri="{FF2B5EF4-FFF2-40B4-BE49-F238E27FC236}">
                    <a16:creationId xmlns:a16="http://schemas.microsoft.com/office/drawing/2014/main" xmlns="" id="{925333B8-2E9E-7A59-E2AA-E4B2DBCE2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39" name="Object 50">
              <a:extLst>
                <a:ext uri="{FF2B5EF4-FFF2-40B4-BE49-F238E27FC236}">
                  <a16:creationId xmlns:a16="http://schemas.microsoft.com/office/drawing/2014/main" xmlns="" id="{5F72BE0F-D69F-0D5A-1A86-F02CA139D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3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0047"/>
            <a:ext cx="11413767" cy="3025491"/>
          </a:xfrm>
          <a:prstGeom prst="rect">
            <a:avLst/>
          </a:prstGeom>
        </p:spPr>
      </p:pic>
      <p:pic>
        <p:nvPicPr>
          <p:cNvPr id="18" name="Object 17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45848" y="3421851"/>
            <a:ext cx="10594018" cy="5628072"/>
          </a:xfrm>
          <a:prstGeom prst="rect">
            <a:avLst/>
          </a:prstGeom>
        </p:spPr>
      </p:pic>
      <p:grpSp>
        <p:nvGrpSpPr>
          <p:cNvPr id="15" name="그룹 1005"/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17" name="그룹 1006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20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19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0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74424" y="5701728"/>
            <a:ext cx="7717074" cy="76714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54662" y="3301909"/>
            <a:ext cx="10128087" cy="3755154"/>
          </a:xfrm>
          <a:prstGeom prst="rect">
            <a:avLst/>
          </a:prstGeom>
        </p:spPr>
      </p:pic>
      <p:grpSp>
        <p:nvGrpSpPr>
          <p:cNvPr id="18" name="그룹 1005"/>
          <p:cNvGrpSpPr/>
          <p:nvPr/>
        </p:nvGrpSpPr>
        <p:grpSpPr>
          <a:xfrm>
            <a:off x="13103576" y="914842"/>
            <a:ext cx="3898337" cy="418658"/>
            <a:chOff x="13103576" y="2659695"/>
            <a:chExt cx="3898337" cy="418658"/>
          </a:xfrm>
        </p:grpSpPr>
        <p:grpSp>
          <p:nvGrpSpPr>
            <p:cNvPr id="19" name="그룹 1006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23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7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54657" y="3421726"/>
            <a:ext cx="11624202" cy="3921402"/>
          </a:xfrm>
          <a:prstGeom prst="rect">
            <a:avLst/>
          </a:prstGeom>
        </p:spPr>
      </p:pic>
      <p:grpSp>
        <p:nvGrpSpPr>
          <p:cNvPr id="17" name="그룹 1005"/>
          <p:cNvGrpSpPr/>
          <p:nvPr/>
        </p:nvGrpSpPr>
        <p:grpSpPr>
          <a:xfrm>
            <a:off x="13103576" y="914842"/>
            <a:ext cx="3898337" cy="418658"/>
            <a:chOff x="13103576" y="2659695"/>
            <a:chExt cx="3898337" cy="418658"/>
          </a:xfrm>
        </p:grpSpPr>
        <p:grpSp>
          <p:nvGrpSpPr>
            <p:cNvPr id="18" name="그룹 1006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22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20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4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0"/>
            <a:ext cx="13323883" cy="30360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62712" y="5519229"/>
            <a:ext cx="8018240" cy="3504581"/>
            <a:chOff x="8262712" y="5519229"/>
            <a:chExt cx="8018240" cy="35045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2712" y="5519229"/>
              <a:ext cx="8018240" cy="35045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3811" y="5719646"/>
            <a:ext cx="952156" cy="75713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20173" y="6513154"/>
            <a:ext cx="7235357" cy="23611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53644" y="3835002"/>
            <a:ext cx="428571" cy="425213"/>
            <a:chOff x="8053644" y="3835002"/>
            <a:chExt cx="428571" cy="42521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53644" y="3835002"/>
              <a:ext cx="428571" cy="4252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929780" y="4809698"/>
            <a:ext cx="428848" cy="379530"/>
            <a:chOff x="15929780" y="4809698"/>
            <a:chExt cx="428848" cy="3795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29780" y="4809698"/>
              <a:ext cx="428848" cy="3795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89002" y="4607317"/>
            <a:ext cx="3915344" cy="142857"/>
            <a:chOff x="10489002" y="4607317"/>
            <a:chExt cx="3915344" cy="1428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89002" y="4607317"/>
              <a:ext cx="3915344" cy="14285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62218" y="3855453"/>
            <a:ext cx="8203400" cy="106473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80952" y="6337679"/>
            <a:ext cx="7001347" cy="93969"/>
            <a:chOff x="8780952" y="6337679"/>
            <a:chExt cx="7001347" cy="9396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80952" y="6337679"/>
              <a:ext cx="7001347" cy="939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06682" y="3629169"/>
            <a:ext cx="4790215" cy="5394641"/>
            <a:chOff x="2106682" y="3629169"/>
            <a:chExt cx="4790215" cy="539464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06682" y="3629169"/>
              <a:ext cx="4790215" cy="5394641"/>
            </a:xfrm>
            <a:prstGeom prst="rect">
              <a:avLst/>
            </a:prstGeom>
          </p:spPr>
        </p:pic>
      </p:grpSp>
      <p:grpSp>
        <p:nvGrpSpPr>
          <p:cNvPr id="25" name="그룹 1013">
            <a:extLst>
              <a:ext uri="{FF2B5EF4-FFF2-40B4-BE49-F238E27FC236}">
                <a16:creationId xmlns:a16="http://schemas.microsoft.com/office/drawing/2014/main" xmlns="" id="{174613A9-F491-15C7-1D4B-E2728B203ADA}"/>
              </a:ext>
            </a:extLst>
          </p:cNvPr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27" name="그룹 1014">
              <a:extLst>
                <a:ext uri="{FF2B5EF4-FFF2-40B4-BE49-F238E27FC236}">
                  <a16:creationId xmlns:a16="http://schemas.microsoft.com/office/drawing/2014/main" xmlns="" id="{12D97C1A-2723-DC66-69E7-EEA693E65CDA}"/>
                </a:ext>
              </a:extLst>
            </p:cNvPr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30" name="Object 48">
                <a:extLst>
                  <a:ext uri="{FF2B5EF4-FFF2-40B4-BE49-F238E27FC236}">
                    <a16:creationId xmlns:a16="http://schemas.microsoft.com/office/drawing/2014/main" xmlns="" id="{6D0C4A48-1702-9AD9-FF93-5D5D68205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29" name="Object 50">
              <a:extLst>
                <a:ext uri="{FF2B5EF4-FFF2-40B4-BE49-F238E27FC236}">
                  <a16:creationId xmlns:a16="http://schemas.microsoft.com/office/drawing/2014/main" xmlns="" id="{960E37CD-6EEE-F4D4-8B19-77887D36F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4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2087300" cy="3037814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0440" y="2560230"/>
            <a:ext cx="4102079" cy="695232"/>
          </a:xfrm>
          <a:prstGeom prst="rect">
            <a:avLst/>
          </a:prstGeom>
        </p:spPr>
      </p:pic>
      <p:grpSp>
        <p:nvGrpSpPr>
          <p:cNvPr id="48" name="그룹 1013">
            <a:extLst>
              <a:ext uri="{FF2B5EF4-FFF2-40B4-BE49-F238E27FC236}">
                <a16:creationId xmlns:a16="http://schemas.microsoft.com/office/drawing/2014/main" xmlns="" id="{D641F5B1-844B-CB32-FD7C-9CB2F2A2E2C8}"/>
              </a:ext>
            </a:extLst>
          </p:cNvPr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49" name="그룹 1014">
              <a:extLst>
                <a:ext uri="{FF2B5EF4-FFF2-40B4-BE49-F238E27FC236}">
                  <a16:creationId xmlns:a16="http://schemas.microsoft.com/office/drawing/2014/main" xmlns="" id="{FCD95BA9-BE70-A203-91A2-C2E0B8CD0048}"/>
                </a:ext>
              </a:extLst>
            </p:cNvPr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52" name="Object 48">
                <a:extLst>
                  <a:ext uri="{FF2B5EF4-FFF2-40B4-BE49-F238E27FC236}">
                    <a16:creationId xmlns:a16="http://schemas.microsoft.com/office/drawing/2014/main" xmlns="" id="{C140CECE-2D6D-6924-75D8-45B26A1AF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51" name="Object 50">
              <a:extLst>
                <a:ext uri="{FF2B5EF4-FFF2-40B4-BE49-F238E27FC236}">
                  <a16:creationId xmlns:a16="http://schemas.microsoft.com/office/drawing/2014/main" xmlns="" id="{5F91529E-04BD-CEE9-A966-2398A6A5D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ECED96BF-8C31-0E85-2292-D3C1A614318A}"/>
              </a:ext>
            </a:extLst>
          </p:cNvPr>
          <p:cNvGrpSpPr/>
          <p:nvPr/>
        </p:nvGrpSpPr>
        <p:grpSpPr>
          <a:xfrm>
            <a:off x="1643013" y="5448300"/>
            <a:ext cx="3519162" cy="3635425"/>
            <a:chOff x="1643013" y="3938805"/>
            <a:chExt cx="3519162" cy="36354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43013" y="3938805"/>
              <a:ext cx="3519162" cy="3635425"/>
              <a:chOff x="1643013" y="3938805"/>
              <a:chExt cx="3519162" cy="363542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43013" y="3938805"/>
                <a:ext cx="3519162" cy="3635425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1696" y="6000992"/>
              <a:ext cx="2959116" cy="90284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899089" y="7051964"/>
              <a:ext cx="3007009" cy="93969"/>
              <a:chOff x="1899089" y="7051964"/>
              <a:chExt cx="3007009" cy="9396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899089" y="7051964"/>
                <a:ext cx="3007009" cy="93969"/>
              </a:xfrm>
              <a:prstGeom prst="rect">
                <a:avLst/>
              </a:prstGeom>
            </p:spPr>
          </p:pic>
        </p:grpSp>
        <p:pic>
          <p:nvPicPr>
            <p:cNvPr id="4" name="그래픽 3" descr="배지 1 윤곽선">
              <a:extLst>
                <a:ext uri="{FF2B5EF4-FFF2-40B4-BE49-F238E27FC236}">
                  <a16:creationId xmlns:a16="http://schemas.microsoft.com/office/drawing/2014/main" xmlns="" id="{CCD57C90-1B00-B7A0-9DAB-BBEA24792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945589" y="4190890"/>
              <a:ext cx="1373526" cy="1373526"/>
            </a:xfrm>
            <a:prstGeom prst="rect">
              <a:avLst/>
            </a:prstGeom>
          </p:spPr>
        </p:pic>
        <p:pic>
          <p:nvPicPr>
            <p:cNvPr id="7" name="그래픽 6" descr="배지 윤곽선">
              <a:extLst>
                <a:ext uri="{FF2B5EF4-FFF2-40B4-BE49-F238E27FC236}">
                  <a16:creationId xmlns:a16="http://schemas.microsoft.com/office/drawing/2014/main" xmlns="" id="{F2F92F06-8965-9301-9CC0-9866946E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699877" y="4415913"/>
              <a:ext cx="1373526" cy="1373526"/>
            </a:xfrm>
            <a:prstGeom prst="rect">
              <a:avLst/>
            </a:prstGeom>
          </p:spPr>
        </p:pic>
        <p:pic>
          <p:nvPicPr>
            <p:cNvPr id="10" name="그래픽 9" descr="배지 3 윤곽선">
              <a:extLst>
                <a:ext uri="{FF2B5EF4-FFF2-40B4-BE49-F238E27FC236}">
                  <a16:creationId xmlns:a16="http://schemas.microsoft.com/office/drawing/2014/main" xmlns="" id="{3D881CF7-D7C9-AB49-4B93-120CE4287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3454165" y="4745320"/>
              <a:ext cx="1373526" cy="1373526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8EF70DB0-4C68-3D7B-9C75-B232836C1A93}"/>
              </a:ext>
            </a:extLst>
          </p:cNvPr>
          <p:cNvGrpSpPr/>
          <p:nvPr/>
        </p:nvGrpSpPr>
        <p:grpSpPr>
          <a:xfrm>
            <a:off x="5465419" y="5448300"/>
            <a:ext cx="3519162" cy="3635425"/>
            <a:chOff x="5465419" y="3938805"/>
            <a:chExt cx="3519162" cy="363542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65419" y="3938805"/>
              <a:ext cx="3519162" cy="3635425"/>
              <a:chOff x="5465419" y="3938805"/>
              <a:chExt cx="3519162" cy="363542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465419" y="3938805"/>
                <a:ext cx="3519162" cy="363542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721495" y="7051964"/>
              <a:ext cx="3007009" cy="93969"/>
              <a:chOff x="5721495" y="7051964"/>
              <a:chExt cx="3007009" cy="9396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21495" y="7051964"/>
                <a:ext cx="3007009" cy="9396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57911" y="6000992"/>
              <a:ext cx="2387687" cy="902840"/>
            </a:xfrm>
            <a:prstGeom prst="rect">
              <a:avLst/>
            </a:prstGeom>
          </p:spPr>
        </p:pic>
        <p:pic>
          <p:nvPicPr>
            <p:cNvPr id="18" name="그래픽 17" descr="덮인 책 윤곽선">
              <a:extLst>
                <a:ext uri="{FF2B5EF4-FFF2-40B4-BE49-F238E27FC236}">
                  <a16:creationId xmlns:a16="http://schemas.microsoft.com/office/drawing/2014/main" xmlns="" id="{DF370712-1D07-EACD-0414-C26A106C5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5998763" y="4169436"/>
              <a:ext cx="1639964" cy="1639964"/>
            </a:xfrm>
            <a:prstGeom prst="rect">
              <a:avLst/>
            </a:prstGeom>
          </p:spPr>
        </p:pic>
        <p:pic>
          <p:nvPicPr>
            <p:cNvPr id="14" name="그래픽 13" descr="덮인 책 단색으로 채워진">
              <a:extLst>
                <a:ext uri="{FF2B5EF4-FFF2-40B4-BE49-F238E27FC236}">
                  <a16:creationId xmlns:a16="http://schemas.microsoft.com/office/drawing/2014/main" xmlns="" id="{BE9B4383-B34E-768F-906D-EB2442E4F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6880639" y="4415929"/>
              <a:ext cx="1639965" cy="1639965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052331C6-183A-B4CC-1EF6-56AEA429FFD5}"/>
              </a:ext>
            </a:extLst>
          </p:cNvPr>
          <p:cNvGrpSpPr/>
          <p:nvPr/>
        </p:nvGrpSpPr>
        <p:grpSpPr>
          <a:xfrm>
            <a:off x="9319692" y="5448300"/>
            <a:ext cx="3519162" cy="3635425"/>
            <a:chOff x="9319692" y="3938805"/>
            <a:chExt cx="3519162" cy="363542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319692" y="3938805"/>
              <a:ext cx="3519162" cy="3635425"/>
              <a:chOff x="9319692" y="3938805"/>
              <a:chExt cx="3519162" cy="363542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319692" y="3938805"/>
                <a:ext cx="3519162" cy="363542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575769" y="7051964"/>
              <a:ext cx="3007009" cy="93969"/>
              <a:chOff x="9575769" y="7051964"/>
              <a:chExt cx="3007009" cy="9396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575769" y="7051964"/>
                <a:ext cx="3007009" cy="93969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94127" y="6000992"/>
              <a:ext cx="2387687" cy="902840"/>
            </a:xfrm>
            <a:prstGeom prst="rect">
              <a:avLst/>
            </a:prstGeom>
          </p:spPr>
        </p:pic>
        <p:pic>
          <p:nvPicPr>
            <p:cNvPr id="21" name="그래픽 20" descr="악보 단색으로 채워진">
              <a:extLst>
                <a:ext uri="{FF2B5EF4-FFF2-40B4-BE49-F238E27FC236}">
                  <a16:creationId xmlns:a16="http://schemas.microsoft.com/office/drawing/2014/main" xmlns="" id="{2F7E98AD-F209-B87C-688D-9471C32D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p:blipFill>
          <p:spPr>
            <a:xfrm>
              <a:off x="11348790" y="4138734"/>
              <a:ext cx="914400" cy="914400"/>
            </a:xfrm>
            <a:prstGeom prst="rect">
              <a:avLst/>
            </a:prstGeom>
          </p:spPr>
        </p:pic>
        <p:pic>
          <p:nvPicPr>
            <p:cNvPr id="24" name="그래픽 23" descr="디스크자키 남성 단색으로 채워진">
              <a:extLst>
                <a:ext uri="{FF2B5EF4-FFF2-40B4-BE49-F238E27FC236}">
                  <a16:creationId xmlns:a16="http://schemas.microsoft.com/office/drawing/2014/main" xmlns="" id="{C1D95856-4E2E-20E7-AA26-BC8F87877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p:blipFill>
          <p:spPr>
            <a:xfrm>
              <a:off x="10273811" y="4351737"/>
              <a:ext cx="1569687" cy="1569687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63495006-A939-F09D-C299-2592A745EA7D}"/>
              </a:ext>
            </a:extLst>
          </p:cNvPr>
          <p:cNvGrpSpPr/>
          <p:nvPr/>
        </p:nvGrpSpPr>
        <p:grpSpPr>
          <a:xfrm>
            <a:off x="13151622" y="5448300"/>
            <a:ext cx="3519162" cy="3635425"/>
            <a:chOff x="13151622" y="3938805"/>
            <a:chExt cx="3519162" cy="363542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3151622" y="3938805"/>
              <a:ext cx="3519162" cy="3635425"/>
              <a:chOff x="13151622" y="3938805"/>
              <a:chExt cx="3519162" cy="363542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151622" y="3938805"/>
                <a:ext cx="3519162" cy="363542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407699" y="7051964"/>
              <a:ext cx="3007009" cy="93969"/>
              <a:chOff x="13407699" y="7051964"/>
              <a:chExt cx="3007009" cy="9396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07699" y="7051964"/>
                <a:ext cx="3007009" cy="93969"/>
              </a:xfrm>
              <a:prstGeom prst="rect">
                <a:avLst/>
              </a:prstGeom>
            </p:spPr>
          </p:pic>
        </p:grpSp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230343" y="6000992"/>
              <a:ext cx="2387687" cy="912363"/>
            </a:xfrm>
            <a:prstGeom prst="rect">
              <a:avLst/>
            </a:prstGeom>
          </p:spPr>
        </p:pic>
        <p:pic>
          <p:nvPicPr>
            <p:cNvPr id="27" name="그래픽 26" descr="기본 셰이프 윤곽선">
              <a:extLst>
                <a:ext uri="{FF2B5EF4-FFF2-40B4-BE49-F238E27FC236}">
                  <a16:creationId xmlns:a16="http://schemas.microsoft.com/office/drawing/2014/main" xmlns="" id="{0B25CF70-9458-74AC-0CCE-B792AAB23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13950280" y="4287788"/>
              <a:ext cx="1767109" cy="1767109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CDE4D6B-BE93-BEA4-CC9C-C3EE048898D5}"/>
              </a:ext>
            </a:extLst>
          </p:cNvPr>
          <p:cNvSpPr txBox="1"/>
          <p:nvPr/>
        </p:nvSpPr>
        <p:spPr>
          <a:xfrm>
            <a:off x="1750414" y="3543300"/>
            <a:ext cx="10055576" cy="183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>
                <a:solidFill>
                  <a:srgbClr val="3B8AE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</a:t>
            </a:r>
            <a:r>
              <a:rPr lang="ko-KR" altLang="en-US" sz="4000">
                <a:solidFill>
                  <a:srgbClr val="3B8AE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4000">
                <a:solidFill>
                  <a:srgbClr val="3B8AE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4000">
                <a:solidFill>
                  <a:srgbClr val="3B8AE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노래방 기계에 수록된 </a:t>
            </a:r>
            <a:r>
              <a:rPr lang="ko-KR" altLang="en-US" sz="4000">
                <a:solidFill>
                  <a:srgbClr val="3B8AE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곡</a:t>
            </a:r>
            <a:r>
              <a:rPr lang="en-US" altLang="ko-KR" sz="4000">
                <a:solidFill>
                  <a:srgbClr val="3B8AE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4000">
                <a:solidFill>
                  <a:srgbClr val="3B8AE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노래</a:t>
            </a:r>
            <a:r>
              <a:rPr lang="en-US" altLang="ko-KR" sz="4000">
                <a:solidFill>
                  <a:srgbClr val="3B8AE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4000">
                <a:solidFill>
                  <a:srgbClr val="3B8AE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구조 </a:t>
            </a:r>
            <a:r>
              <a:rPr lang="en-US" altLang="ko-KR" sz="4000">
                <a:solidFill>
                  <a:srgbClr val="3B8AE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endParaRPr lang="ko-KR" altLang="en-US" sz="4000">
              <a:solidFill>
                <a:srgbClr val="3B8AE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0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2087300" cy="3037814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0440" y="2560230"/>
            <a:ext cx="4102079" cy="695232"/>
          </a:xfrm>
          <a:prstGeom prst="rect">
            <a:avLst/>
          </a:prstGeom>
        </p:spPr>
      </p:pic>
      <p:grpSp>
        <p:nvGrpSpPr>
          <p:cNvPr id="48" name="그룹 1013">
            <a:extLst>
              <a:ext uri="{FF2B5EF4-FFF2-40B4-BE49-F238E27FC236}">
                <a16:creationId xmlns:a16="http://schemas.microsoft.com/office/drawing/2014/main" xmlns="" id="{D641F5B1-844B-CB32-FD7C-9CB2F2A2E2C8}"/>
              </a:ext>
            </a:extLst>
          </p:cNvPr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49" name="그룹 1014">
              <a:extLst>
                <a:ext uri="{FF2B5EF4-FFF2-40B4-BE49-F238E27FC236}">
                  <a16:creationId xmlns:a16="http://schemas.microsoft.com/office/drawing/2014/main" xmlns="" id="{FCD95BA9-BE70-A203-91A2-C2E0B8CD0048}"/>
                </a:ext>
              </a:extLst>
            </p:cNvPr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52" name="Object 48">
                <a:extLst>
                  <a:ext uri="{FF2B5EF4-FFF2-40B4-BE49-F238E27FC236}">
                    <a16:creationId xmlns:a16="http://schemas.microsoft.com/office/drawing/2014/main" xmlns="" id="{C140CECE-2D6D-6924-75D8-45B26A1AF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51" name="Object 50">
              <a:extLst>
                <a:ext uri="{FF2B5EF4-FFF2-40B4-BE49-F238E27FC236}">
                  <a16:creationId xmlns:a16="http://schemas.microsoft.com/office/drawing/2014/main" xmlns="" id="{5F91529E-04BD-CEE9-A966-2398A6A5D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CDE4D6B-BE93-BEA4-CC9C-C3EE048898D5}"/>
              </a:ext>
            </a:extLst>
          </p:cNvPr>
          <p:cNvSpPr txBox="1"/>
          <p:nvPr/>
        </p:nvSpPr>
        <p:spPr>
          <a:xfrm>
            <a:off x="1750414" y="3543300"/>
            <a:ext cx="10055576" cy="92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>
                <a:solidFill>
                  <a:srgbClr val="3B8AE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자료형 </a:t>
            </a:r>
            <a:r>
              <a:rPr lang="en-US" altLang="ko-KR" sz="4000">
                <a:solidFill>
                  <a:srgbClr val="3B8AE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endParaRPr lang="ko-KR" altLang="en-US" sz="4000">
              <a:solidFill>
                <a:srgbClr val="3B8AE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xmlns="" id="{ADEC5326-2106-7E74-4AE7-62E651395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37586"/>
              </p:ext>
            </p:extLst>
          </p:nvPr>
        </p:nvGraphicFramePr>
        <p:xfrm>
          <a:off x="1815066" y="4757995"/>
          <a:ext cx="15177534" cy="421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727">
                  <a:extLst>
                    <a:ext uri="{9D8B030D-6E8A-4147-A177-3AD203B41FA5}">
                      <a16:colId xmlns:a16="http://schemas.microsoft.com/office/drawing/2014/main" xmlns="" val="3059388175"/>
                    </a:ext>
                  </a:extLst>
                </a:gridCol>
                <a:gridCol w="3786495">
                  <a:extLst>
                    <a:ext uri="{9D8B030D-6E8A-4147-A177-3AD203B41FA5}">
                      <a16:colId xmlns:a16="http://schemas.microsoft.com/office/drawing/2014/main" xmlns="" val="3027234126"/>
                    </a:ext>
                  </a:extLst>
                </a:gridCol>
                <a:gridCol w="8632312">
                  <a:extLst>
                    <a:ext uri="{9D8B030D-6E8A-4147-A177-3AD203B41FA5}">
                      <a16:colId xmlns:a16="http://schemas.microsoft.com/office/drawing/2014/main" xmlns="" val="3250916704"/>
                    </a:ext>
                  </a:extLst>
                </a:gridCol>
              </a:tblGrid>
              <a:tr h="84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>
                          <a:solidFill>
                            <a:srgbClr val="91BFF8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카테고리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>
                          <a:solidFill>
                            <a:srgbClr val="91BFF8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>
                          <a:solidFill>
                            <a:srgbClr val="91BFF8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예시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41675257"/>
                  </a:ext>
                </a:extLst>
              </a:tr>
              <a:tr h="84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고유번호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숫자형</a:t>
                      </a:r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정수형</a:t>
                      </a:r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ko-KR" altLang="en-US" sz="3500">
                        <a:solidFill>
                          <a:srgbClr val="4C9CF3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1, 6, 10, 876, </a:t>
                      </a:r>
                      <a:r>
                        <a:rPr lang="en-US" altLang="ko-KR" sz="3600" kern="100">
                          <a:solidFill>
                            <a:srgbClr val="4C9CF3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</a:t>
                      </a:r>
                      <a:r>
                        <a:rPr lang="ko-KR" altLang="ko-KR" sz="3600" kern="100">
                          <a:solidFill>
                            <a:srgbClr val="4C9CF3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</a:t>
                      </a:r>
                      <a:r>
                        <a:rPr lang="en-US" altLang="ko-KR" sz="3600" kern="100">
                          <a:solidFill>
                            <a:srgbClr val="4C9CF3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</a:t>
                      </a:r>
                      <a:endParaRPr lang="ko-KR" altLang="en-US" sz="3500">
                        <a:solidFill>
                          <a:srgbClr val="4C9CF3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6109651"/>
                  </a:ext>
                </a:extLst>
              </a:tr>
              <a:tr h="84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문자형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‘</a:t>
                      </a:r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밤편지</a:t>
                      </a:r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’, ‘</a:t>
                      </a:r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소주 한 잔</a:t>
                      </a:r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’, ‘RUN2U’</a:t>
                      </a:r>
                      <a:endParaRPr lang="ko-KR" altLang="en-US" sz="3500">
                        <a:solidFill>
                          <a:srgbClr val="4C9CF3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3256874"/>
                  </a:ext>
                </a:extLst>
              </a:tr>
              <a:tr h="84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가수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문자형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‘</a:t>
                      </a:r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아이유</a:t>
                      </a:r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(IU)’, ‘</a:t>
                      </a:r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임창정</a:t>
                      </a:r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’, ‘STAYC(</a:t>
                      </a:r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스테이씨</a:t>
                      </a:r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)’</a:t>
                      </a:r>
                      <a:endParaRPr lang="ko-KR" altLang="en-US" sz="3500">
                        <a:solidFill>
                          <a:srgbClr val="4C9CF3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5368489"/>
                  </a:ext>
                </a:extLst>
              </a:tr>
              <a:tr h="84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장르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범주형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‘</a:t>
                      </a:r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발라드</a:t>
                      </a:r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’, ‘</a:t>
                      </a:r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알앤비</a:t>
                      </a:r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’, ‘</a:t>
                      </a:r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댄스</a:t>
                      </a:r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’, ‘</a:t>
                      </a:r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힙합</a:t>
                      </a:r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’, ‘</a:t>
                      </a:r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트로트</a:t>
                      </a:r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’, ‘</a:t>
                      </a:r>
                      <a:r>
                        <a:rPr lang="ko-KR" altLang="en-US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기타</a:t>
                      </a:r>
                      <a:r>
                        <a:rPr lang="en-US" altLang="ko-KR" sz="3500">
                          <a:solidFill>
                            <a:srgbClr val="4C9CF3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’</a:t>
                      </a:r>
                      <a:endParaRPr lang="ko-KR" altLang="en-US" sz="3500">
                        <a:solidFill>
                          <a:srgbClr val="4C9CF3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8A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6211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2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3445" y="7325401"/>
            <a:ext cx="3153489" cy="12470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47062" y="4187183"/>
            <a:ext cx="3152138" cy="2980084"/>
            <a:chOff x="3562437" y="4187183"/>
            <a:chExt cx="3152138" cy="298008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787651" y="4187183"/>
              <a:ext cx="2701709" cy="2701709"/>
              <a:chOff x="3787651" y="4187183"/>
              <a:chExt cx="2701709" cy="270170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787651" y="4187183"/>
                <a:ext cx="2701709" cy="270170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562437" y="6415179"/>
              <a:ext cx="3152138" cy="752088"/>
              <a:chOff x="3562437" y="6415179"/>
              <a:chExt cx="3152138" cy="75208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562437" y="6415179"/>
                <a:ext cx="3152138" cy="752088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6123" y="6478244"/>
              <a:ext cx="2338885" cy="7562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84234" y="5318575"/>
            <a:ext cx="717246" cy="717300"/>
            <a:chOff x="8784234" y="5318575"/>
            <a:chExt cx="717246" cy="7173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84234" y="5318575"/>
              <a:ext cx="717246" cy="71730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23113" y="7325401"/>
            <a:ext cx="6039261" cy="124709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188802" y="4187183"/>
            <a:ext cx="3152138" cy="2980084"/>
            <a:chOff x="11650013" y="4187183"/>
            <a:chExt cx="3152138" cy="298008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875227" y="4187183"/>
              <a:ext cx="2701709" cy="2701709"/>
              <a:chOff x="11875227" y="4187183"/>
              <a:chExt cx="2701709" cy="270170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875227" y="4187183"/>
                <a:ext cx="2701709" cy="270170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650013" y="6415179"/>
              <a:ext cx="3152138" cy="752088"/>
              <a:chOff x="11650013" y="6415179"/>
              <a:chExt cx="3152138" cy="75208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50013" y="6415179"/>
                <a:ext cx="3152138" cy="752088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83694" y="6478244"/>
              <a:ext cx="2415104" cy="67330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00440" y="2560230"/>
            <a:ext cx="5330803" cy="69243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10608" y="121101"/>
            <a:ext cx="12087300" cy="3037814"/>
          </a:xfrm>
          <a:prstGeom prst="rect">
            <a:avLst/>
          </a:prstGeom>
        </p:spPr>
      </p:pic>
      <p:grpSp>
        <p:nvGrpSpPr>
          <p:cNvPr id="31" name="그룹 1013">
            <a:extLst>
              <a:ext uri="{FF2B5EF4-FFF2-40B4-BE49-F238E27FC236}">
                <a16:creationId xmlns:a16="http://schemas.microsoft.com/office/drawing/2014/main" xmlns="" id="{96588D7E-AF8D-0EAD-AA4E-2D8E062BAFCB}"/>
              </a:ext>
            </a:extLst>
          </p:cNvPr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33" name="그룹 1014">
              <a:extLst>
                <a:ext uri="{FF2B5EF4-FFF2-40B4-BE49-F238E27FC236}">
                  <a16:creationId xmlns:a16="http://schemas.microsoft.com/office/drawing/2014/main" xmlns="" id="{126265AC-902F-E58B-DD8E-DB853D443DA4}"/>
                </a:ext>
              </a:extLst>
            </p:cNvPr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36" name="Object 48">
                <a:extLst>
                  <a:ext uri="{FF2B5EF4-FFF2-40B4-BE49-F238E27FC236}">
                    <a16:creationId xmlns:a16="http://schemas.microsoft.com/office/drawing/2014/main" xmlns="" id="{547B7AD4-E087-44E6-AFE0-3B504DE89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34" name="Object 50">
              <a:extLst>
                <a:ext uri="{FF2B5EF4-FFF2-40B4-BE49-F238E27FC236}">
                  <a16:creationId xmlns:a16="http://schemas.microsoft.com/office/drawing/2014/main" xmlns="" id="{10FDEF70-4ECD-AB5B-3A62-7B7101BDB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pic>
        <p:nvPicPr>
          <p:cNvPr id="5" name="그림 4" descr="어두운, 밤하늘이(가) 표시된 사진&#10;&#10;자동 생성된 설명">
            <a:extLst>
              <a:ext uri="{FF2B5EF4-FFF2-40B4-BE49-F238E27FC236}">
                <a16:creationId xmlns:a16="http://schemas.microsoft.com/office/drawing/2014/main" xmlns="" id="{4E4BEF9D-ADF4-021D-E2EB-CD062DFABF18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1500"/>
                    </a14:imgEffect>
                    <a14:imgEffect>
                      <a14:saturation sat="333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944" y="4254620"/>
            <a:ext cx="2476846" cy="2667372"/>
          </a:xfrm>
          <a:prstGeom prst="rect">
            <a:avLst/>
          </a:prstGeom>
        </p:spPr>
      </p:pic>
      <p:pic>
        <p:nvPicPr>
          <p:cNvPr id="39" name="그림 38" descr="어두운, 밤하늘이(가) 표시된 사진&#10;&#10;자동 생성된 설명">
            <a:extLst>
              <a:ext uri="{FF2B5EF4-FFF2-40B4-BE49-F238E27FC236}">
                <a16:creationId xmlns:a16="http://schemas.microsoft.com/office/drawing/2014/main" xmlns="" id="{BA906BE4-6D65-CFF7-4A81-0E5F90A6628A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1500"/>
                    </a14:imgEffect>
                    <a14:imgEffect>
                      <a14:saturation sat="333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648" y="4299180"/>
            <a:ext cx="2476846" cy="266737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6BA2D3D-44EC-A4D9-7396-9EDBC5E3696E}"/>
              </a:ext>
            </a:extLst>
          </p:cNvPr>
          <p:cNvGrpSpPr/>
          <p:nvPr/>
        </p:nvGrpSpPr>
        <p:grpSpPr>
          <a:xfrm>
            <a:off x="4578595" y="5177058"/>
            <a:ext cx="1936767" cy="547943"/>
            <a:chOff x="6847467" y="3992588"/>
            <a:chExt cx="1936767" cy="54794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1C943CF2-DB51-F433-C10A-E0381BE7AA24}"/>
                </a:ext>
              </a:extLst>
            </p:cNvPr>
            <p:cNvSpPr/>
            <p:nvPr/>
          </p:nvSpPr>
          <p:spPr>
            <a:xfrm>
              <a:off x="6847467" y="3992588"/>
              <a:ext cx="547943" cy="54794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275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03184B32-4B74-0268-D301-65FF00DF2172}"/>
                </a:ext>
              </a:extLst>
            </p:cNvPr>
            <p:cNvSpPr/>
            <p:nvPr/>
          </p:nvSpPr>
          <p:spPr>
            <a:xfrm>
              <a:off x="7541879" y="3992588"/>
              <a:ext cx="547943" cy="54794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275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DC35F02-7157-F0BA-AB00-748395EA20C4}"/>
                </a:ext>
              </a:extLst>
            </p:cNvPr>
            <p:cNvSpPr/>
            <p:nvPr/>
          </p:nvSpPr>
          <p:spPr>
            <a:xfrm>
              <a:off x="8236291" y="3992588"/>
              <a:ext cx="547943" cy="54794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275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9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3034" y="3483348"/>
            <a:ext cx="3416315" cy="110457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00440" y="2560230"/>
            <a:ext cx="5330803" cy="69243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10608" y="121101"/>
            <a:ext cx="12087300" cy="3037814"/>
          </a:xfrm>
          <a:prstGeom prst="rect">
            <a:avLst/>
          </a:prstGeom>
        </p:spPr>
      </p:pic>
      <p:grpSp>
        <p:nvGrpSpPr>
          <p:cNvPr id="31" name="그룹 1013">
            <a:extLst>
              <a:ext uri="{FF2B5EF4-FFF2-40B4-BE49-F238E27FC236}">
                <a16:creationId xmlns:a16="http://schemas.microsoft.com/office/drawing/2014/main" xmlns="" id="{96588D7E-AF8D-0EAD-AA4E-2D8E062BAFCB}"/>
              </a:ext>
            </a:extLst>
          </p:cNvPr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33" name="그룹 1014">
              <a:extLst>
                <a:ext uri="{FF2B5EF4-FFF2-40B4-BE49-F238E27FC236}">
                  <a16:creationId xmlns:a16="http://schemas.microsoft.com/office/drawing/2014/main" xmlns="" id="{126265AC-902F-E58B-DD8E-DB853D443DA4}"/>
                </a:ext>
              </a:extLst>
            </p:cNvPr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36" name="Object 48">
                <a:extLst>
                  <a:ext uri="{FF2B5EF4-FFF2-40B4-BE49-F238E27FC236}">
                    <a16:creationId xmlns:a16="http://schemas.microsoft.com/office/drawing/2014/main" xmlns="" id="{547B7AD4-E087-44E6-AFE0-3B504DE89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34" name="Object 50">
              <a:extLst>
                <a:ext uri="{FF2B5EF4-FFF2-40B4-BE49-F238E27FC236}">
                  <a16:creationId xmlns:a16="http://schemas.microsoft.com/office/drawing/2014/main" xmlns="" id="{10FDEF70-4ECD-AB5B-3A62-7B7101BDB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423B4E5-5FC6-4BA3-C793-CD14041DE8D7}"/>
              </a:ext>
            </a:extLst>
          </p:cNvPr>
          <p:cNvSpPr/>
          <p:nvPr/>
        </p:nvSpPr>
        <p:spPr>
          <a:xfrm>
            <a:off x="2047539" y="4474531"/>
            <a:ext cx="14190636" cy="4457848"/>
          </a:xfrm>
          <a:prstGeom prst="rect">
            <a:avLst/>
          </a:prstGeom>
          <a:solidFill>
            <a:srgbClr val="EFF9FF"/>
          </a:solidFill>
          <a:ln w="38100">
            <a:solidFill>
              <a:srgbClr val="378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48D886EB-D540-2EFF-1145-C68A846AD27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17" y="5262900"/>
            <a:ext cx="13267280" cy="288111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F36BA7B-8742-7AB8-BBBE-32D09DA2D054}"/>
              </a:ext>
            </a:extLst>
          </p:cNvPr>
          <p:cNvSpPr txBox="1"/>
          <p:nvPr/>
        </p:nvSpPr>
        <p:spPr>
          <a:xfrm>
            <a:off x="4114800" y="3843202"/>
            <a:ext cx="7505123" cy="537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>
                <a:solidFill>
                  <a:srgbClr val="3985D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노래의 정보를 객체로 생성 후 배열의 원소로 저장</a:t>
            </a:r>
          </a:p>
        </p:txBody>
      </p:sp>
    </p:spTree>
    <p:extLst>
      <p:ext uri="{BB962C8B-B14F-4D97-AF65-F5344CB8AC3E}">
        <p14:creationId xmlns:p14="http://schemas.microsoft.com/office/powerpoint/2010/main" val="11729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0440" y="2560230"/>
            <a:ext cx="5330803" cy="69243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0608" y="121101"/>
            <a:ext cx="12087300" cy="3037814"/>
          </a:xfrm>
          <a:prstGeom prst="rect">
            <a:avLst/>
          </a:prstGeom>
        </p:spPr>
      </p:pic>
      <p:grpSp>
        <p:nvGrpSpPr>
          <p:cNvPr id="31" name="그룹 1013">
            <a:extLst>
              <a:ext uri="{FF2B5EF4-FFF2-40B4-BE49-F238E27FC236}">
                <a16:creationId xmlns:a16="http://schemas.microsoft.com/office/drawing/2014/main" xmlns="" id="{96588D7E-AF8D-0EAD-AA4E-2D8E062BAFCB}"/>
              </a:ext>
            </a:extLst>
          </p:cNvPr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33" name="그룹 1014">
              <a:extLst>
                <a:ext uri="{FF2B5EF4-FFF2-40B4-BE49-F238E27FC236}">
                  <a16:creationId xmlns:a16="http://schemas.microsoft.com/office/drawing/2014/main" xmlns="" id="{126265AC-902F-E58B-DD8E-DB853D443DA4}"/>
                </a:ext>
              </a:extLst>
            </p:cNvPr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36" name="Object 48">
                <a:extLst>
                  <a:ext uri="{FF2B5EF4-FFF2-40B4-BE49-F238E27FC236}">
                    <a16:creationId xmlns:a16="http://schemas.microsoft.com/office/drawing/2014/main" xmlns="" id="{547B7AD4-E087-44E6-AFE0-3B504DE89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34" name="Object 50">
              <a:extLst>
                <a:ext uri="{FF2B5EF4-FFF2-40B4-BE49-F238E27FC236}">
                  <a16:creationId xmlns:a16="http://schemas.microsoft.com/office/drawing/2014/main" xmlns="" id="{10FDEF70-4ECD-AB5B-3A62-7B7101BDB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423B4E5-5FC6-4BA3-C793-CD14041DE8D7}"/>
              </a:ext>
            </a:extLst>
          </p:cNvPr>
          <p:cNvSpPr/>
          <p:nvPr/>
        </p:nvSpPr>
        <p:spPr>
          <a:xfrm>
            <a:off x="2047539" y="4474531"/>
            <a:ext cx="14190636" cy="4457848"/>
          </a:xfrm>
          <a:prstGeom prst="rect">
            <a:avLst/>
          </a:prstGeom>
          <a:solidFill>
            <a:schemeClr val="bg1"/>
          </a:solidFill>
          <a:ln w="38100">
            <a:solidFill>
              <a:srgbClr val="378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F36BA7B-8742-7AB8-BBBE-32D09DA2D054}"/>
              </a:ext>
            </a:extLst>
          </p:cNvPr>
          <p:cNvSpPr txBox="1"/>
          <p:nvPr/>
        </p:nvSpPr>
        <p:spPr>
          <a:xfrm>
            <a:off x="4598377" y="3843202"/>
            <a:ext cx="9007488" cy="537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800" kern="100">
                <a:solidFill>
                  <a:srgbClr val="3985D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예약 시작 </a:t>
            </a:r>
            <a:r>
              <a:rPr lang="en-US" altLang="ko-KR" sz="2800" kern="100">
                <a:solidFill>
                  <a:srgbClr val="3985D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800" kern="100">
                <a:solidFill>
                  <a:srgbClr val="3985D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순서대로 반환</a:t>
            </a:r>
            <a:r>
              <a:rPr lang="en-US" altLang="ko-KR" sz="2800" kern="100">
                <a:solidFill>
                  <a:srgbClr val="3985D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800" kern="100">
                <a:solidFill>
                  <a:srgbClr val="3985D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예약 취소 </a:t>
            </a:r>
            <a:r>
              <a:rPr lang="en-US" altLang="ko-KR" sz="2800" kern="100">
                <a:solidFill>
                  <a:srgbClr val="3985D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800" kern="100">
                <a:solidFill>
                  <a:srgbClr val="3985D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가장 최근 데이터 반환</a:t>
            </a:r>
            <a:endParaRPr lang="ko-KR" altLang="ko-KR" sz="2800" kern="100">
              <a:solidFill>
                <a:srgbClr val="3985D9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2" name="Object 31">
            <a:extLst>
              <a:ext uri="{FF2B5EF4-FFF2-40B4-BE49-F238E27FC236}">
                <a16:creationId xmlns:a16="http://schemas.microsoft.com/office/drawing/2014/main" xmlns="" id="{C95D4258-BBF0-85DE-B13A-CEC99AEDC471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2022" y="3571362"/>
            <a:ext cx="3646355" cy="101656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44082DB-FB55-4339-3C07-3C80D515EC5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7968" y="4637977"/>
            <a:ext cx="9872065" cy="4210246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6818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0401624" cy="30390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71867" y="3831520"/>
            <a:ext cx="4475841" cy="1895198"/>
            <a:chOff x="2071867" y="3831520"/>
            <a:chExt cx="4475841" cy="1895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1867" y="3831520"/>
              <a:ext cx="4475841" cy="18951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02363" y="2604477"/>
            <a:ext cx="2087290" cy="7316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56287" y="4532649"/>
            <a:ext cx="3917548" cy="10209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56144" y="3984287"/>
            <a:ext cx="3062976" cy="7316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71867" y="6148700"/>
            <a:ext cx="1391743" cy="1391727"/>
            <a:chOff x="2071867" y="6148700"/>
            <a:chExt cx="1391743" cy="13917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71867" y="6148700"/>
              <a:ext cx="1391743" cy="13917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71867" y="7946576"/>
            <a:ext cx="1391743" cy="1391727"/>
            <a:chOff x="2071867" y="7946576"/>
            <a:chExt cx="1391743" cy="13917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71867" y="7946576"/>
              <a:ext cx="1391743" cy="139172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23908" y="6253678"/>
            <a:ext cx="973803" cy="118968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68276" y="8074520"/>
            <a:ext cx="1242032" cy="118968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636714" y="6324299"/>
            <a:ext cx="4996943" cy="992096"/>
            <a:chOff x="3636714" y="6324299"/>
            <a:chExt cx="4996943" cy="99209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36714" y="6324299"/>
              <a:ext cx="4996943" cy="9920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41484" y="8141375"/>
            <a:ext cx="4996943" cy="963594"/>
            <a:chOff x="3641484" y="8141375"/>
            <a:chExt cx="4996943" cy="9635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41484" y="8141375"/>
              <a:ext cx="4996943" cy="96359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7188" y="6551770"/>
            <a:ext cx="4291885" cy="56832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027244" y="8389522"/>
            <a:ext cx="4288095" cy="56831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746741" y="7360675"/>
            <a:ext cx="771862" cy="742917"/>
            <a:chOff x="5746741" y="7360675"/>
            <a:chExt cx="771862" cy="74291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5746741" y="7360675"/>
              <a:ext cx="771862" cy="7429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49616" y="3831520"/>
            <a:ext cx="8282531" cy="1801256"/>
            <a:chOff x="8549616" y="3831520"/>
            <a:chExt cx="8282531" cy="180125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49616" y="3831520"/>
              <a:ext cx="8282531" cy="180125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486694" y="6868098"/>
            <a:ext cx="2842046" cy="453763"/>
            <a:chOff x="7486694" y="6868098"/>
            <a:chExt cx="2842046" cy="45376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5420000">
              <a:off x="7486694" y="6868098"/>
              <a:ext cx="2842046" cy="45376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887495" y="5893951"/>
            <a:ext cx="1573813" cy="58765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489553" y="4233437"/>
            <a:ext cx="1449262" cy="1493281"/>
            <a:chOff x="8489553" y="4233437"/>
            <a:chExt cx="1449262" cy="149328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89553" y="4233437"/>
              <a:ext cx="1449262" cy="149328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103576" y="2659695"/>
            <a:ext cx="3898337" cy="418658"/>
            <a:chOff x="13103576" y="2659695"/>
            <a:chExt cx="3898337" cy="418658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3103576" y="2700123"/>
              <a:ext cx="502289" cy="355576"/>
              <a:chOff x="13103576" y="2700123"/>
              <a:chExt cx="502289" cy="35557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103576" y="2700123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656741" y="2614435"/>
              <a:ext cx="3427975" cy="5248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106</Words>
  <Application>Microsoft Office PowerPoint</Application>
  <PresentationFormat>사용자 지정</PresentationFormat>
  <Paragraphs>23</Paragraphs>
  <Slides>22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pc</cp:lastModifiedBy>
  <cp:revision>10</cp:revision>
  <dcterms:created xsi:type="dcterms:W3CDTF">2022-05-21T14:38:46Z</dcterms:created>
  <dcterms:modified xsi:type="dcterms:W3CDTF">2022-05-23T14:04:07Z</dcterms:modified>
</cp:coreProperties>
</file>