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Tree guided Group Lasso for Structured Sparsity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508575" y="3631400"/>
            <a:ext cx="8520600" cy="57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1828800">
              <a:spcBef>
                <a:spcPts val="0"/>
              </a:spcBef>
              <a:buNone/>
            </a:pPr>
            <a:r>
              <a:rPr lang="en" sz="2400"/>
              <a:t>Avinash Bukkittu,Varsha Maragi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 Lasso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Tree guided Group Lasso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typical high dimensional data not all features are important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Thus we strive for a sparse solution using sparsity inducing norms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Lasso is commonly used sparsity inducing norm.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However Lasso fails to capture the inherent structure in the features.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motivated the exploration of groups of related features using the penalty term famously known as Group Lasso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 contd.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Lasso 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