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1"/>
  </p:notesMasterIdLst>
  <p:sldIdLst>
    <p:sldId id="808" r:id="rId3"/>
    <p:sldId id="882" r:id="rId4"/>
    <p:sldId id="869" r:id="rId5"/>
    <p:sldId id="822" r:id="rId6"/>
    <p:sldId id="814" r:id="rId7"/>
    <p:sldId id="883" r:id="rId8"/>
    <p:sldId id="884" r:id="rId9"/>
    <p:sldId id="88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01B7E3-E8ED-44A1-986D-987D43C0BDDE}" v="20" dt="2023-09-25T04:51:18.8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Yahyavi" userId="134cb4bb-97e2-4545-a624-0732e9d69428" providerId="ADAL" clId="{9C01B7E3-E8ED-44A1-986D-987D43C0BDDE}"/>
    <pc:docChg chg="undo custSel addSld delSld modSld">
      <pc:chgData name="Mohammad Yahyavi" userId="134cb4bb-97e2-4545-a624-0732e9d69428" providerId="ADAL" clId="{9C01B7E3-E8ED-44A1-986D-987D43C0BDDE}" dt="2023-09-25T05:02:44.851" v="73" actId="22"/>
      <pc:docMkLst>
        <pc:docMk/>
      </pc:docMkLst>
      <pc:sldChg chg="modSp add">
        <pc:chgData name="Mohammad Yahyavi" userId="134cb4bb-97e2-4545-a624-0732e9d69428" providerId="ADAL" clId="{9C01B7E3-E8ED-44A1-986D-987D43C0BDDE}" dt="2023-09-25T04:51:18.808" v="52" actId="20577"/>
        <pc:sldMkLst>
          <pc:docMk/>
          <pc:sldMk cId="1427068011" sldId="814"/>
        </pc:sldMkLst>
        <pc:spChg chg="mod">
          <ac:chgData name="Mohammad Yahyavi" userId="134cb4bb-97e2-4545-a624-0732e9d69428" providerId="ADAL" clId="{9C01B7E3-E8ED-44A1-986D-987D43C0BDDE}" dt="2023-09-25T04:51:18.808" v="52" actId="20577"/>
          <ac:spMkLst>
            <pc:docMk/>
            <pc:sldMk cId="1427068011" sldId="814"/>
            <ac:spMk id="10" creationId="{8AB1D994-862F-C183-A256-E9D305778C28}"/>
          </ac:spMkLst>
        </pc:spChg>
        <pc:spChg chg="mod">
          <ac:chgData name="Mohammad Yahyavi" userId="134cb4bb-97e2-4545-a624-0732e9d69428" providerId="ADAL" clId="{9C01B7E3-E8ED-44A1-986D-987D43C0BDDE}" dt="2023-09-25T04:51:04.545" v="46" actId="20577"/>
          <ac:spMkLst>
            <pc:docMk/>
            <pc:sldMk cId="1427068011" sldId="814"/>
            <ac:spMk id="12" creationId="{02F2ED95-B20F-A44A-1D53-9424B698995A}"/>
          </ac:spMkLst>
        </pc:spChg>
        <pc:spChg chg="mod">
          <ac:chgData name="Mohammad Yahyavi" userId="134cb4bb-97e2-4545-a624-0732e9d69428" providerId="ADAL" clId="{9C01B7E3-E8ED-44A1-986D-987D43C0BDDE}" dt="2023-09-25T04:50:53.317" v="38" actId="20577"/>
          <ac:spMkLst>
            <pc:docMk/>
            <pc:sldMk cId="1427068011" sldId="814"/>
            <ac:spMk id="14" creationId="{132A4A8F-CCD1-E9AF-D6CB-FB2A21EC6B32}"/>
          </ac:spMkLst>
        </pc:spChg>
      </pc:sldChg>
      <pc:sldChg chg="add">
        <pc:chgData name="Mohammad Yahyavi" userId="134cb4bb-97e2-4545-a624-0732e9d69428" providerId="ADAL" clId="{9C01B7E3-E8ED-44A1-986D-987D43C0BDDE}" dt="2023-09-25T04:49:45.374" v="36"/>
        <pc:sldMkLst>
          <pc:docMk/>
          <pc:sldMk cId="1067852350" sldId="822"/>
        </pc:sldMkLst>
      </pc:sldChg>
      <pc:sldChg chg="del">
        <pc:chgData name="Mohammad Yahyavi" userId="134cb4bb-97e2-4545-a624-0732e9d69428" providerId="ADAL" clId="{9C01B7E3-E8ED-44A1-986D-987D43C0BDDE}" dt="2023-09-25T04:42:06.078" v="9" actId="47"/>
        <pc:sldMkLst>
          <pc:docMk/>
          <pc:sldMk cId="352340311" sldId="851"/>
        </pc:sldMkLst>
      </pc:sldChg>
      <pc:sldChg chg="del">
        <pc:chgData name="Mohammad Yahyavi" userId="134cb4bb-97e2-4545-a624-0732e9d69428" providerId="ADAL" clId="{9C01B7E3-E8ED-44A1-986D-987D43C0BDDE}" dt="2023-09-25T04:42:07.891" v="10" actId="47"/>
        <pc:sldMkLst>
          <pc:docMk/>
          <pc:sldMk cId="2612881426" sldId="852"/>
        </pc:sldMkLst>
      </pc:sldChg>
      <pc:sldChg chg="del">
        <pc:chgData name="Mohammad Yahyavi" userId="134cb4bb-97e2-4545-a624-0732e9d69428" providerId="ADAL" clId="{9C01B7E3-E8ED-44A1-986D-987D43C0BDDE}" dt="2023-09-25T04:42:28.526" v="15" actId="47"/>
        <pc:sldMkLst>
          <pc:docMk/>
          <pc:sldMk cId="834382138" sldId="853"/>
        </pc:sldMkLst>
      </pc:sldChg>
      <pc:sldChg chg="del">
        <pc:chgData name="Mohammad Yahyavi" userId="134cb4bb-97e2-4545-a624-0732e9d69428" providerId="ADAL" clId="{9C01B7E3-E8ED-44A1-986D-987D43C0BDDE}" dt="2023-09-25T04:42:16.139" v="11" actId="47"/>
        <pc:sldMkLst>
          <pc:docMk/>
          <pc:sldMk cId="1595466155" sldId="854"/>
        </pc:sldMkLst>
      </pc:sldChg>
      <pc:sldChg chg="del">
        <pc:chgData name="Mohammad Yahyavi" userId="134cb4bb-97e2-4545-a624-0732e9d69428" providerId="ADAL" clId="{9C01B7E3-E8ED-44A1-986D-987D43C0BDDE}" dt="2023-09-25T04:42:21.147" v="12" actId="47"/>
        <pc:sldMkLst>
          <pc:docMk/>
          <pc:sldMk cId="842199077" sldId="855"/>
        </pc:sldMkLst>
      </pc:sldChg>
      <pc:sldChg chg="del">
        <pc:chgData name="Mohammad Yahyavi" userId="134cb4bb-97e2-4545-a624-0732e9d69428" providerId="ADAL" clId="{9C01B7E3-E8ED-44A1-986D-987D43C0BDDE}" dt="2023-09-25T04:42:22.231" v="13" actId="47"/>
        <pc:sldMkLst>
          <pc:docMk/>
          <pc:sldMk cId="3367441332" sldId="856"/>
        </pc:sldMkLst>
      </pc:sldChg>
      <pc:sldChg chg="del">
        <pc:chgData name="Mohammad Yahyavi" userId="134cb4bb-97e2-4545-a624-0732e9d69428" providerId="ADAL" clId="{9C01B7E3-E8ED-44A1-986D-987D43C0BDDE}" dt="2023-09-25T04:41:03.432" v="2" actId="47"/>
        <pc:sldMkLst>
          <pc:docMk/>
          <pc:sldMk cId="3716837625" sldId="857"/>
        </pc:sldMkLst>
      </pc:sldChg>
      <pc:sldChg chg="del">
        <pc:chgData name="Mohammad Yahyavi" userId="134cb4bb-97e2-4545-a624-0732e9d69428" providerId="ADAL" clId="{9C01B7E3-E8ED-44A1-986D-987D43C0BDDE}" dt="2023-09-25T04:41:18.771" v="7" actId="47"/>
        <pc:sldMkLst>
          <pc:docMk/>
          <pc:sldMk cId="1129624589" sldId="858"/>
        </pc:sldMkLst>
      </pc:sldChg>
      <pc:sldChg chg="del">
        <pc:chgData name="Mohammad Yahyavi" userId="134cb4bb-97e2-4545-a624-0732e9d69428" providerId="ADAL" clId="{9C01B7E3-E8ED-44A1-986D-987D43C0BDDE}" dt="2023-09-25T04:41:05.925" v="3" actId="47"/>
        <pc:sldMkLst>
          <pc:docMk/>
          <pc:sldMk cId="3324881746" sldId="859"/>
        </pc:sldMkLst>
      </pc:sldChg>
      <pc:sldChg chg="del">
        <pc:chgData name="Mohammad Yahyavi" userId="134cb4bb-97e2-4545-a624-0732e9d69428" providerId="ADAL" clId="{9C01B7E3-E8ED-44A1-986D-987D43C0BDDE}" dt="2023-09-25T04:41:06.478" v="4" actId="47"/>
        <pc:sldMkLst>
          <pc:docMk/>
          <pc:sldMk cId="1219115421" sldId="860"/>
        </pc:sldMkLst>
      </pc:sldChg>
      <pc:sldChg chg="del">
        <pc:chgData name="Mohammad Yahyavi" userId="134cb4bb-97e2-4545-a624-0732e9d69428" providerId="ADAL" clId="{9C01B7E3-E8ED-44A1-986D-987D43C0BDDE}" dt="2023-09-25T04:41:19.781" v="8" actId="47"/>
        <pc:sldMkLst>
          <pc:docMk/>
          <pc:sldMk cId="870995267" sldId="861"/>
        </pc:sldMkLst>
      </pc:sldChg>
      <pc:sldChg chg="del">
        <pc:chgData name="Mohammad Yahyavi" userId="134cb4bb-97e2-4545-a624-0732e9d69428" providerId="ADAL" clId="{9C01B7E3-E8ED-44A1-986D-987D43C0BDDE}" dt="2023-09-25T04:42:37.099" v="21" actId="47"/>
        <pc:sldMkLst>
          <pc:docMk/>
          <pc:sldMk cId="2518753427" sldId="862"/>
        </pc:sldMkLst>
      </pc:sldChg>
      <pc:sldChg chg="del">
        <pc:chgData name="Mohammad Yahyavi" userId="134cb4bb-97e2-4545-a624-0732e9d69428" providerId="ADAL" clId="{9C01B7E3-E8ED-44A1-986D-987D43C0BDDE}" dt="2023-09-25T04:42:23.522" v="14" actId="47"/>
        <pc:sldMkLst>
          <pc:docMk/>
          <pc:sldMk cId="278357842" sldId="863"/>
        </pc:sldMkLst>
      </pc:sldChg>
      <pc:sldChg chg="del">
        <pc:chgData name="Mohammad Yahyavi" userId="134cb4bb-97e2-4545-a624-0732e9d69428" providerId="ADAL" clId="{9C01B7E3-E8ED-44A1-986D-987D43C0BDDE}" dt="2023-09-25T04:42:29.594" v="16" actId="47"/>
        <pc:sldMkLst>
          <pc:docMk/>
          <pc:sldMk cId="3861070386" sldId="864"/>
        </pc:sldMkLst>
      </pc:sldChg>
      <pc:sldChg chg="del">
        <pc:chgData name="Mohammad Yahyavi" userId="134cb4bb-97e2-4545-a624-0732e9d69428" providerId="ADAL" clId="{9C01B7E3-E8ED-44A1-986D-987D43C0BDDE}" dt="2023-09-25T04:42:30.652" v="17" actId="47"/>
        <pc:sldMkLst>
          <pc:docMk/>
          <pc:sldMk cId="188740536" sldId="865"/>
        </pc:sldMkLst>
      </pc:sldChg>
      <pc:sldChg chg="del">
        <pc:chgData name="Mohammad Yahyavi" userId="134cb4bb-97e2-4545-a624-0732e9d69428" providerId="ADAL" clId="{9C01B7E3-E8ED-44A1-986D-987D43C0BDDE}" dt="2023-09-25T04:42:31.658" v="18" actId="47"/>
        <pc:sldMkLst>
          <pc:docMk/>
          <pc:sldMk cId="3940581796" sldId="866"/>
        </pc:sldMkLst>
      </pc:sldChg>
      <pc:sldChg chg="del">
        <pc:chgData name="Mohammad Yahyavi" userId="134cb4bb-97e2-4545-a624-0732e9d69428" providerId="ADAL" clId="{9C01B7E3-E8ED-44A1-986D-987D43C0BDDE}" dt="2023-09-25T04:42:32.629" v="19" actId="47"/>
        <pc:sldMkLst>
          <pc:docMk/>
          <pc:sldMk cId="964165990" sldId="867"/>
        </pc:sldMkLst>
      </pc:sldChg>
      <pc:sldChg chg="del">
        <pc:chgData name="Mohammad Yahyavi" userId="134cb4bb-97e2-4545-a624-0732e9d69428" providerId="ADAL" clId="{9C01B7E3-E8ED-44A1-986D-987D43C0BDDE}" dt="2023-09-25T04:42:33.821" v="20" actId="47"/>
        <pc:sldMkLst>
          <pc:docMk/>
          <pc:sldMk cId="2723877323" sldId="868"/>
        </pc:sldMkLst>
      </pc:sldChg>
      <pc:sldChg chg="addSp delSp modSp add del mod">
        <pc:chgData name="Mohammad Yahyavi" userId="134cb4bb-97e2-4545-a624-0732e9d69428" providerId="ADAL" clId="{9C01B7E3-E8ED-44A1-986D-987D43C0BDDE}" dt="2023-09-25T04:58:45.284" v="63" actId="1076"/>
        <pc:sldMkLst>
          <pc:docMk/>
          <pc:sldMk cId="2333182406" sldId="869"/>
        </pc:sldMkLst>
        <pc:spChg chg="del">
          <ac:chgData name="Mohammad Yahyavi" userId="134cb4bb-97e2-4545-a624-0732e9d69428" providerId="ADAL" clId="{9C01B7E3-E8ED-44A1-986D-987D43C0BDDE}" dt="2023-09-25T04:42:46.827" v="34" actId="478"/>
          <ac:spMkLst>
            <pc:docMk/>
            <pc:sldMk cId="2333182406" sldId="869"/>
            <ac:spMk id="3" creationId="{62A3CFB7-1BCB-7875-EF80-9C4649C8C327}"/>
          </ac:spMkLst>
        </pc:spChg>
        <pc:spChg chg="add mod">
          <ac:chgData name="Mohammad Yahyavi" userId="134cb4bb-97e2-4545-a624-0732e9d69428" providerId="ADAL" clId="{9C01B7E3-E8ED-44A1-986D-987D43C0BDDE}" dt="2023-09-25T04:55:34.697" v="54" actId="1076"/>
          <ac:spMkLst>
            <pc:docMk/>
            <pc:sldMk cId="2333182406" sldId="869"/>
            <ac:spMk id="4" creationId="{5D703A7C-D78A-7426-F622-BDE4240460A0}"/>
          </ac:spMkLst>
        </pc:spChg>
        <pc:spChg chg="add mod">
          <ac:chgData name="Mohammad Yahyavi" userId="134cb4bb-97e2-4545-a624-0732e9d69428" providerId="ADAL" clId="{9C01B7E3-E8ED-44A1-986D-987D43C0BDDE}" dt="2023-09-25T04:58:05.756" v="61" actId="14100"/>
          <ac:spMkLst>
            <pc:docMk/>
            <pc:sldMk cId="2333182406" sldId="869"/>
            <ac:spMk id="12" creationId="{119F98D2-5B1A-D5EA-FAFC-43C0EFF6D2B0}"/>
          </ac:spMkLst>
        </pc:spChg>
        <pc:spChg chg="del">
          <ac:chgData name="Mohammad Yahyavi" userId="134cb4bb-97e2-4545-a624-0732e9d69428" providerId="ADAL" clId="{9C01B7E3-E8ED-44A1-986D-987D43C0BDDE}" dt="2023-09-25T04:42:51.823" v="35" actId="478"/>
          <ac:spMkLst>
            <pc:docMk/>
            <pc:sldMk cId="2333182406" sldId="869"/>
            <ac:spMk id="13" creationId="{AC083DA7-9C20-954F-DD29-91B47D6A534E}"/>
          </ac:spMkLst>
        </pc:spChg>
        <pc:picChg chg="add mod">
          <ac:chgData name="Mohammad Yahyavi" userId="134cb4bb-97e2-4545-a624-0732e9d69428" providerId="ADAL" clId="{9C01B7E3-E8ED-44A1-986D-987D43C0BDDE}" dt="2023-09-25T04:56:05.856" v="56" actId="1076"/>
          <ac:picMkLst>
            <pc:docMk/>
            <pc:sldMk cId="2333182406" sldId="869"/>
            <ac:picMk id="10" creationId="{72DDBF99-C1EA-5F23-F400-E57A8F240CDC}"/>
          </ac:picMkLst>
        </pc:picChg>
        <pc:picChg chg="add mod">
          <ac:chgData name="Mohammad Yahyavi" userId="134cb4bb-97e2-4545-a624-0732e9d69428" providerId="ADAL" clId="{9C01B7E3-E8ED-44A1-986D-987D43C0BDDE}" dt="2023-09-25T04:58:45.284" v="63" actId="1076"/>
          <ac:picMkLst>
            <pc:docMk/>
            <pc:sldMk cId="2333182406" sldId="869"/>
            <ac:picMk id="15" creationId="{9C52620E-24B3-13EA-2103-28527EA5B631}"/>
          </ac:picMkLst>
        </pc:picChg>
      </pc:sldChg>
      <pc:sldChg chg="del">
        <pc:chgData name="Mohammad Yahyavi" userId="134cb4bb-97e2-4545-a624-0732e9d69428" providerId="ADAL" clId="{9C01B7E3-E8ED-44A1-986D-987D43C0BDDE}" dt="2023-09-25T04:42:40.131" v="31" actId="47"/>
        <pc:sldMkLst>
          <pc:docMk/>
          <pc:sldMk cId="2922453078" sldId="870"/>
        </pc:sldMkLst>
      </pc:sldChg>
      <pc:sldChg chg="del">
        <pc:chgData name="Mohammad Yahyavi" userId="134cb4bb-97e2-4545-a624-0732e9d69428" providerId="ADAL" clId="{9C01B7E3-E8ED-44A1-986D-987D43C0BDDE}" dt="2023-09-25T04:42:39.588" v="30" actId="47"/>
        <pc:sldMkLst>
          <pc:docMk/>
          <pc:sldMk cId="3312746100" sldId="871"/>
        </pc:sldMkLst>
      </pc:sldChg>
      <pc:sldChg chg="del">
        <pc:chgData name="Mohammad Yahyavi" userId="134cb4bb-97e2-4545-a624-0732e9d69428" providerId="ADAL" clId="{9C01B7E3-E8ED-44A1-986D-987D43C0BDDE}" dt="2023-09-25T04:42:39.303" v="29" actId="47"/>
        <pc:sldMkLst>
          <pc:docMk/>
          <pc:sldMk cId="1014885259" sldId="872"/>
        </pc:sldMkLst>
      </pc:sldChg>
      <pc:sldChg chg="del">
        <pc:chgData name="Mohammad Yahyavi" userId="134cb4bb-97e2-4545-a624-0732e9d69428" providerId="ADAL" clId="{9C01B7E3-E8ED-44A1-986D-987D43C0BDDE}" dt="2023-09-25T04:42:38.927" v="28" actId="47"/>
        <pc:sldMkLst>
          <pc:docMk/>
          <pc:sldMk cId="1016526844" sldId="873"/>
        </pc:sldMkLst>
      </pc:sldChg>
      <pc:sldChg chg="del">
        <pc:chgData name="Mohammad Yahyavi" userId="134cb4bb-97e2-4545-a624-0732e9d69428" providerId="ADAL" clId="{9C01B7E3-E8ED-44A1-986D-987D43C0BDDE}" dt="2023-09-25T04:42:38.648" v="27" actId="47"/>
        <pc:sldMkLst>
          <pc:docMk/>
          <pc:sldMk cId="2799149983" sldId="874"/>
        </pc:sldMkLst>
      </pc:sldChg>
      <pc:sldChg chg="del">
        <pc:chgData name="Mohammad Yahyavi" userId="134cb4bb-97e2-4545-a624-0732e9d69428" providerId="ADAL" clId="{9C01B7E3-E8ED-44A1-986D-987D43C0BDDE}" dt="2023-09-25T04:42:38.480" v="26" actId="47"/>
        <pc:sldMkLst>
          <pc:docMk/>
          <pc:sldMk cId="3993862772" sldId="875"/>
        </pc:sldMkLst>
      </pc:sldChg>
      <pc:sldChg chg="del">
        <pc:chgData name="Mohammad Yahyavi" userId="134cb4bb-97e2-4545-a624-0732e9d69428" providerId="ADAL" clId="{9C01B7E3-E8ED-44A1-986D-987D43C0BDDE}" dt="2023-09-25T04:41:16.847" v="6" actId="47"/>
        <pc:sldMkLst>
          <pc:docMk/>
          <pc:sldMk cId="432209117" sldId="876"/>
        </pc:sldMkLst>
      </pc:sldChg>
      <pc:sldChg chg="del">
        <pc:chgData name="Mohammad Yahyavi" userId="134cb4bb-97e2-4545-a624-0732e9d69428" providerId="ADAL" clId="{9C01B7E3-E8ED-44A1-986D-987D43C0BDDE}" dt="2023-09-25T04:41:07.488" v="5" actId="47"/>
        <pc:sldMkLst>
          <pc:docMk/>
          <pc:sldMk cId="976295513" sldId="877"/>
        </pc:sldMkLst>
      </pc:sldChg>
      <pc:sldChg chg="del">
        <pc:chgData name="Mohammad Yahyavi" userId="134cb4bb-97e2-4545-a624-0732e9d69428" providerId="ADAL" clId="{9C01B7E3-E8ED-44A1-986D-987D43C0BDDE}" dt="2023-09-25T04:42:38.242" v="25" actId="47"/>
        <pc:sldMkLst>
          <pc:docMk/>
          <pc:sldMk cId="3247960654" sldId="878"/>
        </pc:sldMkLst>
      </pc:sldChg>
      <pc:sldChg chg="del">
        <pc:chgData name="Mohammad Yahyavi" userId="134cb4bb-97e2-4545-a624-0732e9d69428" providerId="ADAL" clId="{9C01B7E3-E8ED-44A1-986D-987D43C0BDDE}" dt="2023-09-25T04:42:37.936" v="24" actId="47"/>
        <pc:sldMkLst>
          <pc:docMk/>
          <pc:sldMk cId="3106719982" sldId="879"/>
        </pc:sldMkLst>
      </pc:sldChg>
      <pc:sldChg chg="del">
        <pc:chgData name="Mohammad Yahyavi" userId="134cb4bb-97e2-4545-a624-0732e9d69428" providerId="ADAL" clId="{9C01B7E3-E8ED-44A1-986D-987D43C0BDDE}" dt="2023-09-25T04:42:37.624" v="23" actId="47"/>
        <pc:sldMkLst>
          <pc:docMk/>
          <pc:sldMk cId="4180590205" sldId="880"/>
        </pc:sldMkLst>
      </pc:sldChg>
      <pc:sldChg chg="del">
        <pc:chgData name="Mohammad Yahyavi" userId="134cb4bb-97e2-4545-a624-0732e9d69428" providerId="ADAL" clId="{9C01B7E3-E8ED-44A1-986D-987D43C0BDDE}" dt="2023-09-25T04:42:37.263" v="22" actId="47"/>
        <pc:sldMkLst>
          <pc:docMk/>
          <pc:sldMk cId="3697798707" sldId="881"/>
        </pc:sldMkLst>
      </pc:sldChg>
      <pc:sldChg chg="add del">
        <pc:chgData name="Mohammad Yahyavi" userId="134cb4bb-97e2-4545-a624-0732e9d69428" providerId="ADAL" clId="{9C01B7E3-E8ED-44A1-986D-987D43C0BDDE}" dt="2023-09-25T04:40:58.656" v="1"/>
        <pc:sldMkLst>
          <pc:docMk/>
          <pc:sldMk cId="2047231184" sldId="882"/>
        </pc:sldMkLst>
      </pc:sldChg>
      <pc:sldChg chg="new del">
        <pc:chgData name="Mohammad Yahyavi" userId="134cb4bb-97e2-4545-a624-0732e9d69428" providerId="ADAL" clId="{9C01B7E3-E8ED-44A1-986D-987D43C0BDDE}" dt="2023-09-25T05:00:14.621" v="65" actId="47"/>
        <pc:sldMkLst>
          <pc:docMk/>
          <pc:sldMk cId="460098076" sldId="883"/>
        </pc:sldMkLst>
      </pc:sldChg>
      <pc:sldChg chg="addSp modSp new mod">
        <pc:chgData name="Mohammad Yahyavi" userId="134cb4bb-97e2-4545-a624-0732e9d69428" providerId="ADAL" clId="{9C01B7E3-E8ED-44A1-986D-987D43C0BDDE}" dt="2023-09-25T05:01:09.057" v="69" actId="14100"/>
        <pc:sldMkLst>
          <pc:docMk/>
          <pc:sldMk cId="3124612713" sldId="883"/>
        </pc:sldMkLst>
        <pc:picChg chg="add mod">
          <ac:chgData name="Mohammad Yahyavi" userId="134cb4bb-97e2-4545-a624-0732e9d69428" providerId="ADAL" clId="{9C01B7E3-E8ED-44A1-986D-987D43C0BDDE}" dt="2023-09-25T05:01:09.057" v="69" actId="14100"/>
          <ac:picMkLst>
            <pc:docMk/>
            <pc:sldMk cId="3124612713" sldId="883"/>
            <ac:picMk id="5" creationId="{A37E2BEC-FBDA-9916-9902-CEABB9A05297}"/>
          </ac:picMkLst>
        </pc:picChg>
      </pc:sldChg>
      <pc:sldChg chg="addSp new mod">
        <pc:chgData name="Mohammad Yahyavi" userId="134cb4bb-97e2-4545-a624-0732e9d69428" providerId="ADAL" clId="{9C01B7E3-E8ED-44A1-986D-987D43C0BDDE}" dt="2023-09-25T05:01:50.602" v="71" actId="22"/>
        <pc:sldMkLst>
          <pc:docMk/>
          <pc:sldMk cId="814530683" sldId="884"/>
        </pc:sldMkLst>
        <pc:picChg chg="add">
          <ac:chgData name="Mohammad Yahyavi" userId="134cb4bb-97e2-4545-a624-0732e9d69428" providerId="ADAL" clId="{9C01B7E3-E8ED-44A1-986D-987D43C0BDDE}" dt="2023-09-25T05:01:50.602" v="71" actId="22"/>
          <ac:picMkLst>
            <pc:docMk/>
            <pc:sldMk cId="814530683" sldId="884"/>
            <ac:picMk id="5" creationId="{3A828E82-FAFD-6D3F-118F-0E298CA031A8}"/>
          </ac:picMkLst>
        </pc:picChg>
      </pc:sldChg>
      <pc:sldChg chg="addSp new mod">
        <pc:chgData name="Mohammad Yahyavi" userId="134cb4bb-97e2-4545-a624-0732e9d69428" providerId="ADAL" clId="{9C01B7E3-E8ED-44A1-986D-987D43C0BDDE}" dt="2023-09-25T05:02:44.851" v="73" actId="22"/>
        <pc:sldMkLst>
          <pc:docMk/>
          <pc:sldMk cId="2824917607" sldId="885"/>
        </pc:sldMkLst>
        <pc:picChg chg="add">
          <ac:chgData name="Mohammad Yahyavi" userId="134cb4bb-97e2-4545-a624-0732e9d69428" providerId="ADAL" clId="{9C01B7E3-E8ED-44A1-986D-987D43C0BDDE}" dt="2023-09-25T05:02:44.851" v="73" actId="22"/>
          <ac:picMkLst>
            <pc:docMk/>
            <pc:sldMk cId="2824917607" sldId="885"/>
            <ac:picMk id="5" creationId="{993F6EB0-0BB7-98D6-98D3-013DD48232E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DD28C-4210-45DD-A749-F829BE498619}" type="datetimeFigureOut">
              <a:rPr lang="en-SG" smtClean="0"/>
              <a:t>25/9/2023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8C89A-B73B-4254-B47F-00E3E153D2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875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702171" y="1589"/>
            <a:ext cx="9489830" cy="955675"/>
          </a:xfrm>
          <a:prstGeom prst="rect">
            <a:avLst/>
          </a:prstGeom>
          <a:solidFill>
            <a:srgbClr val="D5D5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2713038"/>
            <a:ext cx="2289908" cy="2413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0" y="6048375"/>
            <a:ext cx="12192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57201" y="6643688"/>
            <a:ext cx="1173480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 rot="1020000">
            <a:off x="422031" y="6565900"/>
            <a:ext cx="93785" cy="298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 rot="1020000">
            <a:off x="2010509" y="2686050"/>
            <a:ext cx="332154" cy="3381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 rot="1020000">
            <a:off x="2323124" y="-104775"/>
            <a:ext cx="562708" cy="1087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4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325078" y="1422400"/>
            <a:ext cx="9454662" cy="1143000"/>
          </a:xfrm>
        </p:spPr>
        <p:txBody>
          <a:bodyPr/>
          <a:lstStyle>
            <a:lvl1pPr>
              <a:defRPr sz="36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de-DE" altLang="en-US" noProof="0"/>
          </a:p>
        </p:txBody>
      </p:sp>
      <p:sp>
        <p:nvSpPr>
          <p:cNvPr id="174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2919047" y="3322639"/>
            <a:ext cx="8249138" cy="2124075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de-DE" altLang="en-US" noProof="0"/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9257323" y="6065838"/>
            <a:ext cx="2813538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de-DE" altLang="en-US" sz="1400">
              <a:solidFill>
                <a:srgbClr val="000000"/>
              </a:solidFill>
            </a:endParaRPr>
          </a:p>
          <a:p>
            <a:pPr algn="r"/>
            <a:r>
              <a:rPr lang="de-DE" altLang="en-US" sz="1400">
                <a:solidFill>
                  <a:srgbClr val="000000"/>
                </a:solidFill>
              </a:rPr>
              <a:t>Kaiserslautern, April 2006</a:t>
            </a:r>
          </a:p>
        </p:txBody>
      </p:sp>
      <p:pic>
        <p:nvPicPr>
          <p:cNvPr id="17424" name="Picture 16" descr="TU-KL-RGB"/>
          <p:cNvPicPr>
            <a:picLocks noChangeAspect="1" noChangeArrowheads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70" y="169863"/>
            <a:ext cx="2311399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33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48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50570" y="152400"/>
            <a:ext cx="2852615" cy="6453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816" y="152400"/>
            <a:ext cx="8374185" cy="6453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3773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629D-5122-4BA9-8406-33B8297E3BB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696-2218-482D-90EC-45631A933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04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629D-5122-4BA9-8406-33B8297E3BB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696-2218-482D-90EC-45631A933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44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629D-5122-4BA9-8406-33B8297E3BB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696-2218-482D-90EC-45631A933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7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629D-5122-4BA9-8406-33B8297E3BB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696-2218-482D-90EC-45631A933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6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629D-5122-4BA9-8406-33B8297E3BB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696-2218-482D-90EC-45631A933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23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629D-5122-4BA9-8406-33B8297E3BB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696-2218-482D-90EC-45631A933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20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629D-5122-4BA9-8406-33B8297E3BB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696-2218-482D-90EC-45631A933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49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629D-5122-4BA9-8406-33B8297E3BB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696-2218-482D-90EC-45631A933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1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31691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629D-5122-4BA9-8406-33B8297E3BB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696-2218-482D-90EC-45631A933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20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629D-5122-4BA9-8406-33B8297E3BB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696-2218-482D-90EC-45631A933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149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629D-5122-4BA9-8406-33B8297E3BB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696-2218-482D-90EC-45631A933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7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339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2339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233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631" y="962026"/>
            <a:ext cx="5609492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3693" y="962026"/>
            <a:ext cx="5609493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806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54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54" y="1681163"/>
            <a:ext cx="515815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54" y="2505075"/>
            <a:ext cx="515815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55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55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347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593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21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54" y="457200"/>
            <a:ext cx="39311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555" y="987426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54" y="2057400"/>
            <a:ext cx="39311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519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54" y="457200"/>
            <a:ext cx="39311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555" y="987426"/>
            <a:ext cx="617219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54" y="2057400"/>
            <a:ext cx="39311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251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-12699"/>
            <a:ext cx="12192000" cy="969963"/>
          </a:xfrm>
          <a:prstGeom prst="rect">
            <a:avLst/>
          </a:prstGeom>
          <a:solidFill>
            <a:srgbClr val="D5D5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6643688"/>
            <a:ext cx="12192000" cy="21431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 rot="1020000">
            <a:off x="2010509" y="2686050"/>
            <a:ext cx="332154" cy="3381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388816" y="152400"/>
            <a:ext cx="1140850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59" name="Rectangle 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632" y="962026"/>
            <a:ext cx="11406554" cy="564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3974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Unicode MS" panose="020B0604020202020204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Unicode MS" panose="020B0604020202020204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Unicode MS" panose="020B0604020202020204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Unicode MS" panose="020B060402020202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Unicode MS" panose="020B0604020202020204" pitchFamily="3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Unicode MS" panose="020B0604020202020204" pitchFamily="3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Unicode MS" panose="020B0604020202020204" pitchFamily="3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Unicode MS" panose="020B0604020202020204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629D-5122-4BA9-8406-33B8297E3BB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D5696-2218-482D-90EC-45631A933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2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" y="0"/>
            <a:ext cx="12192000" cy="962026"/>
          </a:xfrm>
          <a:prstGeom prst="rect">
            <a:avLst/>
          </a:prstGeom>
          <a:solidFill>
            <a:srgbClr val="0070C0">
              <a:alpha val="26000"/>
            </a:srgbClr>
          </a:solidFill>
          <a:ln>
            <a:noFill/>
          </a:ln>
          <a:effectLst>
            <a:outerShdw sx="1000" sy="1000" algn="ctr" rotWithShape="0">
              <a:srgbClr val="FFFF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966299"/>
            <a:ext cx="121920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94161" y="2089321"/>
            <a:ext cx="920367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anose="02020603050405020304" pitchFamily="18" charset="-78"/>
                <a:ea typeface="+mn-ea"/>
                <a:cs typeface="Andalus" panose="02020603050405020304" pitchFamily="18" charset="-78"/>
              </a:rPr>
              <a:t>Transverse CPGE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dirty="0">
              <a:solidFill>
                <a:srgbClr val="00000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anose="02020603050405020304" pitchFamily="18" charset="-78"/>
                <a:ea typeface="+mn-ea"/>
                <a:cs typeface="Andalus" panose="02020603050405020304" pitchFamily="18" charset="-78"/>
              </a:rPr>
              <a:t>Low-Frequency Peak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anose="02020603050405020304" pitchFamily="18" charset="-78"/>
                <a:ea typeface="+mn-ea"/>
                <a:cs typeface="Andalus" panose="02020603050405020304" pitchFamily="18" charset="-78"/>
              </a:rPr>
              <a:t> </a:t>
            </a:r>
            <a:endParaRPr kumimoji="0" lang="en-US" sz="4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dalus" panose="02020603050405020304" pitchFamily="18" charset="-78"/>
              <a:ea typeface="+mn-ea"/>
              <a:cs typeface="Andalus" panose="02020603050405020304" pitchFamily="18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43590" y="5784138"/>
            <a:ext cx="23199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Mohammad Yahyavi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AAA5F4-F4EE-B4B5-1111-32F764232ED0}"/>
              </a:ext>
            </a:extLst>
          </p:cNvPr>
          <p:cNvSpPr/>
          <p:nvPr/>
        </p:nvSpPr>
        <p:spPr>
          <a:xfrm>
            <a:off x="4369409" y="4802682"/>
            <a:ext cx="34531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Group of: Prof. Guoqing Chang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090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ame Side Corner Rectangle 8"/>
          <p:cNvSpPr/>
          <p:nvPr/>
        </p:nvSpPr>
        <p:spPr>
          <a:xfrm rot="5400000">
            <a:off x="5486399" y="-5486399"/>
            <a:ext cx="557349" cy="11530149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22721"/>
            <a:ext cx="12192000" cy="3352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60184" y="6459528"/>
            <a:ext cx="818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492941-8D4D-4B4C-A13B-A7EAC51E0F98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155" y="61073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A3CFB7-1BCB-7875-EF80-9C4649C8C327}"/>
              </a:ext>
            </a:extLst>
          </p:cNvPr>
          <p:cNvSpPr txBox="1"/>
          <p:nvPr/>
        </p:nvSpPr>
        <p:spPr>
          <a:xfrm>
            <a:off x="442451" y="714646"/>
            <a:ext cx="3637935" cy="5650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Primitive Cell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1.000000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7.4800         0         0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0    8.6160   -2.8040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0    8.6160    2.8040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S  Ta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8  12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direct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0.8270000000   0.8476000000   0.0728000000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0.1730000000   0.9272000000   0.1524000000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0.8270000000   0.4272000000   0.6524000000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0.1730000000   0.3476000000   0.5728000000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0.5843000000   0.2692000000   0.5000000000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0.4157000000   0.5000000000   0.7308000000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0.5843000000   0.0000000000   0.2308000000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0.4157000000   0.7692000000   0.0000000000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0.7189600000   0.5895100000   0.0781100000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0.2810400000   0.9218900000   0.4104900000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0.7189600000   0.4218900000   0.9104900000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0.2810400000   0.0895100000   0.5781100000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0.1045500000   0.6546000000   0.1308000000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0.8954500000   0.8692000000   0.3454000000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0.1045500000   0.3692000000   0.8454000000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0.8954500000   0.1546000000   0.6308000000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0.6551000000   0.0263000000   0.4737000000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0.3449000000   0.5263000000   0.9737000000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0.9942000000   0.7609000000   0.7391000000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0.0058000000   0.2609000000   0.2391000000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083DA7-9C20-954F-DD29-91B47D6A534E}"/>
                  </a:ext>
                </a:extLst>
              </p:cNvPr>
              <p:cNvSpPr txBox="1"/>
              <p:nvPr/>
            </p:nvSpPr>
            <p:spPr>
              <a:xfrm>
                <a:off x="4468585" y="1125237"/>
                <a:ext cx="7280963" cy="47032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From the provided POSCAR data, the lattice vectors are given by: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𝒂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7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.4800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SG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   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𝒃</m:t>
                    </m:r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kumimoji="0" lang="en-SG" sz="18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m:t>8.6160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kumimoji="0" lang="en-SG" sz="18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m:t>−2.8040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SG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 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𝒄</m:t>
                    </m:r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kumimoji="0" lang="en-SG" sz="18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m:t>8.6160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kumimoji="0" lang="en-SG" sz="18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m:t>2.8040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Where 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𝒂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𝒃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and 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𝒄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are the lattice vectors of the unit cell.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 lengths of the lattice vectors are: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SG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∣</m:t>
                      </m:r>
                      <m:r>
                        <a:rPr kumimoji="0" lang="en-SG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𝒂</m:t>
                      </m:r>
                      <m:r>
                        <a:rPr kumimoji="0" lang="en-SG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∣=7.48</m:t>
                      </m:r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SG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r>
                        <a:rPr kumimoji="0" lang="en-SG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˚</m:t>
                      </m:r>
                    </m:oMath>
                  </m:oMathPara>
                </a14:m>
                <a:endParaRPr kumimoji="0" lang="en-SG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SG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∣</m:t>
                      </m:r>
                      <m:r>
                        <a:rPr kumimoji="0" lang="en-SG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𝒃</m:t>
                      </m:r>
                      <m:r>
                        <a:rPr kumimoji="0" lang="en-SG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∣=9.0608</m:t>
                      </m:r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SG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r>
                        <a:rPr kumimoji="0" lang="en-SG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˚</m:t>
                      </m:r>
                    </m:oMath>
                  </m:oMathPara>
                </a14:m>
                <a:endParaRPr kumimoji="0" lang="en-SG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SG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∣</m:t>
                      </m:r>
                      <m:r>
                        <a:rPr kumimoji="0" lang="en-SG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𝒄</m:t>
                      </m:r>
                      <m:r>
                        <a:rPr kumimoji="0" lang="en-SG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∣=9.0608</m:t>
                      </m:r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SG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r>
                        <a:rPr kumimoji="0" lang="en-SG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˚</m:t>
                      </m:r>
                    </m:oMath>
                  </m:oMathPara>
                </a14:m>
                <a:endParaRPr kumimoji="0" lang="en-SG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So, the values for 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𝒂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𝒃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and 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𝒄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in the unit cell are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7.4800 Å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9.0608 Å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and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9.0608 </m:t>
                    </m:r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Å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respectively.</a:t>
                </a:r>
                <a:endParaRPr kumimoji="0" lang="en-SG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083DA7-9C20-954F-DD29-91B47D6A5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585" y="1125237"/>
                <a:ext cx="7280963" cy="4703211"/>
              </a:xfrm>
              <a:prstGeom prst="rect">
                <a:avLst/>
              </a:prstGeom>
              <a:blipFill>
                <a:blip r:embed="rId2"/>
                <a:stretch>
                  <a:fillRect l="-670" t="-778" b="-18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152B05E-9D9C-1DB0-9D30-940DC4B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5" y="-384107"/>
            <a:ext cx="4910328" cy="1325563"/>
          </a:xfrm>
        </p:spPr>
        <p:txBody>
          <a:bodyPr>
            <a:norm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POSCAR</a:t>
            </a:r>
          </a:p>
        </p:txBody>
      </p:sp>
    </p:spTree>
    <p:extLst>
      <p:ext uri="{BB962C8B-B14F-4D97-AF65-F5344CB8AC3E}">
        <p14:creationId xmlns:p14="http://schemas.microsoft.com/office/powerpoint/2010/main" val="264156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ame Side Corner Rectangle 8"/>
          <p:cNvSpPr/>
          <p:nvPr/>
        </p:nvSpPr>
        <p:spPr>
          <a:xfrm rot="5400000">
            <a:off x="5486399" y="-5486399"/>
            <a:ext cx="557349" cy="11530149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22721"/>
            <a:ext cx="12192000" cy="3352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60184" y="6459528"/>
            <a:ext cx="818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492941-8D4D-4B4C-A13B-A7EAC51E0F98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155" y="61073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703A7C-D78A-7426-F622-BDE4240460A0}"/>
              </a:ext>
            </a:extLst>
          </p:cNvPr>
          <p:cNvSpPr txBox="1"/>
          <p:nvPr/>
        </p:nvSpPr>
        <p:spPr>
          <a:xfrm>
            <a:off x="546354" y="1030147"/>
            <a:ext cx="6158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1" i="0" dirty="0">
                <a:solidFill>
                  <a:srgbClr val="000000"/>
                </a:solidFill>
                <a:effectLst/>
                <a:latin typeface="CMBX10"/>
              </a:rPr>
              <a:t>Effects of tilted velocity</a:t>
            </a:r>
            <a:r>
              <a:rPr lang="en-SG" dirty="0"/>
              <a:t> </a:t>
            </a:r>
            <a:br>
              <a:rPr lang="en-SG" dirty="0"/>
            </a:br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DDBF99-C1EA-5F23-F400-E57A8F240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885" y="1478588"/>
            <a:ext cx="4658375" cy="1047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9F98D2-5B1A-D5EA-FAFC-43C0EFF6D2B0}"/>
              </a:ext>
            </a:extLst>
          </p:cNvPr>
          <p:cNvSpPr txBox="1"/>
          <p:nvPr/>
        </p:nvSpPr>
        <p:spPr>
          <a:xfrm>
            <a:off x="793242" y="3060791"/>
            <a:ext cx="7683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The CPGE tensor for the tilted term in the Weyl Hamiltonian as follows</a:t>
            </a:r>
            <a:r>
              <a:rPr lang="en-US" dirty="0"/>
              <a:t> </a:t>
            </a:r>
            <a:br>
              <a:rPr lang="en-US" dirty="0"/>
            </a:br>
            <a:endParaRPr lang="en-S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C52620E-24B3-13EA-2103-28527EA5B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54" y="3670546"/>
            <a:ext cx="9745435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8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ame Side Corner Rectangle 8"/>
          <p:cNvSpPr/>
          <p:nvPr/>
        </p:nvSpPr>
        <p:spPr>
          <a:xfrm rot="5400000">
            <a:off x="5486399" y="-5486399"/>
            <a:ext cx="557349" cy="11530149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22721"/>
            <a:ext cx="12192000" cy="3352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60184" y="6459528"/>
            <a:ext cx="818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492941-8D4D-4B4C-A13B-A7EAC51E0F98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155" y="61073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4342" y="61073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BFCEE3-87EC-B6EE-26BF-69A2BD19087D}"/>
                  </a:ext>
                </a:extLst>
              </p:cNvPr>
              <p:cNvSpPr txBox="1"/>
              <p:nvPr/>
            </p:nvSpPr>
            <p:spPr>
              <a:xfrm>
                <a:off x="315528" y="882503"/>
                <a:ext cx="10163495" cy="668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maximum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1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SG" sz="1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05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profoundly affected by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BFCEE3-87EC-B6EE-26BF-69A2BD190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28" y="882503"/>
                <a:ext cx="10163495" cy="668645"/>
              </a:xfrm>
              <a:prstGeom prst="rect">
                <a:avLst/>
              </a:prstGeom>
              <a:blipFill>
                <a:blip r:embed="rId2"/>
                <a:stretch>
                  <a:fillRect l="-540" t="-55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B1D994-862F-C183-A256-E9D305778C28}"/>
                  </a:ext>
                </a:extLst>
              </p:cNvPr>
              <p:cNvSpPr txBox="1"/>
              <p:nvPr/>
            </p:nvSpPr>
            <p:spPr>
              <a:xfrm>
                <a:off x="1177320" y="4473762"/>
                <a:ext cx="10163495" cy="10551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8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18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SG" sz="18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SG" sz="1800" b="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18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SG" sz="18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  <m:rad>
                            <m:radPr>
                              <m:degHide m:val="on"/>
                              <m:ctrlPr>
                                <a:rPr lang="en-SG" sz="18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SG" sz="18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  <m:sSup>
                            <m:sSupPr>
                              <m:ctrlPr>
                                <a:rPr lang="en-SG" sz="18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18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SG" sz="18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SG" sz="18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SG" sz="1800" b="0" i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sgn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SG" sz="1800" b="0" i="1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1800" b="0" i="1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SG" sz="18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32</m:t>
                          </m:r>
                          <m:sSup>
                            <m:sSupPr>
                              <m:ctrlPr>
                                <a:rPr lang="en-SG" sz="18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18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SG" sz="18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SG" sz="18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18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SG" sz="18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SG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SG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SG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SG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SG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SG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SG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SG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SG" dirty="0"/>
              </a:p>
              <a:p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B1D994-862F-C183-A256-E9D305778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320" y="4473762"/>
                <a:ext cx="10163495" cy="10551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F2ED95-B20F-A44A-1D53-9424B698995A}"/>
                  </a:ext>
                </a:extLst>
              </p:cNvPr>
              <p:cNvSpPr txBox="1"/>
              <p:nvPr/>
            </p:nvSpPr>
            <p:spPr>
              <a:xfrm>
                <a:off x="3016758" y="1390375"/>
                <a:ext cx="6158484" cy="1613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SG" sz="18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18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SG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SG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SG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SG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𝜈</m:t>
                                        </m:r>
                                      </m:e>
                                      <m:sub>
                                        <m:r>
                                          <a:rPr lang="en-SG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SG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SG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SG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𝜈</m:t>
                                        </m:r>
                                      </m:e>
                                      <m:sub>
                                        <m:r>
                                          <a:rPr lang="en-SG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SG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SG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SG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SG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SG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SG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𝜈</m:t>
                                        </m:r>
                                      </m:e>
                                      <m:sub>
                                        <m:r>
                                          <a:rPr lang="en-SG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SG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SG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SG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𝜈</m:t>
                                        </m:r>
                                      </m:e>
                                      <m:sub>
                                        <m:r>
                                          <a:rPr lang="en-SG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SG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SG" sz="1800" b="0" i="1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SG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SG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SG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SG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𝜈</m:t>
                                        </m:r>
                                      </m:e>
                                      <m:sub>
                                        <m:r>
                                          <a:rPr lang="en-SG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SG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SG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SG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𝜈</m:t>
                                        </m:r>
                                      </m:e>
                                      <m:sub>
                                        <m:r>
                                          <a:rPr lang="en-SG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SG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SG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F2ED95-B20F-A44A-1D53-9424B6989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758" y="1390375"/>
                <a:ext cx="6158484" cy="1613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2A4A8F-CCD1-E9AF-D6CB-FB2A21EC6B32}"/>
                  </a:ext>
                </a:extLst>
              </p:cNvPr>
              <p:cNvSpPr txBox="1"/>
              <p:nvPr/>
            </p:nvSpPr>
            <p:spPr>
              <a:xfrm>
                <a:off x="315528" y="3429000"/>
                <a:ext cx="9541704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we notice that under these conditions, the maximum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1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SG" sz="1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given by:</a:t>
                </a:r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2A4A8F-CCD1-E9AF-D6CB-FB2A21EC6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28" y="3429000"/>
                <a:ext cx="9541704" cy="391646"/>
              </a:xfrm>
              <a:prstGeom prst="rect">
                <a:avLst/>
              </a:prstGeom>
              <a:blipFill>
                <a:blip r:embed="rId5"/>
                <a:stretch>
                  <a:fillRect l="-575" t="-9375" b="-1718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85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ame Side Corner Rectangle 8"/>
          <p:cNvSpPr/>
          <p:nvPr/>
        </p:nvSpPr>
        <p:spPr>
          <a:xfrm rot="5400000">
            <a:off x="5486399" y="-5486399"/>
            <a:ext cx="557349" cy="11530149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22721"/>
            <a:ext cx="12192000" cy="3352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60184" y="6459528"/>
            <a:ext cx="818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492941-8D4D-4B4C-A13B-A7EAC51E0F98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155" y="61073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4342" y="61073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BFCEE3-87EC-B6EE-26BF-69A2BD19087D}"/>
                  </a:ext>
                </a:extLst>
              </p:cNvPr>
              <p:cNvSpPr txBox="1"/>
              <p:nvPr/>
            </p:nvSpPr>
            <p:spPr>
              <a:xfrm>
                <a:off x="315528" y="882503"/>
                <a:ext cx="10163495" cy="668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maximum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1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SG" sz="1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𝑥𝑧</m:t>
                        </m:r>
                      </m:sub>
                    </m:sSub>
                  </m:oMath>
                </a14:m>
                <a:r>
                  <a:rPr lang="en-US" sz="105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profoundly affected by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BFCEE3-87EC-B6EE-26BF-69A2BD190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28" y="882503"/>
                <a:ext cx="10163495" cy="668645"/>
              </a:xfrm>
              <a:prstGeom prst="rect">
                <a:avLst/>
              </a:prstGeom>
              <a:blipFill>
                <a:blip r:embed="rId2"/>
                <a:stretch>
                  <a:fillRect l="-540" t="-55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B1D994-862F-C183-A256-E9D305778C28}"/>
                  </a:ext>
                </a:extLst>
              </p:cNvPr>
              <p:cNvSpPr txBox="1"/>
              <p:nvPr/>
            </p:nvSpPr>
            <p:spPr>
              <a:xfrm>
                <a:off x="1177320" y="4473762"/>
                <a:ext cx="10163495" cy="1036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8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18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SG" sz="18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SG" sz="18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SG" sz="1800" b="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18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SG" sz="18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  <m:rad>
                            <m:radPr>
                              <m:degHide m:val="on"/>
                              <m:ctrlPr>
                                <a:rPr lang="en-SG" sz="18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SG" sz="18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  <m:sSup>
                            <m:sSupPr>
                              <m:ctrlPr>
                                <a:rPr lang="en-SG" sz="18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18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SG" sz="18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SG" sz="18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SG" sz="1800" b="0" i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sgn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SG" sz="1800" b="0" i="1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1800" b="0" i="1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SG" sz="18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32</m:t>
                          </m:r>
                          <m:sSup>
                            <m:sSupPr>
                              <m:ctrlPr>
                                <a:rPr lang="en-SG" sz="18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18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SG" sz="18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SG" sz="18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18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SG" sz="18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SG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SG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SG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SG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SG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SG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SG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SG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SG" dirty="0"/>
              </a:p>
              <a:p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B1D994-862F-C183-A256-E9D305778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320" y="4473762"/>
                <a:ext cx="10163495" cy="1036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F2ED95-B20F-A44A-1D53-9424B698995A}"/>
                  </a:ext>
                </a:extLst>
              </p:cNvPr>
              <p:cNvSpPr txBox="1"/>
              <p:nvPr/>
            </p:nvSpPr>
            <p:spPr>
              <a:xfrm>
                <a:off x="3016758" y="1390375"/>
                <a:ext cx="6158484" cy="15545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SG" sz="18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18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SG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SG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SG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SG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𝜈</m:t>
                                        </m:r>
                                      </m:e>
                                      <m:sub>
                                        <m:r>
                                          <a:rPr lang="en-SG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SG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SG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SG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𝜈</m:t>
                                        </m:r>
                                      </m:e>
                                      <m:sub>
                                        <m:r>
                                          <a:rPr lang="en-SG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SG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SG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SG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SG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SG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SG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𝜈</m:t>
                                        </m:r>
                                      </m:e>
                                      <m:sub>
                                        <m:r>
                                          <a:rPr lang="en-SG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SG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SG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SG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𝜈</m:t>
                                        </m:r>
                                      </m:e>
                                      <m:sub>
                                        <m:r>
                                          <a:rPr lang="en-SG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SG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SG" sz="1800" b="0" i="1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SG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SG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SG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SG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𝜈</m:t>
                                        </m:r>
                                      </m:e>
                                      <m:sub>
                                        <m:r>
                                          <a:rPr lang="en-SG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r>
                                          <a:rPr lang="en-SG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SG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SG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𝜈</m:t>
                                        </m:r>
                                      </m:e>
                                      <m:sub>
                                        <m:r>
                                          <a:rPr lang="en-SG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r>
                                          <a:rPr lang="en-SG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SG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F2ED95-B20F-A44A-1D53-9424B6989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758" y="1390375"/>
                <a:ext cx="6158484" cy="15545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2A4A8F-CCD1-E9AF-D6CB-FB2A21EC6B32}"/>
                  </a:ext>
                </a:extLst>
              </p:cNvPr>
              <p:cNvSpPr txBox="1"/>
              <p:nvPr/>
            </p:nvSpPr>
            <p:spPr>
              <a:xfrm>
                <a:off x="315528" y="3429000"/>
                <a:ext cx="9541704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we notice that under these conditions, the maximum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1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SG" sz="1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SG" sz="1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given by:</a:t>
                </a:r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2A4A8F-CCD1-E9AF-D6CB-FB2A21EC6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28" y="3429000"/>
                <a:ext cx="9541704" cy="391261"/>
              </a:xfrm>
              <a:prstGeom prst="rect">
                <a:avLst/>
              </a:prstGeom>
              <a:blipFill>
                <a:blip r:embed="rId5"/>
                <a:stretch>
                  <a:fillRect l="-575" t="-9375" b="-1718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06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75A2-2E39-ABD9-D83E-0B95BE78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E9AEC-44B9-CD4F-4763-9FF197307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E2BEC-FBDA-9916-9902-CEABB9A05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5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1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6713-78BD-96A5-0F45-E4AF8755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CFE6-E823-AD44-217A-DF38544DB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28E82-FAFD-6D3F-118F-0E298CA03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7" y="0"/>
            <a:ext cx="12156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3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69EB-B883-A2E2-3C64-CDA819E1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3A89-4523-CB00-0BD6-07BB04B90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3F6EB0-0BB7-98D6-98D3-013DD4823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5" y="0"/>
            <a:ext cx="120495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1760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6976B4B5-8042-4095-886A-84126CFE665B}" vid="{A025ECC8-D747-41EF-A11C-A64311EC0C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14900</TotalTime>
  <Words>316</Words>
  <Application>Microsoft Office PowerPoint</Application>
  <PresentationFormat>Widescreen</PresentationFormat>
  <Paragraphs>71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Andalus</vt:lpstr>
      <vt:lpstr>Arial</vt:lpstr>
      <vt:lpstr>Arial Unicode MS</vt:lpstr>
      <vt:lpstr>Calibri</vt:lpstr>
      <vt:lpstr>Calibri Light</vt:lpstr>
      <vt:lpstr>Cambria Math</vt:lpstr>
      <vt:lpstr>CMBX10</vt:lpstr>
      <vt:lpstr>CMR10</vt:lpstr>
      <vt:lpstr>Times New Roman</vt:lpstr>
      <vt:lpstr>Theme1</vt:lpstr>
      <vt:lpstr>Office Theme</vt:lpstr>
      <vt:lpstr>PowerPoint Presentation</vt:lpstr>
      <vt:lpstr>Original POSCAR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Yahyavi</dc:creator>
  <cp:lastModifiedBy>Mohammad Yahyavi</cp:lastModifiedBy>
  <cp:revision>8</cp:revision>
  <dcterms:created xsi:type="dcterms:W3CDTF">2023-06-23T05:24:40Z</dcterms:created>
  <dcterms:modified xsi:type="dcterms:W3CDTF">2023-09-25T05:02:52Z</dcterms:modified>
</cp:coreProperties>
</file>