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8"/>
  </p:notesMasterIdLst>
  <p:sldIdLst>
    <p:sldId id="311" r:id="rId2"/>
    <p:sldId id="312" r:id="rId3"/>
    <p:sldId id="313" r:id="rId4"/>
    <p:sldId id="314" r:id="rId5"/>
    <p:sldId id="315" r:id="rId6"/>
    <p:sldId id="310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7" autoAdjust="0"/>
    <p:restoredTop sz="87388" autoAdjust="0"/>
  </p:normalViewPr>
  <p:slideViewPr>
    <p:cSldViewPr>
      <p:cViewPr varScale="1">
        <p:scale>
          <a:sx n="91" d="100"/>
          <a:sy n="91" d="100"/>
        </p:scale>
        <p:origin x="477" y="51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24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40DD3-ACBE-407C-9648-BBB6110A7554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87A63-5962-4252-BD50-D94D34189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defRPr sz="48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9042-A25A-402A-A8E3-24D7C49E3959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7" y="188640"/>
            <a:ext cx="9217025" cy="49006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009"/>
            <a:ext cx="9217024" cy="5612242"/>
          </a:xfrm>
        </p:spPr>
        <p:txBody>
          <a:bodyPr>
            <a:normAutofit/>
          </a:bodyPr>
          <a:lstStyle>
            <a:lvl1pPr marL="342900" indent="-342900">
              <a:buClr>
                <a:schemeClr val="tx2">
                  <a:lumMod val="40000"/>
                  <a:lumOff val="60000"/>
                </a:schemeClr>
              </a:buClr>
              <a:buSzPct val="60000"/>
              <a:buFont typeface="맑은 고딕" panose="020B0503020000020004" pitchFamily="50" charset="-127"/>
              <a:buChar char="■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4488" y="6448251"/>
            <a:ext cx="2311400" cy="365125"/>
          </a:xfrm>
        </p:spPr>
        <p:txBody>
          <a:bodyPr/>
          <a:lstStyle/>
          <a:p>
            <a:fld id="{59CD6F4D-8F41-4EAB-8EED-4A0E806C63CE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48251"/>
            <a:ext cx="31369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50112" y="6448251"/>
            <a:ext cx="2311400" cy="365125"/>
          </a:xfrm>
        </p:spPr>
        <p:txBody>
          <a:bodyPr/>
          <a:lstStyle>
            <a:lvl1pPr algn="r">
              <a:defRPr b="0"/>
            </a:lvl1pPr>
          </a:lstStyle>
          <a:p>
            <a:fld id="{EE12BB15-63E4-4E33-A078-820FA21FAA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764704"/>
            <a:ext cx="9906000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2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DD54-1AB2-4523-B356-55F1A82FD14C}" type="datetime1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BB15-63E4-4E33-A078-820FA21FA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7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SCOTTDB ERD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930" y="908720"/>
            <a:ext cx="5000625" cy="3543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0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부서 테이블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dept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29" y="1124744"/>
            <a:ext cx="6903983" cy="160908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7" y="2924944"/>
            <a:ext cx="4100512" cy="214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2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직원 테이블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emp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487" y="908720"/>
            <a:ext cx="5976665" cy="231354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3442999"/>
            <a:ext cx="7121648" cy="311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보너스 등급 범위 테이블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salgrade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04" y="1052736"/>
            <a:ext cx="7128792" cy="194808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6" y="3284984"/>
            <a:ext cx="3572669" cy="240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7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보너스 테이블 </a:t>
            </a:r>
            <a:r>
              <a:rPr lang="en-US" altLang="ko-KR" dirty="0" smtClean="0"/>
              <a:t>: bonus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487" y="980728"/>
            <a:ext cx="7488832" cy="202220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3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EMP </a:t>
            </a:r>
            <a:r>
              <a:rPr lang="ko-KR" altLang="en-US" dirty="0" smtClean="0"/>
              <a:t>테이블 직원 계층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BB15-63E4-4E33-A078-820FA21FAA81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83075" y="1555750"/>
            <a:ext cx="1512888" cy="574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7839 KING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1763" y="2492375"/>
            <a:ext cx="1655762" cy="5746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7566 JONES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1488" y="2492375"/>
            <a:ext cx="1512887" cy="5746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7782 CLERK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75463" y="2492375"/>
            <a:ext cx="1512887" cy="5746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7698 BLAKE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8163" y="3429000"/>
            <a:ext cx="1512887" cy="5746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7788 SCOTT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93925" y="3429000"/>
            <a:ext cx="1512888" cy="5746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7902 FORD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81488" y="3429000"/>
            <a:ext cx="1512887" cy="57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/>
              <a:t>7934 MILLER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75463" y="3355975"/>
            <a:ext cx="1512887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/>
              <a:t>7499 ALLEN</a:t>
            </a:r>
          </a:p>
          <a:p>
            <a:r>
              <a:rPr lang="en-US" altLang="ko-KR" sz="1600"/>
              <a:t>7521 WARD</a:t>
            </a:r>
          </a:p>
          <a:p>
            <a:r>
              <a:rPr lang="en-US" altLang="ko-KR" sz="1600"/>
              <a:t>7900 JAMES</a:t>
            </a:r>
          </a:p>
          <a:p>
            <a:r>
              <a:rPr lang="en-US" altLang="ko-KR" sz="1600"/>
              <a:t>7844 TURNER</a:t>
            </a:r>
          </a:p>
          <a:p>
            <a:r>
              <a:rPr lang="en-US" altLang="ko-KR" sz="1600"/>
              <a:t>7694 MARTIN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8163" y="4437063"/>
            <a:ext cx="1512887" cy="57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/>
              <a:t>7876 ADMAMS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93925" y="4437063"/>
            <a:ext cx="1512888" cy="57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/>
              <a:t>7369 SMITH</a:t>
            </a:r>
          </a:p>
        </p:txBody>
      </p:sp>
      <p:cxnSp>
        <p:nvCxnSpPr>
          <p:cNvPr id="15" name="AutoShape 16"/>
          <p:cNvCxnSpPr>
            <a:cxnSpLocks noChangeShapeType="1"/>
            <a:stCxn id="5" idx="2"/>
            <a:endCxn id="6" idx="0"/>
          </p:cNvCxnSpPr>
          <p:nvPr/>
        </p:nvCxnSpPr>
        <p:spPr bwMode="auto">
          <a:xfrm rot="5400000">
            <a:off x="3454401" y="906462"/>
            <a:ext cx="361950" cy="2809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7"/>
          <p:cNvCxnSpPr>
            <a:cxnSpLocks noChangeShapeType="1"/>
            <a:stCxn id="5" idx="2"/>
            <a:endCxn id="7" idx="0"/>
          </p:cNvCxnSpPr>
          <p:nvPr/>
        </p:nvCxnSpPr>
        <p:spPr bwMode="auto">
          <a:xfrm rot="5400000">
            <a:off x="4858544" y="2310606"/>
            <a:ext cx="36195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8"/>
          <p:cNvCxnSpPr>
            <a:cxnSpLocks noChangeShapeType="1"/>
            <a:stCxn id="5" idx="2"/>
            <a:endCxn id="8" idx="0"/>
          </p:cNvCxnSpPr>
          <p:nvPr/>
        </p:nvCxnSpPr>
        <p:spPr bwMode="auto">
          <a:xfrm rot="16200000" flipH="1">
            <a:off x="6155532" y="1015206"/>
            <a:ext cx="361950" cy="25923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9"/>
          <p:cNvCxnSpPr>
            <a:cxnSpLocks noChangeShapeType="1"/>
            <a:stCxn id="6" idx="2"/>
            <a:endCxn id="9" idx="0"/>
          </p:cNvCxnSpPr>
          <p:nvPr/>
        </p:nvCxnSpPr>
        <p:spPr bwMode="auto">
          <a:xfrm rot="5400000">
            <a:off x="1581944" y="2780506"/>
            <a:ext cx="361950" cy="9350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0"/>
          <p:cNvCxnSpPr>
            <a:cxnSpLocks noChangeShapeType="1"/>
            <a:stCxn id="6" idx="2"/>
            <a:endCxn id="10" idx="0"/>
          </p:cNvCxnSpPr>
          <p:nvPr/>
        </p:nvCxnSpPr>
        <p:spPr bwMode="auto">
          <a:xfrm rot="16200000" flipH="1">
            <a:off x="2409826" y="2887662"/>
            <a:ext cx="361950" cy="720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1"/>
          <p:cNvCxnSpPr>
            <a:cxnSpLocks noChangeShapeType="1"/>
            <a:stCxn id="7" idx="2"/>
            <a:endCxn id="11" idx="0"/>
          </p:cNvCxnSpPr>
          <p:nvPr/>
        </p:nvCxnSpPr>
        <p:spPr bwMode="auto">
          <a:xfrm rot="5400000">
            <a:off x="4857750" y="3248025"/>
            <a:ext cx="361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2"/>
          <p:cNvCxnSpPr>
            <a:cxnSpLocks noChangeShapeType="1"/>
            <a:stCxn id="8" idx="2"/>
            <a:endCxn id="12" idx="0"/>
          </p:cNvCxnSpPr>
          <p:nvPr/>
        </p:nvCxnSpPr>
        <p:spPr bwMode="auto">
          <a:xfrm rot="5400000">
            <a:off x="7488237" y="3211513"/>
            <a:ext cx="28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7"/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295400" y="4003675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8"/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951163" y="4003675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0112674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</TotalTime>
  <Words>59</Words>
  <Application>Microsoft Office PowerPoint</Application>
  <PresentationFormat>A4 용지(210x297mm)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디자인 사용자 지정</vt:lpstr>
      <vt:lpstr>SCOTTDB ERD</vt:lpstr>
      <vt:lpstr>부서 테이블 : dept</vt:lpstr>
      <vt:lpstr>직원 테이블 : emp</vt:lpstr>
      <vt:lpstr>보너스 등급 범위 테이블 : salgrade</vt:lpstr>
      <vt:lpstr>보너스 테이블 : bonus</vt:lpstr>
      <vt:lpstr>EMP 테이블 직원 계층 구조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KEYONG HAE IM</dc:creator>
  <cp:lastModifiedBy>Microsoft 계정</cp:lastModifiedBy>
  <cp:revision>94</cp:revision>
  <dcterms:created xsi:type="dcterms:W3CDTF">2021-04-18T00:18:49Z</dcterms:created>
  <dcterms:modified xsi:type="dcterms:W3CDTF">2023-09-11T16:14:09Z</dcterms:modified>
</cp:coreProperties>
</file>