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1" r:id="rId2"/>
    <p:sldId id="290" r:id="rId3"/>
    <p:sldId id="277" r:id="rId4"/>
    <p:sldId id="291" r:id="rId5"/>
    <p:sldId id="279" r:id="rId6"/>
    <p:sldId id="352" r:id="rId7"/>
    <p:sldId id="353" r:id="rId8"/>
    <p:sldId id="369" r:id="rId9"/>
    <p:sldId id="368" r:id="rId10"/>
    <p:sldId id="367" r:id="rId11"/>
    <p:sldId id="366" r:id="rId12"/>
    <p:sldId id="365" r:id="rId13"/>
    <p:sldId id="372" r:id="rId14"/>
    <p:sldId id="371" r:id="rId15"/>
    <p:sldId id="319" r:id="rId16"/>
    <p:sldId id="285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24" autoAdjust="0"/>
  </p:normalViewPr>
  <p:slideViewPr>
    <p:cSldViewPr>
      <p:cViewPr varScale="1">
        <p:scale>
          <a:sx n="67" d="100"/>
          <a:sy n="67" d="100"/>
        </p:scale>
        <p:origin x="12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  <a:pPr/>
              <a:t>11 April 2022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1905000"/>
            <a:ext cx="651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EMPLOYEE MANAGEMENT SYSTEM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62000" y="3048000"/>
            <a:ext cx="64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Project Supervisor: </a:t>
            </a:r>
            <a:r>
              <a:rPr lang="en-US" sz="2400" b="1" dirty="0"/>
              <a:t>Dr. N. Srinivasan</a:t>
            </a:r>
            <a:endParaRPr lang="en-IN" sz="2400" dirty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Name of the Student: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P. JYOSHMITHA REDDY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Register Number: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39110419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4) Save it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3" y="2012723"/>
            <a:ext cx="7171056" cy="42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r>
              <a:rPr lang="en-US" sz="2800" dirty="0" smtClean="0"/>
              <a:t>5) The employee is now added to the list</a:t>
            </a: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1"/>
            <a:ext cx="7391400" cy="42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6) Click on the delete icon to delete the employee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7315200" cy="43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7) Click on the edit icon to update the employee info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7056755" cy="41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r>
              <a:rPr lang="en-US" sz="2800" dirty="0" smtClean="0"/>
              <a:t>8) All the data is stored in the Mongo DB database</a:t>
            </a: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7315200" cy="42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1" y="291053"/>
            <a:ext cx="8229600" cy="65563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endParaRPr lang="en-US" sz="2800" dirty="0"/>
          </a:p>
          <a:p>
            <a:pPr fontAlgn="base">
              <a:lnSpc>
                <a:spcPct val="15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Mongo DB is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used as database to store and maintain records.</a:t>
            </a:r>
          </a:p>
          <a:p>
            <a:pPr fontAlgn="base">
              <a:lnSpc>
                <a:spcPct val="15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HTML, CSS, EJS, JS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 used as frontend application</a:t>
            </a:r>
          </a:p>
          <a:p>
            <a:pPr fontAlgn="base"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Admin can create and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employee details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web application is a MERN Stack webapp</a:t>
            </a:r>
          </a:p>
          <a:p>
            <a:pPr fontAlgn="base">
              <a:lnSpc>
                <a:spcPct val="15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uses CRUD Operations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project was to build a web based program for EMS in order to manage employees safely and securely. The system developed is able to meet all the basic requirements.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software product produced was fairly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user interface is good and is very easy to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EMS will be also benefited by the proposed system, as it will automate the whole procedure, which will reduce the workload.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209028"/>
              </p:ext>
            </p:extLst>
          </p:nvPr>
        </p:nvGraphicFramePr>
        <p:xfrm>
          <a:off x="519953" y="1371600"/>
          <a:ext cx="8153400" cy="6473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8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140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2400" u="sng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/>
                        </a:rPr>
                        <a:t>www.google.com</a:t>
                      </a:r>
                      <a:endParaRPr lang="en-US" sz="2400" u="sng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IN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2400" u="sng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/>
                        </a:rPr>
                        <a:t>www.wikipedia.com</a:t>
                      </a:r>
                      <a:endParaRPr lang="en-US" sz="2400" u="sng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US" sz="2400" u="sng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sz="2400" u="sng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https://www.mongodb.com/</a:t>
                      </a:r>
                      <a:endParaRPr lang="en-US" sz="2400" u="sng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endParaRPr lang="en-IN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/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768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2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1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Methodology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Conclusion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11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1"/>
            <a:ext cx="8305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Font typeface="Arial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12954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33400" y="1295401"/>
            <a:ext cx="838200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Employees are the backbone of any company therefore their management plays a major role in deciding the success of an organization.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Employees Management Software makes it easy for the employer to keep track of all records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software allows the administrator to edit employees, add new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update employee.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system brings about an easy way of maintaining the details of employees working in any organization.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15116"/>
            <a:ext cx="8229600" cy="65563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0" y="1158875"/>
            <a:ext cx="8267700" cy="5060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this world of growing technologies everything has been computerized. With large number of work opportunities the Human workforce has increased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 there is a need of a system which can handle the data of such a large number of Employees.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simplifies the task of maintaining records because of its user friendly nature.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user friendly front-end for the user to interact with the system.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Employee Management System | Create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Employee Management System | Createl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76094"/>
            <a:ext cx="6019800" cy="48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186717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800" dirty="0" smtClean="0"/>
              <a:t>1) Run npm start. The server is running on localhost:3000</a:t>
            </a: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6" y="1852907"/>
            <a:ext cx="7491550" cy="43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r>
              <a:rPr lang="en-US" sz="2800" dirty="0" smtClean="0"/>
              <a:t>2) Web application is now running on localhost:3000</a:t>
            </a: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239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1295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/>
          <a:lstStyle/>
          <a:p>
            <a:pPr algn="just">
              <a:lnSpc>
                <a:spcPct val="80000"/>
              </a:lnSpc>
              <a:buNone/>
            </a:pPr>
            <a:r>
              <a:rPr lang="en-US" sz="2800" dirty="0" smtClean="0"/>
              <a:t>3) Click on add users to add a new employee</a:t>
            </a:r>
            <a:endParaRPr lang="en-US" sz="2800" dirty="0"/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286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/>
            <a:endParaRPr lang="en-IN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95301" y="1295400"/>
            <a:ext cx="8267700" cy="540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98055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512</Words>
  <Application>Microsoft Office PowerPoint</Application>
  <PresentationFormat>On-screen Show (4:3)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</vt:lpstr>
      <vt:lpstr>Calibri</vt:lpstr>
      <vt:lpstr>Custom Design</vt:lpstr>
      <vt:lpstr> </vt:lpstr>
      <vt:lpstr>Presentation Outline</vt:lpstr>
      <vt:lpstr>PowerPoint Presentation</vt:lpstr>
      <vt:lpstr>PowerPoint Presentation</vt:lpstr>
      <vt:lpstr>Objectives</vt:lpstr>
      <vt:lpstr>Flow Diagram </vt:lpstr>
      <vt:lpstr>Employee Management System </vt:lpstr>
      <vt:lpstr>Employee Management System </vt:lpstr>
      <vt:lpstr>Employee Management System </vt:lpstr>
      <vt:lpstr>Employee Management System </vt:lpstr>
      <vt:lpstr>Employee Management System </vt:lpstr>
      <vt:lpstr>Employee Management System </vt:lpstr>
      <vt:lpstr>Employee Management System </vt:lpstr>
      <vt:lpstr>Employee Management System </vt:lpstr>
      <vt:lpstr>Methodology </vt:lpstr>
      <vt:lpstr> Conclusion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Raveendra Reddy P</cp:lastModifiedBy>
  <cp:revision>105</cp:revision>
  <dcterms:created xsi:type="dcterms:W3CDTF">2019-11-06T07:48:53Z</dcterms:created>
  <dcterms:modified xsi:type="dcterms:W3CDTF">2022-04-11T04:50:12Z</dcterms:modified>
</cp:coreProperties>
</file>