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9" r:id="rId1"/>
  </p:sldMasterIdLst>
  <p:notesMasterIdLst>
    <p:notesMasterId r:id="rId25"/>
  </p:notesMasterIdLst>
  <p:sldIdLst>
    <p:sldId id="256" r:id="rId2"/>
    <p:sldId id="257" r:id="rId3"/>
    <p:sldId id="259" r:id="rId4"/>
    <p:sldId id="260" r:id="rId5"/>
    <p:sldId id="272" r:id="rId6"/>
    <p:sldId id="261" r:id="rId7"/>
    <p:sldId id="262" r:id="rId8"/>
    <p:sldId id="267" r:id="rId9"/>
    <p:sldId id="273" r:id="rId10"/>
    <p:sldId id="274" r:id="rId11"/>
    <p:sldId id="266" r:id="rId12"/>
    <p:sldId id="268" r:id="rId13"/>
    <p:sldId id="269" r:id="rId14"/>
    <p:sldId id="270" r:id="rId15"/>
    <p:sldId id="276" r:id="rId16"/>
    <p:sldId id="277" r:id="rId17"/>
    <p:sldId id="278" r:id="rId18"/>
    <p:sldId id="280" r:id="rId19"/>
    <p:sldId id="281" r:id="rId20"/>
    <p:sldId id="282" r:id="rId21"/>
    <p:sldId id="283" r:id="rId22"/>
    <p:sldId id="275"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8F8B84-1CFC-4FB7-8381-0CC02AFE30F4}" v="11" dt="2023-10-14T03:05:04.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p:scale>
          <a:sx n="132" d="100"/>
          <a:sy n="132" d="100"/>
        </p:scale>
        <p:origin x="1040" y="-3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radhithya K" userId="42792ea80e6f7dc0" providerId="LiveId" clId="{AC8F8B84-1CFC-4FB7-8381-0CC02AFE30F4}"/>
    <pc:docChg chg="undo redo custSel addSld delSld modSld sldOrd">
      <pc:chgData name="Jyothiradhithya K" userId="42792ea80e6f7dc0" providerId="LiveId" clId="{AC8F8B84-1CFC-4FB7-8381-0CC02AFE30F4}" dt="2023-10-14T04:55:05.481" v="2154" actId="255"/>
      <pc:docMkLst>
        <pc:docMk/>
      </pc:docMkLst>
      <pc:sldChg chg="modSp mod">
        <pc:chgData name="Jyothiradhithya K" userId="42792ea80e6f7dc0" providerId="LiveId" clId="{AC8F8B84-1CFC-4FB7-8381-0CC02AFE30F4}" dt="2023-10-14T03:06:08.084" v="1585" actId="27636"/>
        <pc:sldMkLst>
          <pc:docMk/>
          <pc:sldMk cId="0" sldId="256"/>
        </pc:sldMkLst>
        <pc:spChg chg="mod">
          <ac:chgData name="Jyothiradhithya K" userId="42792ea80e6f7dc0" providerId="LiveId" clId="{AC8F8B84-1CFC-4FB7-8381-0CC02AFE30F4}" dt="2023-10-14T03:06:08.084" v="1585" actId="27636"/>
          <ac:spMkLst>
            <pc:docMk/>
            <pc:sldMk cId="0" sldId="256"/>
            <ac:spMk id="89" creationId="{00000000-0000-0000-0000-000000000000}"/>
          </ac:spMkLst>
        </pc:spChg>
      </pc:sldChg>
      <pc:sldChg chg="modSp mod ord">
        <pc:chgData name="Jyothiradhithya K" userId="42792ea80e6f7dc0" providerId="LiveId" clId="{AC8F8B84-1CFC-4FB7-8381-0CC02AFE30F4}" dt="2023-10-14T03:24:22.553" v="1688" actId="20577"/>
        <pc:sldMkLst>
          <pc:docMk/>
          <pc:sldMk cId="0" sldId="257"/>
        </pc:sldMkLst>
        <pc:spChg chg="mod">
          <ac:chgData name="Jyothiradhithya K" userId="42792ea80e6f7dc0" providerId="LiveId" clId="{AC8F8B84-1CFC-4FB7-8381-0CC02AFE30F4}" dt="2023-10-14T03:21:06.187" v="1676" actId="255"/>
          <ac:spMkLst>
            <pc:docMk/>
            <pc:sldMk cId="0" sldId="257"/>
            <ac:spMk id="97" creationId="{00000000-0000-0000-0000-000000000000}"/>
          </ac:spMkLst>
        </pc:spChg>
        <pc:spChg chg="mod">
          <ac:chgData name="Jyothiradhithya K" userId="42792ea80e6f7dc0" providerId="LiveId" clId="{AC8F8B84-1CFC-4FB7-8381-0CC02AFE30F4}" dt="2023-10-14T03:24:22.553" v="1688" actId="20577"/>
          <ac:spMkLst>
            <pc:docMk/>
            <pc:sldMk cId="0" sldId="257"/>
            <ac:spMk id="99" creationId="{00000000-0000-0000-0000-000000000000}"/>
          </ac:spMkLst>
        </pc:spChg>
        <pc:spChg chg="mod">
          <ac:chgData name="Jyothiradhithya K" userId="42792ea80e6f7dc0" providerId="LiveId" clId="{AC8F8B84-1CFC-4FB7-8381-0CC02AFE30F4}" dt="2023-10-14T03:06:07.503" v="1578"/>
          <ac:spMkLst>
            <pc:docMk/>
            <pc:sldMk cId="0" sldId="257"/>
            <ac:spMk id="101" creationId="{00000000-0000-0000-0000-000000000000}"/>
          </ac:spMkLst>
        </pc:spChg>
      </pc:sldChg>
      <pc:sldChg chg="modSp mod">
        <pc:chgData name="Jyothiradhithya K" userId="42792ea80e6f7dc0" providerId="LiveId" clId="{AC8F8B84-1CFC-4FB7-8381-0CC02AFE30F4}" dt="2023-10-14T03:24:40.952" v="1694" actId="20577"/>
        <pc:sldMkLst>
          <pc:docMk/>
          <pc:sldMk cId="1066086990" sldId="259"/>
        </pc:sldMkLst>
        <pc:spChg chg="mod">
          <ac:chgData name="Jyothiradhithya K" userId="42792ea80e6f7dc0" providerId="LiveId" clId="{AC8F8B84-1CFC-4FB7-8381-0CC02AFE30F4}" dt="2023-10-14T03:24:40.952" v="1694" actId="20577"/>
          <ac:spMkLst>
            <pc:docMk/>
            <pc:sldMk cId="1066086990" sldId="259"/>
            <ac:spMk id="99" creationId="{00000000-0000-0000-0000-000000000000}"/>
          </ac:spMkLst>
        </pc:spChg>
        <pc:spChg chg="mod">
          <ac:chgData name="Jyothiradhithya K" userId="42792ea80e6f7dc0" providerId="LiveId" clId="{AC8F8B84-1CFC-4FB7-8381-0CC02AFE30F4}" dt="2023-10-14T03:06:07.503" v="1578"/>
          <ac:spMkLst>
            <pc:docMk/>
            <pc:sldMk cId="1066086990" sldId="259"/>
            <ac:spMk id="101" creationId="{00000000-0000-0000-0000-000000000000}"/>
          </ac:spMkLst>
        </pc:spChg>
      </pc:sldChg>
      <pc:sldChg chg="addSp modSp mod">
        <pc:chgData name="Jyothiradhithya K" userId="42792ea80e6f7dc0" providerId="LiveId" clId="{AC8F8B84-1CFC-4FB7-8381-0CC02AFE30F4}" dt="2023-10-14T03:25:17.133" v="1708" actId="20577"/>
        <pc:sldMkLst>
          <pc:docMk/>
          <pc:sldMk cId="2226666287" sldId="260"/>
        </pc:sldMkLst>
        <pc:spChg chg="add mod">
          <ac:chgData name="Jyothiradhithya K" userId="42792ea80e6f7dc0" providerId="LiveId" clId="{AC8F8B84-1CFC-4FB7-8381-0CC02AFE30F4}" dt="2023-10-14T03:25:17.133" v="1708" actId="20577"/>
          <ac:spMkLst>
            <pc:docMk/>
            <pc:sldMk cId="2226666287" sldId="260"/>
            <ac:spMk id="2" creationId="{367D5004-3F5B-E779-495E-9A095A4A747C}"/>
          </ac:spMkLst>
        </pc:spChg>
        <pc:spChg chg="mod">
          <ac:chgData name="Jyothiradhithya K" userId="42792ea80e6f7dc0" providerId="LiveId" clId="{AC8F8B84-1CFC-4FB7-8381-0CC02AFE30F4}" dt="2023-10-14T03:06:07.854" v="1580" actId="27636"/>
          <ac:spMkLst>
            <pc:docMk/>
            <pc:sldMk cId="2226666287" sldId="260"/>
            <ac:spMk id="3" creationId="{31B421A8-5361-3B6F-C8EA-026F19AF9130}"/>
          </ac:spMkLst>
        </pc:spChg>
        <pc:spChg chg="mod">
          <ac:chgData name="Jyothiradhithya K" userId="42792ea80e6f7dc0" providerId="LiveId" clId="{AC8F8B84-1CFC-4FB7-8381-0CC02AFE30F4}" dt="2023-10-14T03:06:07.503" v="1578"/>
          <ac:spMkLst>
            <pc:docMk/>
            <pc:sldMk cId="2226666287" sldId="260"/>
            <ac:spMk id="4" creationId="{7ECDF031-679F-16F1-681C-0B13EF69B425}"/>
          </ac:spMkLst>
        </pc:spChg>
      </pc:sldChg>
      <pc:sldChg chg="addSp modSp mod">
        <pc:chgData name="Jyothiradhithya K" userId="42792ea80e6f7dc0" providerId="LiveId" clId="{AC8F8B84-1CFC-4FB7-8381-0CC02AFE30F4}" dt="2023-10-14T03:25:49.782" v="1722" actId="20577"/>
        <pc:sldMkLst>
          <pc:docMk/>
          <pc:sldMk cId="580813233" sldId="261"/>
        </pc:sldMkLst>
        <pc:spChg chg="add mod">
          <ac:chgData name="Jyothiradhithya K" userId="42792ea80e6f7dc0" providerId="LiveId" clId="{AC8F8B84-1CFC-4FB7-8381-0CC02AFE30F4}" dt="2023-10-14T03:25:49.782" v="1722" actId="20577"/>
          <ac:spMkLst>
            <pc:docMk/>
            <pc:sldMk cId="580813233" sldId="261"/>
            <ac:spMk id="2" creationId="{48EFC3DF-1596-49E4-BD15-E77C582C7073}"/>
          </ac:spMkLst>
        </pc:spChg>
        <pc:spChg chg="mod">
          <ac:chgData name="Jyothiradhithya K" userId="42792ea80e6f7dc0" providerId="LiveId" clId="{AC8F8B84-1CFC-4FB7-8381-0CC02AFE30F4}" dt="2023-10-14T03:06:07.503" v="1578"/>
          <ac:spMkLst>
            <pc:docMk/>
            <pc:sldMk cId="580813233" sldId="261"/>
            <ac:spMk id="3" creationId="{3939AD3A-C672-AF4F-7ED7-D8A134FABCDD}"/>
          </ac:spMkLst>
        </pc:spChg>
        <pc:spChg chg="mod">
          <ac:chgData name="Jyothiradhithya K" userId="42792ea80e6f7dc0" providerId="LiveId" clId="{AC8F8B84-1CFC-4FB7-8381-0CC02AFE30F4}" dt="2023-10-14T03:06:07.503" v="1578"/>
          <ac:spMkLst>
            <pc:docMk/>
            <pc:sldMk cId="580813233" sldId="261"/>
            <ac:spMk id="4" creationId="{1C268D39-DEDA-1182-8C0C-5280E7CF2B36}"/>
          </ac:spMkLst>
        </pc:spChg>
      </pc:sldChg>
      <pc:sldChg chg="addSp modSp mod">
        <pc:chgData name="Jyothiradhithya K" userId="42792ea80e6f7dc0" providerId="LiveId" clId="{AC8F8B84-1CFC-4FB7-8381-0CC02AFE30F4}" dt="2023-10-14T03:26:04.286" v="1729" actId="20577"/>
        <pc:sldMkLst>
          <pc:docMk/>
          <pc:sldMk cId="441616911" sldId="262"/>
        </pc:sldMkLst>
        <pc:spChg chg="add mod">
          <ac:chgData name="Jyothiradhithya K" userId="42792ea80e6f7dc0" providerId="LiveId" clId="{AC8F8B84-1CFC-4FB7-8381-0CC02AFE30F4}" dt="2023-10-14T03:26:04.286" v="1729" actId="20577"/>
          <ac:spMkLst>
            <pc:docMk/>
            <pc:sldMk cId="441616911" sldId="262"/>
            <ac:spMk id="2" creationId="{BD2283EA-6935-CA07-C38D-0F358BA7FF99}"/>
          </ac:spMkLst>
        </pc:spChg>
        <pc:spChg chg="mod">
          <ac:chgData name="Jyothiradhithya K" userId="42792ea80e6f7dc0" providerId="LiveId" clId="{AC8F8B84-1CFC-4FB7-8381-0CC02AFE30F4}" dt="2023-10-14T03:22:14.691" v="1679" actId="27636"/>
          <ac:spMkLst>
            <pc:docMk/>
            <pc:sldMk cId="441616911" sldId="262"/>
            <ac:spMk id="3" creationId="{9B23DFE6-2C9D-B95F-F793-1C30C9D5BDFE}"/>
          </ac:spMkLst>
        </pc:spChg>
        <pc:spChg chg="mod">
          <ac:chgData name="Jyothiradhithya K" userId="42792ea80e6f7dc0" providerId="LiveId" clId="{AC8F8B84-1CFC-4FB7-8381-0CC02AFE30F4}" dt="2023-10-14T03:06:07.503" v="1578"/>
          <ac:spMkLst>
            <pc:docMk/>
            <pc:sldMk cId="441616911" sldId="262"/>
            <ac:spMk id="4" creationId="{5C68BC9F-391A-59A2-813D-1BA6ABA21D3F}"/>
          </ac:spMkLst>
        </pc:spChg>
      </pc:sldChg>
      <pc:sldChg chg="addSp delSp modSp new del mod">
        <pc:chgData name="Jyothiradhithya K" userId="42792ea80e6f7dc0" providerId="LiveId" clId="{AC8F8B84-1CFC-4FB7-8381-0CC02AFE30F4}" dt="2023-09-07T04:50:36.491" v="604" actId="2696"/>
        <pc:sldMkLst>
          <pc:docMk/>
          <pc:sldMk cId="4031679534" sldId="263"/>
        </pc:sldMkLst>
        <pc:spChg chg="mod">
          <ac:chgData name="Jyothiradhithya K" userId="42792ea80e6f7dc0" providerId="LiveId" clId="{AC8F8B84-1CFC-4FB7-8381-0CC02AFE30F4}" dt="2023-09-07T04:49:59.844" v="601" actId="21"/>
          <ac:spMkLst>
            <pc:docMk/>
            <pc:sldMk cId="4031679534" sldId="263"/>
            <ac:spMk id="2" creationId="{4C91A36E-EDCC-E6A4-5F5A-FCBCFA6BF51B}"/>
          </ac:spMkLst>
        </pc:spChg>
        <pc:spChg chg="del mod">
          <ac:chgData name="Jyothiradhithya K" userId="42792ea80e6f7dc0" providerId="LiveId" clId="{AC8F8B84-1CFC-4FB7-8381-0CC02AFE30F4}" dt="2023-09-04T05:49:37.730" v="161" actId="21"/>
          <ac:spMkLst>
            <pc:docMk/>
            <pc:sldMk cId="4031679534" sldId="263"/>
            <ac:spMk id="3" creationId="{23B72FCF-B308-1216-A584-FF34760E66CA}"/>
          </ac:spMkLst>
        </pc:spChg>
        <pc:graphicFrameChg chg="add del mod modGraphic">
          <ac:chgData name="Jyothiradhithya K" userId="42792ea80e6f7dc0" providerId="LiveId" clId="{AC8F8B84-1CFC-4FB7-8381-0CC02AFE30F4}" dt="2023-09-07T04:50:15.530" v="603" actId="21"/>
          <ac:graphicFrameMkLst>
            <pc:docMk/>
            <pc:sldMk cId="4031679534" sldId="263"/>
            <ac:graphicFrameMk id="5" creationId="{B2257F7E-9AE3-A326-EA95-5EDC89DB26E6}"/>
          </ac:graphicFrameMkLst>
        </pc:graphicFrameChg>
        <pc:picChg chg="add del mod">
          <ac:chgData name="Jyothiradhithya K" userId="42792ea80e6f7dc0" providerId="LiveId" clId="{AC8F8B84-1CFC-4FB7-8381-0CC02AFE30F4}" dt="2023-09-04T06:21:35.086" v="517" actId="478"/>
          <ac:picMkLst>
            <pc:docMk/>
            <pc:sldMk cId="4031679534" sldId="263"/>
            <ac:picMk id="6" creationId="{38824756-CCD1-D7EC-4013-E4B85BFA79DF}"/>
          </ac:picMkLst>
        </pc:picChg>
        <pc:picChg chg="add mod">
          <ac:chgData name="Jyothiradhithya K" userId="42792ea80e6f7dc0" providerId="LiveId" clId="{AC8F8B84-1CFC-4FB7-8381-0CC02AFE30F4}" dt="2023-09-04T06:21:40.784" v="518" actId="1076"/>
          <ac:picMkLst>
            <pc:docMk/>
            <pc:sldMk cId="4031679534" sldId="263"/>
            <ac:picMk id="7" creationId="{5CF3644F-1536-CAF7-1ED4-D56DABCD6EB0}"/>
          </ac:picMkLst>
        </pc:picChg>
      </pc:sldChg>
      <pc:sldChg chg="addSp delSp modSp new del mod">
        <pc:chgData name="Jyothiradhithya K" userId="42792ea80e6f7dc0" providerId="LiveId" clId="{AC8F8B84-1CFC-4FB7-8381-0CC02AFE30F4}" dt="2023-09-07T04:51:03.653" v="606" actId="2696"/>
        <pc:sldMkLst>
          <pc:docMk/>
          <pc:sldMk cId="382515202" sldId="264"/>
        </pc:sldMkLst>
        <pc:spChg chg="del">
          <ac:chgData name="Jyothiradhithya K" userId="42792ea80e6f7dc0" providerId="LiveId" clId="{AC8F8B84-1CFC-4FB7-8381-0CC02AFE30F4}" dt="2023-09-04T05:56:51.703" v="226" actId="21"/>
          <ac:spMkLst>
            <pc:docMk/>
            <pc:sldMk cId="382515202" sldId="264"/>
            <ac:spMk id="2" creationId="{5FDC7B25-440D-6242-489B-5C6420C53842}"/>
          </ac:spMkLst>
        </pc:spChg>
        <pc:spChg chg="del">
          <ac:chgData name="Jyothiradhithya K" userId="42792ea80e6f7dc0" providerId="LiveId" clId="{AC8F8B84-1CFC-4FB7-8381-0CC02AFE30F4}" dt="2023-09-04T05:56:56.559" v="227" actId="21"/>
          <ac:spMkLst>
            <pc:docMk/>
            <pc:sldMk cId="382515202" sldId="264"/>
            <ac:spMk id="3" creationId="{83F30FC6-7E45-1A7A-3D06-FE5C5244EE6B}"/>
          </ac:spMkLst>
        </pc:spChg>
        <pc:graphicFrameChg chg="add del mod modGraphic">
          <ac:chgData name="Jyothiradhithya K" userId="42792ea80e6f7dc0" providerId="LiveId" clId="{AC8F8B84-1CFC-4FB7-8381-0CC02AFE30F4}" dt="2023-09-07T04:50:51.555" v="605" actId="21"/>
          <ac:graphicFrameMkLst>
            <pc:docMk/>
            <pc:sldMk cId="382515202" sldId="264"/>
            <ac:graphicFrameMk id="5" creationId="{6196559B-170F-5B07-C38E-DE1D1A32779A}"/>
          </ac:graphicFrameMkLst>
        </pc:graphicFrameChg>
        <pc:picChg chg="add mod">
          <ac:chgData name="Jyothiradhithya K" userId="42792ea80e6f7dc0" providerId="LiveId" clId="{AC8F8B84-1CFC-4FB7-8381-0CC02AFE30F4}" dt="2023-09-04T06:22:58" v="529" actId="1076"/>
          <ac:picMkLst>
            <pc:docMk/>
            <pc:sldMk cId="382515202" sldId="264"/>
            <ac:picMk id="6" creationId="{B3E103D3-3304-44ED-EC3C-C3D641F7E9C2}"/>
          </ac:picMkLst>
        </pc:picChg>
      </pc:sldChg>
      <pc:sldChg chg="addSp delSp modSp new del mod">
        <pc:chgData name="Jyothiradhithya K" userId="42792ea80e6f7dc0" providerId="LiveId" clId="{AC8F8B84-1CFC-4FB7-8381-0CC02AFE30F4}" dt="2023-09-07T04:51:23.408" v="609" actId="2696"/>
        <pc:sldMkLst>
          <pc:docMk/>
          <pc:sldMk cId="330837735" sldId="265"/>
        </pc:sldMkLst>
        <pc:spChg chg="del">
          <ac:chgData name="Jyothiradhithya K" userId="42792ea80e6f7dc0" providerId="LiveId" clId="{AC8F8B84-1CFC-4FB7-8381-0CC02AFE30F4}" dt="2023-09-04T06:02:47.165" v="312" actId="21"/>
          <ac:spMkLst>
            <pc:docMk/>
            <pc:sldMk cId="330837735" sldId="265"/>
            <ac:spMk id="2" creationId="{A75AF494-96DE-F28E-55AD-0A46A8DF5947}"/>
          </ac:spMkLst>
        </pc:spChg>
        <pc:spChg chg="del">
          <ac:chgData name="Jyothiradhithya K" userId="42792ea80e6f7dc0" providerId="LiveId" clId="{AC8F8B84-1CFC-4FB7-8381-0CC02AFE30F4}" dt="2023-09-04T06:02:52.413" v="313" actId="21"/>
          <ac:spMkLst>
            <pc:docMk/>
            <pc:sldMk cId="330837735" sldId="265"/>
            <ac:spMk id="3" creationId="{FE91DD4B-3029-7A13-C42A-B69F8B7C36BC}"/>
          </ac:spMkLst>
        </pc:spChg>
        <pc:graphicFrameChg chg="add del mod modGraphic">
          <ac:chgData name="Jyothiradhithya K" userId="42792ea80e6f7dc0" providerId="LiveId" clId="{AC8F8B84-1CFC-4FB7-8381-0CC02AFE30F4}" dt="2023-09-07T04:51:11.068" v="608" actId="21"/>
          <ac:graphicFrameMkLst>
            <pc:docMk/>
            <pc:sldMk cId="330837735" sldId="265"/>
            <ac:graphicFrameMk id="5" creationId="{7E90A066-F8C6-8472-03C4-6AFD8608D9C2}"/>
          </ac:graphicFrameMkLst>
        </pc:graphicFrameChg>
        <pc:picChg chg="add mod">
          <ac:chgData name="Jyothiradhithya K" userId="42792ea80e6f7dc0" providerId="LiveId" clId="{AC8F8B84-1CFC-4FB7-8381-0CC02AFE30F4}" dt="2023-09-04T06:24:13.799" v="537" actId="1076"/>
          <ac:picMkLst>
            <pc:docMk/>
            <pc:sldMk cId="330837735" sldId="265"/>
            <ac:picMk id="6" creationId="{4FB133F4-5C8D-8852-2720-C8C9F94068AF}"/>
          </ac:picMkLst>
        </pc:picChg>
      </pc:sldChg>
      <pc:sldChg chg="addSp delSp modSp new mod">
        <pc:chgData name="Jyothiradhithya K" userId="42792ea80e6f7dc0" providerId="LiveId" clId="{AC8F8B84-1CFC-4FB7-8381-0CC02AFE30F4}" dt="2023-10-14T03:27:06.006" v="1757" actId="20577"/>
        <pc:sldMkLst>
          <pc:docMk/>
          <pc:sldMk cId="1405627111" sldId="266"/>
        </pc:sldMkLst>
        <pc:spChg chg="del mod">
          <ac:chgData name="Jyothiradhithya K" userId="42792ea80e6f7dc0" providerId="LiveId" clId="{AC8F8B84-1CFC-4FB7-8381-0CC02AFE30F4}" dt="2023-09-04T06:18:15.779" v="483" actId="21"/>
          <ac:spMkLst>
            <pc:docMk/>
            <pc:sldMk cId="1405627111" sldId="266"/>
            <ac:spMk id="2" creationId="{D2E6EE37-7BD8-E99C-505D-CCCE9858F623}"/>
          </ac:spMkLst>
        </pc:spChg>
        <pc:spChg chg="add mod">
          <ac:chgData name="Jyothiradhithya K" userId="42792ea80e6f7dc0" providerId="LiveId" clId="{AC8F8B84-1CFC-4FB7-8381-0CC02AFE30F4}" dt="2023-10-14T03:27:06.006" v="1757" actId="20577"/>
          <ac:spMkLst>
            <pc:docMk/>
            <pc:sldMk cId="1405627111" sldId="266"/>
            <ac:spMk id="2" creationId="{D4F3A2D8-A90D-1430-1C42-BF7215180090}"/>
          </ac:spMkLst>
        </pc:spChg>
        <pc:spChg chg="mod">
          <ac:chgData name="Jyothiradhithya K" userId="42792ea80e6f7dc0" providerId="LiveId" clId="{AC8F8B84-1CFC-4FB7-8381-0CC02AFE30F4}" dt="2023-10-14T03:06:07.503" v="1578"/>
          <ac:spMkLst>
            <pc:docMk/>
            <pc:sldMk cId="1405627111" sldId="266"/>
            <ac:spMk id="3" creationId="{DC3A2432-1B68-A498-AA56-91430E347836}"/>
          </ac:spMkLst>
        </pc:spChg>
        <pc:spChg chg="mod">
          <ac:chgData name="Jyothiradhithya K" userId="42792ea80e6f7dc0" providerId="LiveId" clId="{AC8F8B84-1CFC-4FB7-8381-0CC02AFE30F4}" dt="2023-10-14T03:06:07.503" v="1578"/>
          <ac:spMkLst>
            <pc:docMk/>
            <pc:sldMk cId="1405627111" sldId="266"/>
            <ac:spMk id="4" creationId="{C8C85E20-28EC-45B4-94BD-66962F24536D}"/>
          </ac:spMkLst>
        </pc:spChg>
        <pc:spChg chg="add del mod">
          <ac:chgData name="Jyothiradhithya K" userId="42792ea80e6f7dc0" providerId="LiveId" clId="{AC8F8B84-1CFC-4FB7-8381-0CC02AFE30F4}" dt="2023-09-04T06:18:21.389" v="484" actId="21"/>
          <ac:spMkLst>
            <pc:docMk/>
            <pc:sldMk cId="1405627111" sldId="266"/>
            <ac:spMk id="6" creationId="{A6D43CB7-D4FE-A656-4232-B213889EE060}"/>
          </ac:spMkLst>
        </pc:spChg>
        <pc:picChg chg="add del">
          <ac:chgData name="Jyothiradhithya K" userId="42792ea80e6f7dc0" providerId="LiveId" clId="{AC8F8B84-1CFC-4FB7-8381-0CC02AFE30F4}" dt="2023-09-04T06:27:15.626" v="551"/>
          <ac:picMkLst>
            <pc:docMk/>
            <pc:sldMk cId="1405627111" sldId="266"/>
            <ac:picMk id="7" creationId="{9FA4263F-DB87-E4CB-AD76-E83AA67D6063}"/>
          </ac:picMkLst>
        </pc:picChg>
        <pc:picChg chg="add mod">
          <ac:chgData name="Jyothiradhithya K" userId="42792ea80e6f7dc0" providerId="LiveId" clId="{AC8F8B84-1CFC-4FB7-8381-0CC02AFE30F4}" dt="2023-09-04T06:27:18.008" v="552"/>
          <ac:picMkLst>
            <pc:docMk/>
            <pc:sldMk cId="1405627111" sldId="266"/>
            <ac:picMk id="8" creationId="{19951271-E751-3AA1-9FDE-AD4004470D6E}"/>
          </ac:picMkLst>
        </pc:picChg>
        <pc:picChg chg="add mod">
          <ac:chgData name="Jyothiradhithya K" userId="42792ea80e6f7dc0" providerId="LiveId" clId="{AC8F8B84-1CFC-4FB7-8381-0CC02AFE30F4}" dt="2023-10-14T03:23:24.677" v="1682" actId="1076"/>
          <ac:picMkLst>
            <pc:docMk/>
            <pc:sldMk cId="1405627111" sldId="266"/>
            <ac:picMk id="9" creationId="{82C13656-037F-4295-E460-D3BBD0395B8A}"/>
          </ac:picMkLst>
        </pc:picChg>
      </pc:sldChg>
      <pc:sldChg chg="addSp delSp modSp new mod ord">
        <pc:chgData name="Jyothiradhithya K" userId="42792ea80e6f7dc0" providerId="LiveId" clId="{AC8F8B84-1CFC-4FB7-8381-0CC02AFE30F4}" dt="2023-10-14T03:26:19.985" v="1736" actId="20577"/>
        <pc:sldMkLst>
          <pc:docMk/>
          <pc:sldMk cId="2731470673" sldId="267"/>
        </pc:sldMkLst>
        <pc:spChg chg="add mod">
          <ac:chgData name="Jyothiradhithya K" userId="42792ea80e6f7dc0" providerId="LiveId" clId="{AC8F8B84-1CFC-4FB7-8381-0CC02AFE30F4}" dt="2023-10-14T03:26:19.985" v="1736" actId="20577"/>
          <ac:spMkLst>
            <pc:docMk/>
            <pc:sldMk cId="2731470673" sldId="267"/>
            <ac:spMk id="2" creationId="{5ADF0F55-62F4-2860-2841-2C77BE8DB704}"/>
          </ac:spMkLst>
        </pc:spChg>
        <pc:spChg chg="del mod">
          <ac:chgData name="Jyothiradhithya K" userId="42792ea80e6f7dc0" providerId="LiveId" clId="{AC8F8B84-1CFC-4FB7-8381-0CC02AFE30F4}" dt="2023-09-07T04:51:49.087" v="613" actId="21"/>
          <ac:spMkLst>
            <pc:docMk/>
            <pc:sldMk cId="2731470673" sldId="267"/>
            <ac:spMk id="2" creationId="{9181629D-77C0-6BC7-198F-9E4C740927A9}"/>
          </ac:spMkLst>
        </pc:spChg>
        <pc:spChg chg="mod">
          <ac:chgData name="Jyothiradhithya K" userId="42792ea80e6f7dc0" providerId="LiveId" clId="{AC8F8B84-1CFC-4FB7-8381-0CC02AFE30F4}" dt="2023-10-14T03:06:07.989" v="1583" actId="27636"/>
          <ac:spMkLst>
            <pc:docMk/>
            <pc:sldMk cId="2731470673" sldId="267"/>
            <ac:spMk id="3" creationId="{31ACD497-EBB5-6576-2472-BDF01F12BF2A}"/>
          </ac:spMkLst>
        </pc:spChg>
        <pc:spChg chg="mod">
          <ac:chgData name="Jyothiradhithya K" userId="42792ea80e6f7dc0" providerId="LiveId" clId="{AC8F8B84-1CFC-4FB7-8381-0CC02AFE30F4}" dt="2023-10-14T03:06:07.503" v="1578"/>
          <ac:spMkLst>
            <pc:docMk/>
            <pc:sldMk cId="2731470673" sldId="267"/>
            <ac:spMk id="4" creationId="{A84E9381-34D9-99CF-9299-DC61CC8CB8C7}"/>
          </ac:spMkLst>
        </pc:spChg>
        <pc:picChg chg="add mod">
          <ac:chgData name="Jyothiradhithya K" userId="42792ea80e6f7dc0" providerId="LiveId" clId="{AC8F8B84-1CFC-4FB7-8381-0CC02AFE30F4}" dt="2023-09-07T04:51:39.864" v="612"/>
          <ac:picMkLst>
            <pc:docMk/>
            <pc:sldMk cId="2731470673" sldId="267"/>
            <ac:picMk id="5" creationId="{4DA1E043-72AE-CE2E-962B-5C5F24A558F4}"/>
          </ac:picMkLst>
        </pc:picChg>
      </pc:sldChg>
      <pc:sldChg chg="addSp delSp modSp new add del mod">
        <pc:chgData name="Jyothiradhithya K" userId="42792ea80e6f7dc0" providerId="LiveId" clId="{AC8F8B84-1CFC-4FB7-8381-0CC02AFE30F4}" dt="2023-10-14T03:27:22.363" v="1764" actId="20577"/>
        <pc:sldMkLst>
          <pc:docMk/>
          <pc:sldMk cId="3944145052" sldId="268"/>
        </pc:sldMkLst>
        <pc:spChg chg="add mod">
          <ac:chgData name="Jyothiradhithya K" userId="42792ea80e6f7dc0" providerId="LiveId" clId="{AC8F8B84-1CFC-4FB7-8381-0CC02AFE30F4}" dt="2023-10-14T03:27:22.363" v="1764" actId="20577"/>
          <ac:spMkLst>
            <pc:docMk/>
            <pc:sldMk cId="3944145052" sldId="268"/>
            <ac:spMk id="2" creationId="{4BA6BE0A-CB36-26EE-1EF1-AA17B606BF9D}"/>
          </ac:spMkLst>
        </pc:spChg>
        <pc:spChg chg="del mod">
          <ac:chgData name="Jyothiradhithya K" userId="42792ea80e6f7dc0" providerId="LiveId" clId="{AC8F8B84-1CFC-4FB7-8381-0CC02AFE30F4}" dt="2023-09-07T05:01:19.351" v="905" actId="21"/>
          <ac:spMkLst>
            <pc:docMk/>
            <pc:sldMk cId="3944145052" sldId="268"/>
            <ac:spMk id="2" creationId="{A25056F4-315D-5B11-21DC-DD8F39D754B1}"/>
          </ac:spMkLst>
        </pc:spChg>
        <pc:spChg chg="mod">
          <ac:chgData name="Jyothiradhithya K" userId="42792ea80e6f7dc0" providerId="LiveId" clId="{AC8F8B84-1CFC-4FB7-8381-0CC02AFE30F4}" dt="2023-10-14T03:06:08.016" v="1584" actId="27636"/>
          <ac:spMkLst>
            <pc:docMk/>
            <pc:sldMk cId="3944145052" sldId="268"/>
            <ac:spMk id="3" creationId="{7FFCC88A-0743-23D0-5686-7B702496CC02}"/>
          </ac:spMkLst>
        </pc:spChg>
        <pc:spChg chg="mod">
          <ac:chgData name="Jyothiradhithya K" userId="42792ea80e6f7dc0" providerId="LiveId" clId="{AC8F8B84-1CFC-4FB7-8381-0CC02AFE30F4}" dt="2023-10-14T03:06:07.503" v="1578"/>
          <ac:spMkLst>
            <pc:docMk/>
            <pc:sldMk cId="3944145052" sldId="268"/>
            <ac:spMk id="4" creationId="{48F91A4E-BC99-A962-DFE7-5D9681AE53E2}"/>
          </ac:spMkLst>
        </pc:spChg>
        <pc:picChg chg="add mod">
          <ac:chgData name="Jyothiradhithya K" userId="42792ea80e6f7dc0" providerId="LiveId" clId="{AC8F8B84-1CFC-4FB7-8381-0CC02AFE30F4}" dt="2023-09-07T05:01:13.087" v="904"/>
          <ac:picMkLst>
            <pc:docMk/>
            <pc:sldMk cId="3944145052" sldId="268"/>
            <ac:picMk id="5" creationId="{EE009674-B3B3-9E72-5A74-ACA88302A81A}"/>
          </ac:picMkLst>
        </pc:picChg>
      </pc:sldChg>
      <pc:sldChg chg="addSp delSp modSp new mod">
        <pc:chgData name="Jyothiradhithya K" userId="42792ea80e6f7dc0" providerId="LiveId" clId="{AC8F8B84-1CFC-4FB7-8381-0CC02AFE30F4}" dt="2023-10-14T03:27:35.318" v="1771" actId="20577"/>
        <pc:sldMkLst>
          <pc:docMk/>
          <pc:sldMk cId="3380968174" sldId="269"/>
        </pc:sldMkLst>
        <pc:spChg chg="del mod">
          <ac:chgData name="Jyothiradhithya K" userId="42792ea80e6f7dc0" providerId="LiveId" clId="{AC8F8B84-1CFC-4FB7-8381-0CC02AFE30F4}" dt="2023-09-08T04:56:59.587" v="1121" actId="21"/>
          <ac:spMkLst>
            <pc:docMk/>
            <pc:sldMk cId="3380968174" sldId="269"/>
            <ac:spMk id="2" creationId="{1D12FAEC-98DB-C95F-17CD-0DAD350BE0A4}"/>
          </ac:spMkLst>
        </pc:spChg>
        <pc:spChg chg="add mod">
          <ac:chgData name="Jyothiradhithya K" userId="42792ea80e6f7dc0" providerId="LiveId" clId="{AC8F8B84-1CFC-4FB7-8381-0CC02AFE30F4}" dt="2023-10-14T03:27:35.318" v="1771" actId="20577"/>
          <ac:spMkLst>
            <pc:docMk/>
            <pc:sldMk cId="3380968174" sldId="269"/>
            <ac:spMk id="2" creationId="{4A8F64E9-AAEB-4F21-D8FA-BABE2B55355B}"/>
          </ac:spMkLst>
        </pc:spChg>
        <pc:spChg chg="mod">
          <ac:chgData name="Jyothiradhithya K" userId="42792ea80e6f7dc0" providerId="LiveId" clId="{AC8F8B84-1CFC-4FB7-8381-0CC02AFE30F4}" dt="2023-10-14T03:06:07.503" v="1578"/>
          <ac:spMkLst>
            <pc:docMk/>
            <pc:sldMk cId="3380968174" sldId="269"/>
            <ac:spMk id="3" creationId="{EACBC584-E267-A8FC-B2A1-64924CEED019}"/>
          </ac:spMkLst>
        </pc:spChg>
        <pc:spChg chg="mod">
          <ac:chgData name="Jyothiradhithya K" userId="42792ea80e6f7dc0" providerId="LiveId" clId="{AC8F8B84-1CFC-4FB7-8381-0CC02AFE30F4}" dt="2023-10-14T03:06:07.503" v="1578"/>
          <ac:spMkLst>
            <pc:docMk/>
            <pc:sldMk cId="3380968174" sldId="269"/>
            <ac:spMk id="4" creationId="{272FD37B-DA8B-979C-A65D-B3CF831E965B}"/>
          </ac:spMkLst>
        </pc:spChg>
        <pc:picChg chg="add mod">
          <ac:chgData name="Jyothiradhithya K" userId="42792ea80e6f7dc0" providerId="LiveId" clId="{AC8F8B84-1CFC-4FB7-8381-0CC02AFE30F4}" dt="2023-09-08T04:56:54.251" v="1120"/>
          <ac:picMkLst>
            <pc:docMk/>
            <pc:sldMk cId="3380968174" sldId="269"/>
            <ac:picMk id="5" creationId="{388FF664-EF64-8C69-6AEA-B90BED11CEB8}"/>
          </ac:picMkLst>
        </pc:picChg>
        <pc:picChg chg="add mod">
          <ac:chgData name="Jyothiradhithya K" userId="42792ea80e6f7dc0" providerId="LiveId" clId="{AC8F8B84-1CFC-4FB7-8381-0CC02AFE30F4}" dt="2023-09-08T04:58:24.454" v="1152" actId="1076"/>
          <ac:picMkLst>
            <pc:docMk/>
            <pc:sldMk cId="3380968174" sldId="269"/>
            <ac:picMk id="7" creationId="{9F0AD558-3799-3580-BDAA-D26E14763986}"/>
          </ac:picMkLst>
        </pc:picChg>
        <pc:picChg chg="add mod">
          <ac:chgData name="Jyothiradhithya K" userId="42792ea80e6f7dc0" providerId="LiveId" clId="{AC8F8B84-1CFC-4FB7-8381-0CC02AFE30F4}" dt="2023-09-08T04:59:28.262" v="1161" actId="1076"/>
          <ac:picMkLst>
            <pc:docMk/>
            <pc:sldMk cId="3380968174" sldId="269"/>
            <ac:picMk id="9" creationId="{9CF3928E-4D54-A365-15FB-2354DEDCD4CC}"/>
          </ac:picMkLst>
        </pc:picChg>
        <pc:picChg chg="add mod">
          <ac:chgData name="Jyothiradhithya K" userId="42792ea80e6f7dc0" providerId="LiveId" clId="{AC8F8B84-1CFC-4FB7-8381-0CC02AFE30F4}" dt="2023-09-08T04:59:36.953" v="1163" actId="14100"/>
          <ac:picMkLst>
            <pc:docMk/>
            <pc:sldMk cId="3380968174" sldId="269"/>
            <ac:picMk id="11" creationId="{6FAEE338-D96E-C79F-27B5-5C87A5426CF9}"/>
          </ac:picMkLst>
        </pc:picChg>
      </pc:sldChg>
      <pc:sldChg chg="addSp delSp modSp new mod">
        <pc:chgData name="Jyothiradhithya K" userId="42792ea80e6f7dc0" providerId="LiveId" clId="{AC8F8B84-1CFC-4FB7-8381-0CC02AFE30F4}" dt="2023-10-14T03:27:45.196" v="1778" actId="20577"/>
        <pc:sldMkLst>
          <pc:docMk/>
          <pc:sldMk cId="2932627639" sldId="270"/>
        </pc:sldMkLst>
        <pc:spChg chg="del mod">
          <ac:chgData name="Jyothiradhithya K" userId="42792ea80e6f7dc0" providerId="LiveId" clId="{AC8F8B84-1CFC-4FB7-8381-0CC02AFE30F4}" dt="2023-09-08T05:00:08.411" v="1167" actId="21"/>
          <ac:spMkLst>
            <pc:docMk/>
            <pc:sldMk cId="2932627639" sldId="270"/>
            <ac:spMk id="2" creationId="{530EED9F-E223-C1D5-B5CF-F3EEE6045BA5}"/>
          </ac:spMkLst>
        </pc:spChg>
        <pc:spChg chg="add mod">
          <ac:chgData name="Jyothiradhithya K" userId="42792ea80e6f7dc0" providerId="LiveId" clId="{AC8F8B84-1CFC-4FB7-8381-0CC02AFE30F4}" dt="2023-10-14T03:27:45.196" v="1778" actId="20577"/>
          <ac:spMkLst>
            <pc:docMk/>
            <pc:sldMk cId="2932627639" sldId="270"/>
            <ac:spMk id="2" creationId="{A308C298-1C1B-DE84-C44C-C3B1809ABA8D}"/>
          </ac:spMkLst>
        </pc:spChg>
        <pc:spChg chg="mod">
          <ac:chgData name="Jyothiradhithya K" userId="42792ea80e6f7dc0" providerId="LiveId" clId="{AC8F8B84-1CFC-4FB7-8381-0CC02AFE30F4}" dt="2023-10-14T03:06:07.503" v="1578"/>
          <ac:spMkLst>
            <pc:docMk/>
            <pc:sldMk cId="2932627639" sldId="270"/>
            <ac:spMk id="3" creationId="{FE036154-FE94-4719-FDF4-F3ABDBD08A1F}"/>
          </ac:spMkLst>
        </pc:spChg>
        <pc:spChg chg="mod">
          <ac:chgData name="Jyothiradhithya K" userId="42792ea80e6f7dc0" providerId="LiveId" clId="{AC8F8B84-1CFC-4FB7-8381-0CC02AFE30F4}" dt="2023-10-14T03:06:07.503" v="1578"/>
          <ac:spMkLst>
            <pc:docMk/>
            <pc:sldMk cId="2932627639" sldId="270"/>
            <ac:spMk id="4" creationId="{964AD191-6630-38AA-F9E8-792BED60A01B}"/>
          </ac:spMkLst>
        </pc:spChg>
        <pc:picChg chg="add mod">
          <ac:chgData name="Jyothiradhithya K" userId="42792ea80e6f7dc0" providerId="LiveId" clId="{AC8F8B84-1CFC-4FB7-8381-0CC02AFE30F4}" dt="2023-09-08T05:00:04.316" v="1166"/>
          <ac:picMkLst>
            <pc:docMk/>
            <pc:sldMk cId="2932627639" sldId="270"/>
            <ac:picMk id="5" creationId="{DFF01DEA-372B-099F-85A7-3093A7C8C494}"/>
          </ac:picMkLst>
        </pc:picChg>
        <pc:picChg chg="add mod">
          <ac:chgData name="Jyothiradhithya K" userId="42792ea80e6f7dc0" providerId="LiveId" clId="{AC8F8B84-1CFC-4FB7-8381-0CC02AFE30F4}" dt="2023-09-08T05:02:07.093" v="1208" actId="14100"/>
          <ac:picMkLst>
            <pc:docMk/>
            <pc:sldMk cId="2932627639" sldId="270"/>
            <ac:picMk id="7" creationId="{72A6CF03-D65A-B9B7-034F-05A1C228F840}"/>
          </ac:picMkLst>
        </pc:picChg>
        <pc:picChg chg="add mod">
          <ac:chgData name="Jyothiradhithya K" userId="42792ea80e6f7dc0" providerId="LiveId" clId="{AC8F8B84-1CFC-4FB7-8381-0CC02AFE30F4}" dt="2023-09-08T05:02:56.144" v="1218" actId="1076"/>
          <ac:picMkLst>
            <pc:docMk/>
            <pc:sldMk cId="2932627639" sldId="270"/>
            <ac:picMk id="9" creationId="{6304AA6C-D62F-EDB8-F9B8-F4E69C8400F2}"/>
          </ac:picMkLst>
        </pc:picChg>
        <pc:picChg chg="add mod">
          <ac:chgData name="Jyothiradhithya K" userId="42792ea80e6f7dc0" providerId="LiveId" clId="{AC8F8B84-1CFC-4FB7-8381-0CC02AFE30F4}" dt="2023-09-08T05:02:59.206" v="1219" actId="1076"/>
          <ac:picMkLst>
            <pc:docMk/>
            <pc:sldMk cId="2932627639" sldId="270"/>
            <ac:picMk id="11" creationId="{3ADC1DA0-601B-253A-2F67-46B16B6C103E}"/>
          </ac:picMkLst>
        </pc:picChg>
      </pc:sldChg>
      <pc:sldChg chg="addSp delSp modSp new mod">
        <pc:chgData name="Jyothiradhithya K" userId="42792ea80e6f7dc0" providerId="LiveId" clId="{AC8F8B84-1CFC-4FB7-8381-0CC02AFE30F4}" dt="2023-10-14T03:25:01.929" v="1701" actId="20577"/>
        <pc:sldMkLst>
          <pc:docMk/>
          <pc:sldMk cId="3987933618" sldId="271"/>
        </pc:sldMkLst>
        <pc:spChg chg="del mod">
          <ac:chgData name="Jyothiradhithya K" userId="42792ea80e6f7dc0" providerId="LiveId" clId="{AC8F8B84-1CFC-4FB7-8381-0CC02AFE30F4}" dt="2023-10-13T13:09:03.217" v="1225" actId="21"/>
          <ac:spMkLst>
            <pc:docMk/>
            <pc:sldMk cId="3987933618" sldId="271"/>
            <ac:spMk id="2" creationId="{604BD6BC-D13A-5A97-4E09-3F1CF3C3F223}"/>
          </ac:spMkLst>
        </pc:spChg>
        <pc:spChg chg="add mod">
          <ac:chgData name="Jyothiradhithya K" userId="42792ea80e6f7dc0" providerId="LiveId" clId="{AC8F8B84-1CFC-4FB7-8381-0CC02AFE30F4}" dt="2023-10-14T03:25:01.929" v="1701" actId="20577"/>
          <ac:spMkLst>
            <pc:docMk/>
            <pc:sldMk cId="3987933618" sldId="271"/>
            <ac:spMk id="2" creationId="{856C0E96-A4C3-58EA-68B0-640CFC8D1EC4}"/>
          </ac:spMkLst>
        </pc:spChg>
        <pc:spChg chg="mod">
          <ac:chgData name="Jyothiradhithya K" userId="42792ea80e6f7dc0" providerId="LiveId" clId="{AC8F8B84-1CFC-4FB7-8381-0CC02AFE30F4}" dt="2023-10-14T03:06:07.503" v="1578"/>
          <ac:spMkLst>
            <pc:docMk/>
            <pc:sldMk cId="3987933618" sldId="271"/>
            <ac:spMk id="3" creationId="{C96DDA19-0021-99B1-D803-B46D8ED9E499}"/>
          </ac:spMkLst>
        </pc:spChg>
        <pc:spChg chg="mod">
          <ac:chgData name="Jyothiradhithya K" userId="42792ea80e6f7dc0" providerId="LiveId" clId="{AC8F8B84-1CFC-4FB7-8381-0CC02AFE30F4}" dt="2023-10-14T03:06:07.503" v="1578"/>
          <ac:spMkLst>
            <pc:docMk/>
            <pc:sldMk cId="3987933618" sldId="271"/>
            <ac:spMk id="4" creationId="{D2221FE0-FC01-544F-C064-B0D97465158F}"/>
          </ac:spMkLst>
        </pc:spChg>
        <pc:picChg chg="add mod">
          <ac:chgData name="Jyothiradhithya K" userId="42792ea80e6f7dc0" providerId="LiveId" clId="{AC8F8B84-1CFC-4FB7-8381-0CC02AFE30F4}" dt="2023-10-13T13:08:56.312" v="1224"/>
          <ac:picMkLst>
            <pc:docMk/>
            <pc:sldMk cId="3987933618" sldId="271"/>
            <ac:picMk id="5" creationId="{85AD7AE0-D33A-5F72-593C-0AF6333774A9}"/>
          </ac:picMkLst>
        </pc:picChg>
      </pc:sldChg>
      <pc:sldChg chg="addSp delSp modSp new mod">
        <pc:chgData name="Jyothiradhithya K" userId="42792ea80e6f7dc0" providerId="LiveId" clId="{AC8F8B84-1CFC-4FB7-8381-0CC02AFE30F4}" dt="2023-10-14T03:25:36.238" v="1715" actId="20577"/>
        <pc:sldMkLst>
          <pc:docMk/>
          <pc:sldMk cId="3408541144" sldId="272"/>
        </pc:sldMkLst>
        <pc:spChg chg="del mod">
          <ac:chgData name="Jyothiradhithya K" userId="42792ea80e6f7dc0" providerId="LiveId" clId="{AC8F8B84-1CFC-4FB7-8381-0CC02AFE30F4}" dt="2023-10-13T13:41:43.503" v="1376" actId="21"/>
          <ac:spMkLst>
            <pc:docMk/>
            <pc:sldMk cId="3408541144" sldId="272"/>
            <ac:spMk id="2" creationId="{2EA85A71-11A4-545E-CA13-4EDD1027BD19}"/>
          </ac:spMkLst>
        </pc:spChg>
        <pc:spChg chg="add mod">
          <ac:chgData name="Jyothiradhithya K" userId="42792ea80e6f7dc0" providerId="LiveId" clId="{AC8F8B84-1CFC-4FB7-8381-0CC02AFE30F4}" dt="2023-10-14T03:25:36.238" v="1715" actId="20577"/>
          <ac:spMkLst>
            <pc:docMk/>
            <pc:sldMk cId="3408541144" sldId="272"/>
            <ac:spMk id="2" creationId="{F533B7D4-A6F6-8FA3-9944-D8EFC884A642}"/>
          </ac:spMkLst>
        </pc:spChg>
        <pc:spChg chg="mod">
          <ac:chgData name="Jyothiradhithya K" userId="42792ea80e6f7dc0" providerId="LiveId" clId="{AC8F8B84-1CFC-4FB7-8381-0CC02AFE30F4}" dt="2023-10-14T03:06:07.880" v="1581" actId="27636"/>
          <ac:spMkLst>
            <pc:docMk/>
            <pc:sldMk cId="3408541144" sldId="272"/>
            <ac:spMk id="3" creationId="{7178CF5D-DA69-5D7F-CE81-C82D369241A6}"/>
          </ac:spMkLst>
        </pc:spChg>
        <pc:spChg chg="mod">
          <ac:chgData name="Jyothiradhithya K" userId="42792ea80e6f7dc0" providerId="LiveId" clId="{AC8F8B84-1CFC-4FB7-8381-0CC02AFE30F4}" dt="2023-10-14T03:06:07.503" v="1578"/>
          <ac:spMkLst>
            <pc:docMk/>
            <pc:sldMk cId="3408541144" sldId="272"/>
            <ac:spMk id="4" creationId="{36663B0D-39B4-ADA5-8EBE-9688F4BD1E73}"/>
          </ac:spMkLst>
        </pc:spChg>
        <pc:picChg chg="add mod">
          <ac:chgData name="Jyothiradhithya K" userId="42792ea80e6f7dc0" providerId="LiveId" clId="{AC8F8B84-1CFC-4FB7-8381-0CC02AFE30F4}" dt="2023-10-13T13:41:36.438" v="1375"/>
          <ac:picMkLst>
            <pc:docMk/>
            <pc:sldMk cId="3408541144" sldId="272"/>
            <ac:picMk id="5" creationId="{496EC644-4D7D-E21D-4508-F389EDA65788}"/>
          </ac:picMkLst>
        </pc:picChg>
      </pc:sldChg>
      <pc:sldChg chg="addSp delSp modSp new mod">
        <pc:chgData name="Jyothiradhithya K" userId="42792ea80e6f7dc0" providerId="LiveId" clId="{AC8F8B84-1CFC-4FB7-8381-0CC02AFE30F4}" dt="2023-10-14T03:26:38.766" v="1743" actId="20577"/>
        <pc:sldMkLst>
          <pc:docMk/>
          <pc:sldMk cId="1900198767" sldId="273"/>
        </pc:sldMkLst>
        <pc:spChg chg="add mod">
          <ac:chgData name="Jyothiradhithya K" userId="42792ea80e6f7dc0" providerId="LiveId" clId="{AC8F8B84-1CFC-4FB7-8381-0CC02AFE30F4}" dt="2023-10-14T03:26:38.766" v="1743" actId="20577"/>
          <ac:spMkLst>
            <pc:docMk/>
            <pc:sldMk cId="1900198767" sldId="273"/>
            <ac:spMk id="2" creationId="{3ABA4612-9971-6DBE-9569-93B37E59A9BF}"/>
          </ac:spMkLst>
        </pc:spChg>
        <pc:spChg chg="del mod">
          <ac:chgData name="Jyothiradhithya K" userId="42792ea80e6f7dc0" providerId="LiveId" clId="{AC8F8B84-1CFC-4FB7-8381-0CC02AFE30F4}" dt="2023-10-13T14:12:24.600" v="1510" actId="21"/>
          <ac:spMkLst>
            <pc:docMk/>
            <pc:sldMk cId="1900198767" sldId="273"/>
            <ac:spMk id="2" creationId="{4C77565F-9557-DD3F-CF19-38FE806F0CCC}"/>
          </ac:spMkLst>
        </pc:spChg>
        <pc:spChg chg="mod">
          <ac:chgData name="Jyothiradhithya K" userId="42792ea80e6f7dc0" providerId="LiveId" clId="{AC8F8B84-1CFC-4FB7-8381-0CC02AFE30F4}" dt="2023-10-14T03:06:07.503" v="1578"/>
          <ac:spMkLst>
            <pc:docMk/>
            <pc:sldMk cId="1900198767" sldId="273"/>
            <ac:spMk id="3" creationId="{81620266-A1B3-0F7D-9ABF-F22DB3CC84B3}"/>
          </ac:spMkLst>
        </pc:spChg>
        <pc:spChg chg="mod">
          <ac:chgData name="Jyothiradhithya K" userId="42792ea80e6f7dc0" providerId="LiveId" clId="{AC8F8B84-1CFC-4FB7-8381-0CC02AFE30F4}" dt="2023-10-14T03:06:07.503" v="1578"/>
          <ac:spMkLst>
            <pc:docMk/>
            <pc:sldMk cId="1900198767" sldId="273"/>
            <ac:spMk id="4" creationId="{B0A30B64-0C81-779E-1249-C423A3D801F8}"/>
          </ac:spMkLst>
        </pc:spChg>
        <pc:picChg chg="add mod">
          <ac:chgData name="Jyothiradhithya K" userId="42792ea80e6f7dc0" providerId="LiveId" clId="{AC8F8B84-1CFC-4FB7-8381-0CC02AFE30F4}" dt="2023-10-13T14:12:18.534" v="1509"/>
          <ac:picMkLst>
            <pc:docMk/>
            <pc:sldMk cId="1900198767" sldId="273"/>
            <ac:picMk id="5" creationId="{6E7F39B5-D70D-6C29-6721-4D03BDEB3F75}"/>
          </ac:picMkLst>
        </pc:picChg>
        <pc:picChg chg="add mod">
          <ac:chgData name="Jyothiradhithya K" userId="42792ea80e6f7dc0" providerId="LiveId" clId="{AC8F8B84-1CFC-4FB7-8381-0CC02AFE30F4}" dt="2023-10-13T14:14:27.213" v="1564" actId="1076"/>
          <ac:picMkLst>
            <pc:docMk/>
            <pc:sldMk cId="1900198767" sldId="273"/>
            <ac:picMk id="7" creationId="{A23C9090-DFFA-000C-C29E-CA12887C9FC1}"/>
          </ac:picMkLst>
        </pc:picChg>
      </pc:sldChg>
      <pc:sldChg chg="addSp delSp modSp new mod">
        <pc:chgData name="Jyothiradhithya K" userId="42792ea80e6f7dc0" providerId="LiveId" clId="{AC8F8B84-1CFC-4FB7-8381-0CC02AFE30F4}" dt="2023-10-14T03:32:23.111" v="1806" actId="255"/>
        <pc:sldMkLst>
          <pc:docMk/>
          <pc:sldMk cId="2902278345" sldId="274"/>
        </pc:sldMkLst>
        <pc:spChg chg="add mod">
          <ac:chgData name="Jyothiradhithya K" userId="42792ea80e6f7dc0" providerId="LiveId" clId="{AC8F8B84-1CFC-4FB7-8381-0CC02AFE30F4}" dt="2023-10-14T03:26:53.450" v="1750" actId="20577"/>
          <ac:spMkLst>
            <pc:docMk/>
            <pc:sldMk cId="2902278345" sldId="274"/>
            <ac:spMk id="2" creationId="{BD7A1404-98AA-3185-D90B-ECD9D7EED89B}"/>
          </ac:spMkLst>
        </pc:spChg>
        <pc:spChg chg="del mod">
          <ac:chgData name="Jyothiradhithya K" userId="42792ea80e6f7dc0" providerId="LiveId" clId="{AC8F8B84-1CFC-4FB7-8381-0CC02AFE30F4}" dt="2023-10-14T03:02:24.695" v="1568" actId="21"/>
          <ac:spMkLst>
            <pc:docMk/>
            <pc:sldMk cId="2902278345" sldId="274"/>
            <ac:spMk id="2" creationId="{F4CFF491-27E5-3241-89AB-566D4EB5AC6E}"/>
          </ac:spMkLst>
        </pc:spChg>
        <pc:spChg chg="mod">
          <ac:chgData name="Jyothiradhithya K" userId="42792ea80e6f7dc0" providerId="LiveId" clId="{AC8F8B84-1CFC-4FB7-8381-0CC02AFE30F4}" dt="2023-10-14T03:32:23.111" v="1806" actId="255"/>
          <ac:spMkLst>
            <pc:docMk/>
            <pc:sldMk cId="2902278345" sldId="274"/>
            <ac:spMk id="3" creationId="{92AEB1B1-EADC-79F4-3EF0-E7F16912FF30}"/>
          </ac:spMkLst>
        </pc:spChg>
        <pc:spChg chg="mod">
          <ac:chgData name="Jyothiradhithya K" userId="42792ea80e6f7dc0" providerId="LiveId" clId="{AC8F8B84-1CFC-4FB7-8381-0CC02AFE30F4}" dt="2023-10-14T03:06:07.503" v="1578"/>
          <ac:spMkLst>
            <pc:docMk/>
            <pc:sldMk cId="2902278345" sldId="274"/>
            <ac:spMk id="4" creationId="{A6EF2F6D-CD78-531E-FEF4-BDA6CE5A44A9}"/>
          </ac:spMkLst>
        </pc:spChg>
        <pc:picChg chg="add mod">
          <ac:chgData name="Jyothiradhithya K" userId="42792ea80e6f7dc0" providerId="LiveId" clId="{AC8F8B84-1CFC-4FB7-8381-0CC02AFE30F4}" dt="2023-10-14T03:02:18.248" v="1567"/>
          <ac:picMkLst>
            <pc:docMk/>
            <pc:sldMk cId="2902278345" sldId="274"/>
            <ac:picMk id="5" creationId="{6CF1B36C-8FA3-F2F1-9091-A5260228E1DC}"/>
          </ac:picMkLst>
        </pc:picChg>
      </pc:sldChg>
      <pc:sldChg chg="addSp delSp modSp new mod">
        <pc:chgData name="Jyothiradhithya K" userId="42792ea80e6f7dc0" providerId="LiveId" clId="{AC8F8B84-1CFC-4FB7-8381-0CC02AFE30F4}" dt="2023-10-14T04:55:05.481" v="2154" actId="255"/>
        <pc:sldMkLst>
          <pc:docMk/>
          <pc:sldMk cId="3283562821" sldId="275"/>
        </pc:sldMkLst>
        <pc:spChg chg="del">
          <ac:chgData name="Jyothiradhithya K" userId="42792ea80e6f7dc0" providerId="LiveId" clId="{AC8F8B84-1CFC-4FB7-8381-0CC02AFE30F4}" dt="2023-10-14T03:35:53.539" v="1809" actId="21"/>
          <ac:spMkLst>
            <pc:docMk/>
            <pc:sldMk cId="3283562821" sldId="275"/>
            <ac:spMk id="2" creationId="{6D110EE5-2C0B-53F9-B0CD-E768EE70C04C}"/>
          </ac:spMkLst>
        </pc:spChg>
        <pc:spChg chg="mod">
          <ac:chgData name="Jyothiradhithya K" userId="42792ea80e6f7dc0" providerId="LiveId" clId="{AC8F8B84-1CFC-4FB7-8381-0CC02AFE30F4}" dt="2023-10-14T04:55:05.481" v="2154" actId="255"/>
          <ac:spMkLst>
            <pc:docMk/>
            <pc:sldMk cId="3283562821" sldId="275"/>
            <ac:spMk id="3" creationId="{3739E1E1-BAA3-C7EB-6DD3-8053442E0ECC}"/>
          </ac:spMkLst>
        </pc:spChg>
        <pc:spChg chg="add mod">
          <ac:chgData name="Jyothiradhithya K" userId="42792ea80e6f7dc0" providerId="LiveId" clId="{AC8F8B84-1CFC-4FB7-8381-0CC02AFE30F4}" dt="2023-10-14T04:50:45.534" v="2063"/>
          <ac:spMkLst>
            <pc:docMk/>
            <pc:sldMk cId="3283562821" sldId="275"/>
            <ac:spMk id="6" creationId="{4996CB81-0954-3DE5-38FC-916318912830}"/>
          </ac:spMkLst>
        </pc:spChg>
        <pc:picChg chg="add mod">
          <ac:chgData name="Jyothiradhithya K" userId="42792ea80e6f7dc0" providerId="LiveId" clId="{AC8F8B84-1CFC-4FB7-8381-0CC02AFE30F4}" dt="2023-10-14T03:35:48.323" v="1808"/>
          <ac:picMkLst>
            <pc:docMk/>
            <pc:sldMk cId="3283562821" sldId="275"/>
            <ac:picMk id="5" creationId="{ECFAF5D4-C0C0-6099-4D4F-39518C08A2F0}"/>
          </ac:picMkLst>
        </pc:picChg>
      </pc:sldChg>
      <pc:sldChg chg="addSp delSp modSp new mod">
        <pc:chgData name="Jyothiradhithya K" userId="42792ea80e6f7dc0" providerId="LiveId" clId="{AC8F8B84-1CFC-4FB7-8381-0CC02AFE30F4}" dt="2023-10-14T04:31:57.880" v="1871" actId="14100"/>
        <pc:sldMkLst>
          <pc:docMk/>
          <pc:sldMk cId="3377285405" sldId="276"/>
        </pc:sldMkLst>
        <pc:spChg chg="del">
          <ac:chgData name="Jyothiradhithya K" userId="42792ea80e6f7dc0" providerId="LiveId" clId="{AC8F8B84-1CFC-4FB7-8381-0CC02AFE30F4}" dt="2023-10-14T04:28:15.806" v="1836" actId="21"/>
          <ac:spMkLst>
            <pc:docMk/>
            <pc:sldMk cId="3377285405" sldId="276"/>
            <ac:spMk id="2" creationId="{EF1AB37B-6E50-EE39-AE7A-EDDD8E584B11}"/>
          </ac:spMkLst>
        </pc:spChg>
        <pc:spChg chg="mod">
          <ac:chgData name="Jyothiradhithya K" userId="42792ea80e6f7dc0" providerId="LiveId" clId="{AC8F8B84-1CFC-4FB7-8381-0CC02AFE30F4}" dt="2023-10-14T04:28:40.739" v="1846" actId="20577"/>
          <ac:spMkLst>
            <pc:docMk/>
            <pc:sldMk cId="3377285405" sldId="276"/>
            <ac:spMk id="3" creationId="{84D9E29E-66F2-9AB0-F881-EFB8067FEDAA}"/>
          </ac:spMkLst>
        </pc:spChg>
        <pc:spChg chg="add mod">
          <ac:chgData name="Jyothiradhithya K" userId="42792ea80e6f7dc0" providerId="LiveId" clId="{AC8F8B84-1CFC-4FB7-8381-0CC02AFE30F4}" dt="2023-10-14T04:29:25.586" v="1850"/>
          <ac:spMkLst>
            <pc:docMk/>
            <pc:sldMk cId="3377285405" sldId="276"/>
            <ac:spMk id="8" creationId="{AE9FD93F-847F-E730-8A3F-910E9508B435}"/>
          </ac:spMkLst>
        </pc:spChg>
        <pc:picChg chg="add mod">
          <ac:chgData name="Jyothiradhithya K" userId="42792ea80e6f7dc0" providerId="LiveId" clId="{AC8F8B84-1CFC-4FB7-8381-0CC02AFE30F4}" dt="2023-10-14T04:28:11.459" v="1835"/>
          <ac:picMkLst>
            <pc:docMk/>
            <pc:sldMk cId="3377285405" sldId="276"/>
            <ac:picMk id="5" creationId="{C080592C-0224-6243-FE04-2DF6FDE99F5A}"/>
          </ac:picMkLst>
        </pc:picChg>
        <pc:picChg chg="add mod">
          <ac:chgData name="Jyothiradhithya K" userId="42792ea80e6f7dc0" providerId="LiveId" clId="{AC8F8B84-1CFC-4FB7-8381-0CC02AFE30F4}" dt="2023-10-14T04:31:57.880" v="1871" actId="14100"/>
          <ac:picMkLst>
            <pc:docMk/>
            <pc:sldMk cId="3377285405" sldId="276"/>
            <ac:picMk id="7" creationId="{2539905A-8712-1CEC-B45D-E43C19160DC4}"/>
          </ac:picMkLst>
        </pc:picChg>
      </pc:sldChg>
      <pc:sldChg chg="addSp delSp modSp new mod">
        <pc:chgData name="Jyothiradhithya K" userId="42792ea80e6f7dc0" providerId="LiveId" clId="{AC8F8B84-1CFC-4FB7-8381-0CC02AFE30F4}" dt="2023-10-14T04:50:38.821" v="2061"/>
        <pc:sldMkLst>
          <pc:docMk/>
          <pc:sldMk cId="3448834698" sldId="277"/>
        </pc:sldMkLst>
        <pc:spChg chg="del">
          <ac:chgData name="Jyothiradhithya K" userId="42792ea80e6f7dc0" providerId="LiveId" clId="{AC8F8B84-1CFC-4FB7-8381-0CC02AFE30F4}" dt="2023-10-14T04:29:54.352" v="1853" actId="21"/>
          <ac:spMkLst>
            <pc:docMk/>
            <pc:sldMk cId="3448834698" sldId="277"/>
            <ac:spMk id="2" creationId="{01BA62F7-90F5-4F55-E3A2-4BA1BA00C9B6}"/>
          </ac:spMkLst>
        </pc:spChg>
        <pc:spChg chg="mod">
          <ac:chgData name="Jyothiradhithya K" userId="42792ea80e6f7dc0" providerId="LiveId" clId="{AC8F8B84-1CFC-4FB7-8381-0CC02AFE30F4}" dt="2023-10-14T04:30:15.083" v="1863" actId="20577"/>
          <ac:spMkLst>
            <pc:docMk/>
            <pc:sldMk cId="3448834698" sldId="277"/>
            <ac:spMk id="3" creationId="{3816D49D-19A8-CCE8-96BD-449F661118DA}"/>
          </ac:spMkLst>
        </pc:spChg>
        <pc:spChg chg="add mod">
          <ac:chgData name="Jyothiradhithya K" userId="42792ea80e6f7dc0" providerId="LiveId" clId="{AC8F8B84-1CFC-4FB7-8381-0CC02AFE30F4}" dt="2023-10-14T04:50:38.821" v="2061"/>
          <ac:spMkLst>
            <pc:docMk/>
            <pc:sldMk cId="3448834698" sldId="277"/>
            <ac:spMk id="8" creationId="{BA5A8C2F-C0D4-C8F1-1E9D-621C99672BEF}"/>
          </ac:spMkLst>
        </pc:spChg>
        <pc:picChg chg="add mod">
          <ac:chgData name="Jyothiradhithya K" userId="42792ea80e6f7dc0" providerId="LiveId" clId="{AC8F8B84-1CFC-4FB7-8381-0CC02AFE30F4}" dt="2023-10-14T04:34:01.649" v="1877" actId="1076"/>
          <ac:picMkLst>
            <pc:docMk/>
            <pc:sldMk cId="3448834698" sldId="277"/>
            <ac:picMk id="5" creationId="{C789F7D8-1534-79F6-6954-A4119F026E00}"/>
          </ac:picMkLst>
        </pc:picChg>
        <pc:picChg chg="add mod">
          <ac:chgData name="Jyothiradhithya K" userId="42792ea80e6f7dc0" providerId="LiveId" clId="{AC8F8B84-1CFC-4FB7-8381-0CC02AFE30F4}" dt="2023-10-14T04:32:22.234" v="1873" actId="14100"/>
          <ac:picMkLst>
            <pc:docMk/>
            <pc:sldMk cId="3448834698" sldId="277"/>
            <ac:picMk id="7" creationId="{ED59A9C3-FF04-CBE8-1E3E-1182CF168578}"/>
          </ac:picMkLst>
        </pc:picChg>
      </pc:sldChg>
      <pc:sldChg chg="addSp delSp modSp new mod">
        <pc:chgData name="Jyothiradhithya K" userId="42792ea80e6f7dc0" providerId="LiveId" clId="{AC8F8B84-1CFC-4FB7-8381-0CC02AFE30F4}" dt="2023-10-14T04:50:42.648" v="2062"/>
        <pc:sldMkLst>
          <pc:docMk/>
          <pc:sldMk cId="3838564851" sldId="278"/>
        </pc:sldMkLst>
        <pc:spChg chg="del">
          <ac:chgData name="Jyothiradhithya K" userId="42792ea80e6f7dc0" providerId="LiveId" clId="{AC8F8B84-1CFC-4FB7-8381-0CC02AFE30F4}" dt="2023-10-14T04:34:20.895" v="1879" actId="21"/>
          <ac:spMkLst>
            <pc:docMk/>
            <pc:sldMk cId="3838564851" sldId="278"/>
            <ac:spMk id="2" creationId="{53D750CD-EFF4-376D-8549-9949296EC697}"/>
          </ac:spMkLst>
        </pc:spChg>
        <pc:spChg chg="mod">
          <ac:chgData name="Jyothiradhithya K" userId="42792ea80e6f7dc0" providerId="LiveId" clId="{AC8F8B84-1CFC-4FB7-8381-0CC02AFE30F4}" dt="2023-10-14T04:34:40.349" v="1889" actId="20577"/>
          <ac:spMkLst>
            <pc:docMk/>
            <pc:sldMk cId="3838564851" sldId="278"/>
            <ac:spMk id="3" creationId="{77F063DF-36AE-D0E1-61F3-1D8077B4346B}"/>
          </ac:spMkLst>
        </pc:spChg>
        <pc:spChg chg="add mod">
          <ac:chgData name="Jyothiradhithya K" userId="42792ea80e6f7dc0" providerId="LiveId" clId="{AC8F8B84-1CFC-4FB7-8381-0CC02AFE30F4}" dt="2023-10-14T04:50:42.648" v="2062"/>
          <ac:spMkLst>
            <pc:docMk/>
            <pc:sldMk cId="3838564851" sldId="278"/>
            <ac:spMk id="8" creationId="{E5FCFEA7-A8FB-A4E3-5910-1D92AC168105}"/>
          </ac:spMkLst>
        </pc:spChg>
        <pc:picChg chg="add mod">
          <ac:chgData name="Jyothiradhithya K" userId="42792ea80e6f7dc0" providerId="LiveId" clId="{AC8F8B84-1CFC-4FB7-8381-0CC02AFE30F4}" dt="2023-10-14T04:34:16.357" v="1878"/>
          <ac:picMkLst>
            <pc:docMk/>
            <pc:sldMk cId="3838564851" sldId="278"/>
            <ac:picMk id="5" creationId="{7FECB778-3B89-0646-72B4-552C816B1635}"/>
          </ac:picMkLst>
        </pc:picChg>
        <pc:picChg chg="add mod">
          <ac:chgData name="Jyothiradhithya K" userId="42792ea80e6f7dc0" providerId="LiveId" clId="{AC8F8B84-1CFC-4FB7-8381-0CC02AFE30F4}" dt="2023-10-14T04:35:13.810" v="1897" actId="14100"/>
          <ac:picMkLst>
            <pc:docMk/>
            <pc:sldMk cId="3838564851" sldId="278"/>
            <ac:picMk id="7" creationId="{F33D8BDF-B120-6A30-2DB7-AF42153D04D4}"/>
          </ac:picMkLst>
        </pc:picChg>
      </pc:sldChg>
      <pc:sldChg chg="addSp delSp modSp new mod">
        <pc:chgData name="Jyothiradhithya K" userId="42792ea80e6f7dc0" providerId="LiveId" clId="{AC8F8B84-1CFC-4FB7-8381-0CC02AFE30F4}" dt="2023-10-14T04:52:21.216" v="2092" actId="403"/>
        <pc:sldMkLst>
          <pc:docMk/>
          <pc:sldMk cId="3508055158" sldId="279"/>
        </pc:sldMkLst>
        <pc:spChg chg="del">
          <ac:chgData name="Jyothiradhithya K" userId="42792ea80e6f7dc0" providerId="LiveId" clId="{AC8F8B84-1CFC-4FB7-8381-0CC02AFE30F4}" dt="2023-10-14T04:51:07.897" v="2066" actId="21"/>
          <ac:spMkLst>
            <pc:docMk/>
            <pc:sldMk cId="3508055158" sldId="279"/>
            <ac:spMk id="2" creationId="{CC96146E-BD96-9F73-261E-68347CF4C120}"/>
          </ac:spMkLst>
        </pc:spChg>
        <pc:spChg chg="mod">
          <ac:chgData name="Jyothiradhithya K" userId="42792ea80e6f7dc0" providerId="LiveId" clId="{AC8F8B84-1CFC-4FB7-8381-0CC02AFE30F4}" dt="2023-10-14T04:52:21.216" v="2092" actId="403"/>
          <ac:spMkLst>
            <pc:docMk/>
            <pc:sldMk cId="3508055158" sldId="279"/>
            <ac:spMk id="3" creationId="{4FB275D4-58A5-F0B4-DD7B-29B018CC05A4}"/>
          </ac:spMkLst>
        </pc:spChg>
        <pc:picChg chg="add mod">
          <ac:chgData name="Jyothiradhithya K" userId="42792ea80e6f7dc0" providerId="LiveId" clId="{AC8F8B84-1CFC-4FB7-8381-0CC02AFE30F4}" dt="2023-10-14T04:51:03.217" v="2065"/>
          <ac:picMkLst>
            <pc:docMk/>
            <pc:sldMk cId="3508055158" sldId="279"/>
            <ac:picMk id="5" creationId="{B2070BED-22AD-598C-4781-B46E9B62726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9A2D-03B9-273D-47AF-CDD5E37E0CD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C084704-792F-4BED-2462-967CF9F1581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975A80-C1E8-1092-03A5-D1C9E3809FBF}"/>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2DE762A9-847E-9E18-D280-9B8574E4B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B51627-36DC-6ED7-33A4-375C9FF520F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0155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8BBE-AE3D-45A4-876D-EA4816BCEA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0572F4-7C8D-1868-625A-5CA881D16F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04E46-2A38-8CA7-5656-9AB2813D4E6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676D079-911E-D6C4-7B3F-C7ACA02DF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DF05BD-2EEF-A682-16F0-D194A85B11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40587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A1F33B-C5D9-8688-2AA3-84FFB37AF0B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0573FB-D071-865E-9E75-B73A2A4D4B56}"/>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14621-FCC1-29C7-0F72-8BB1CF0A2EB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30ABB34E-2CAD-3E77-3B63-CD796C8B50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D2633-83A2-2346-8C86-2A6A5BD9C1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455908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50F5-9556-6F0F-C125-23CF775B83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BABF95-5D35-9F13-646C-590D1C5ABA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0DACE4-42EE-05F7-7652-A735B6EAC2C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B070E73-A9D0-BF57-E455-8314F03E88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C739A2-DF07-D5BE-25E4-9DEC2E6F4B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980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6ADC2-BA9C-EE42-3670-2DE35036449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477B37-A89F-29E6-F55B-6D8F822B36A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EE854F-BB4A-069E-E4A3-18DC2628E29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C35339C-494B-2B18-8212-1264DEFB91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49C8D9-FFC1-1200-2199-8102AA938A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913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A0F28-0AF4-F1B5-D09A-D8068A455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CAEA23-38EF-4455-BB00-0AA92C61750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F0D759-E525-F67F-062F-7B5EBC11AA73}"/>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326E2F-7FA9-3815-C39F-77A57D6DE63D}"/>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3775AC0-D386-4D9E-C679-03806DEEC0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9C1F54-2074-FB9E-BA5F-57A61E5682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6269627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CB435-CFE5-6D29-0B26-DB166434D58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990A89-A340-83BE-D0BA-069DD33DDCA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8C15B78-A48A-C074-0C32-C40F5C2D3A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1464E10-D51D-C078-C538-76695D980E9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27BFE-5AE7-48EB-5D35-737F40B1CB2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96949-8307-6C6A-CA2C-BD8DFD610193}"/>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BD7A943E-854E-285E-5504-E276D397B13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275133-8A81-C5E1-7813-B3901FB4AB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32758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0A1BB-AA83-F7E4-661E-3FB2746AEE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710301-2542-5B08-7E94-E8CEAF576071}"/>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AAF8EDE2-3610-2CD0-F51D-B4E6373C29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4C5598-5144-9792-88D4-467D837EBF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7620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AC2F00-ACE6-B7EE-8DB8-5466D085C5F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2EBA121E-B6D0-1D7E-4C12-1E4DDD49AB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169A38-E92F-C714-0748-B84E29FD0F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629458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A1E45-286C-9434-3479-7EEC3E0C17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FA65B0-3E61-D2F9-3B99-78D949A2632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29955E-F05C-5A94-CD0D-5892ACBBC45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86A5C79-1CDE-AE82-204B-75AFC3B5873F}"/>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0D5746D9-2165-C29D-A567-3AB1F77650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52B9CB-A4FF-63DA-FA2A-6C45FF096A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7073562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BEA49-F0E3-6BB5-F852-9A4E1EC37C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2808B6-1812-A2A2-40F8-EADC04F316B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F7C667CA-6FDA-F6C5-117A-26FF17119CB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EFC9B91-A695-2BF7-2DEE-D04733602FD1}"/>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2B6D0B8-E0F9-BF1C-428A-6D66E9F30F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001156-58DB-8FE9-EC70-742B9A7B77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794308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25BD2-1695-2120-0ADE-BD34F81655C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D38BA4-8253-7D22-B59F-C0A89E2E3F9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1F0108-9F25-D21E-C451-5FF85F701D0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FFE68936-B561-5843-629F-1E9FC135A8E2}"/>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685D02-5C81-5868-38DF-05ED9F94E49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594625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209857"/>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dirty="0">
                <a:latin typeface="Arial Black" panose="020B0A04020102020204" pitchFamily="34" charset="0"/>
              </a:rPr>
              <a:t>COMPUTER AIDED DIAGNOSIS OF PANCREATIC TUMOR BASED ON CT IMAGES</a:t>
            </a:r>
            <a:endParaRPr sz="2400" dirty="0">
              <a:latin typeface="Arial Black" panose="020B0A04020102020204" pitchFamily="34"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dirty="0"/>
              <a:t>Batch ID: B321</a:t>
            </a:r>
          </a:p>
          <a:p>
            <a:pPr marL="0" lvl="0" indent="0" algn="ctr" rtl="0">
              <a:spcBef>
                <a:spcPts val="0"/>
              </a:spcBef>
              <a:spcAft>
                <a:spcPts val="0"/>
              </a:spcAft>
              <a:buClr>
                <a:srgbClr val="888888"/>
              </a:buClr>
              <a:buSzPct val="100000"/>
              <a:buNone/>
            </a:pPr>
            <a:endParaRPr lang="en-US" dirty="0"/>
          </a:p>
          <a:p>
            <a:pPr marL="0" lvl="0" indent="0" algn="ctr" rtl="0">
              <a:spcBef>
                <a:spcPts val="0"/>
              </a:spcBef>
              <a:spcAft>
                <a:spcPts val="0"/>
              </a:spcAft>
              <a:buClr>
                <a:srgbClr val="888888"/>
              </a:buClr>
              <a:buSzPct val="100000"/>
              <a:buNone/>
            </a:pPr>
            <a:r>
              <a:rPr lang="en-US" dirty="0"/>
              <a:t>Student 1 Reg. No:RA2011003010416</a:t>
            </a:r>
            <a:endParaRPr dirty="0"/>
          </a:p>
          <a:p>
            <a:pPr marL="0" indent="0">
              <a:spcBef>
                <a:spcPts val="592"/>
              </a:spcBef>
              <a:buSzPct val="100000"/>
            </a:pPr>
            <a:r>
              <a:rPr lang="en-US" dirty="0"/>
              <a:t>Student 1 Name: Kasanur Jyothiradhithya</a:t>
            </a:r>
          </a:p>
          <a:p>
            <a:pPr marL="0" lvl="0" indent="0" algn="ctr" rtl="0">
              <a:spcBef>
                <a:spcPts val="592"/>
              </a:spcBef>
              <a:spcAft>
                <a:spcPts val="0"/>
              </a:spcAft>
              <a:buClr>
                <a:srgbClr val="888888"/>
              </a:buClr>
              <a:buSzPct val="100000"/>
              <a:buNone/>
            </a:pPr>
            <a:endParaRPr lang="en-US" dirty="0"/>
          </a:p>
          <a:p>
            <a:pPr marL="0" lvl="0" indent="0" algn="ctr" rtl="0">
              <a:spcBef>
                <a:spcPts val="592"/>
              </a:spcBef>
              <a:spcAft>
                <a:spcPts val="0"/>
              </a:spcAft>
              <a:buClr>
                <a:srgbClr val="888888"/>
              </a:buClr>
              <a:buSzPct val="100000"/>
              <a:buNone/>
            </a:pPr>
            <a:r>
              <a:rPr lang="en-US" dirty="0"/>
              <a:t>Student 2 Reg. No:RA2011003010892</a:t>
            </a:r>
          </a:p>
          <a:p>
            <a:pPr marL="0" lvl="0" indent="0">
              <a:spcBef>
                <a:spcPts val="592"/>
              </a:spcBef>
              <a:buSzPct val="100000"/>
            </a:pPr>
            <a:r>
              <a:rPr lang="en-US" dirty="0"/>
              <a:t>Student 2 Name: N. MD. </a:t>
            </a:r>
            <a:r>
              <a:rPr lang="en-US" dirty="0" err="1"/>
              <a:t>Atahar</a:t>
            </a:r>
            <a:r>
              <a:rPr lang="en-US" dirty="0"/>
              <a:t> </a:t>
            </a:r>
            <a:r>
              <a:rPr lang="en-US" dirty="0" err="1"/>
              <a:t>Hajee</a:t>
            </a:r>
            <a:endParaRPr dirty="0"/>
          </a:p>
        </p:txBody>
      </p:sp>
      <p:pic>
        <p:nvPicPr>
          <p:cNvPr id="90" name="Google Shape;90;p1"/>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1" name="Google Shape;91;p1"/>
          <p:cNvSpPr/>
          <p:nvPr/>
        </p:nvSpPr>
        <p:spPr>
          <a:xfrm>
            <a:off x="2819400" y="457200"/>
            <a:ext cx="61722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SRM INSTITUTE OF SCIENCE AND TECHNOLOGY </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SCHOOL OF COMPUTING</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DEPARTMENT OF COMPUTING TECHNOLOGIES</a:t>
            </a:r>
            <a:endParaRPr sz="1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b="1" i="0" u="none" strike="noStrike" cap="none" dirty="0">
                <a:solidFill>
                  <a:schemeClr val="dk1"/>
                </a:solidFill>
                <a:latin typeface="Calibri"/>
                <a:ea typeface="Calibri"/>
                <a:cs typeface="Calibri"/>
                <a:sym typeface="Calibri"/>
              </a:rPr>
              <a:t>18CSP107L - MINOR PROJECT</a:t>
            </a:r>
            <a:endParaRPr sz="1800" b="0" i="0" u="none" strike="noStrike" cap="none" dirty="0">
              <a:solidFill>
                <a:schemeClr val="dk1"/>
              </a:solidFill>
              <a:latin typeface="Calibri"/>
              <a:ea typeface="Calibri"/>
              <a:cs typeface="Calibri"/>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sz="1600" b="1" dirty="0"/>
              <a:t>Guide name: </a:t>
            </a:r>
            <a:r>
              <a:rPr lang="en-US" sz="1600" b="1" dirty="0" err="1"/>
              <a:t>DR.A.M.J.Muthukumaran</a:t>
            </a:r>
            <a:endParaRPr lang="en-US" sz="1600" b="1" dirty="0"/>
          </a:p>
          <a:p>
            <a:pPr marL="0" indent="0">
              <a:lnSpc>
                <a:spcPct val="170000"/>
              </a:lnSpc>
              <a:spcBef>
                <a:spcPts val="592"/>
              </a:spcBef>
              <a:buSzPct val="100000"/>
            </a:pPr>
            <a:r>
              <a:rPr lang="en-US" sz="1600" b="1" dirty="0"/>
              <a:t>Designation: Assistant Professor</a:t>
            </a:r>
            <a:br>
              <a:rPr lang="en-US" sz="1600" b="1" dirty="0"/>
            </a:br>
            <a:r>
              <a:rPr lang="en-US" sz="1600" b="1" dirty="0"/>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AEB1B1-EADC-79F4-3EF0-E7F16912FF30}"/>
              </a:ext>
            </a:extLst>
          </p:cNvPr>
          <p:cNvSpPr>
            <a:spLocks noGrp="1"/>
          </p:cNvSpPr>
          <p:nvPr>
            <p:ph idx="1"/>
          </p:nvPr>
        </p:nvSpPr>
        <p:spPr/>
        <p:txBody>
          <a:bodyPr>
            <a:normAutofit fontScale="25000" lnSpcReduction="20000"/>
          </a:bodyPr>
          <a:lstStyle/>
          <a:p>
            <a:pPr marL="114300" indent="0">
              <a:buNone/>
            </a:pPr>
            <a:r>
              <a:rPr lang="en-IN" sz="9600" b="1" dirty="0">
                <a:latin typeface="+mj-lt"/>
              </a:rPr>
              <a:t>CNN Layers:</a:t>
            </a:r>
          </a:p>
          <a:p>
            <a:pPr marL="114300" indent="0">
              <a:buNone/>
            </a:pPr>
            <a:endParaRPr lang="en-IN" sz="2400" b="1" dirty="0">
              <a:latin typeface="+mj-lt"/>
            </a:endParaRPr>
          </a:p>
          <a:p>
            <a:pPr marL="457200" indent="-342900" algn="just"/>
            <a:r>
              <a:rPr lang="en-US" sz="7200" b="1" dirty="0">
                <a:latin typeface="Times New Roman" panose="02020603050405020304" pitchFamily="18" charset="0"/>
                <a:cs typeface="Times New Roman" panose="02020603050405020304" pitchFamily="18" charset="0"/>
              </a:rPr>
              <a:t>Convolutional Layers: </a:t>
            </a:r>
            <a:r>
              <a:rPr lang="en-US" sz="7200" dirty="0">
                <a:latin typeface="Times New Roman" panose="02020603050405020304" pitchFamily="18" charset="0"/>
                <a:cs typeface="Times New Roman" panose="02020603050405020304" pitchFamily="18" charset="0"/>
              </a:rPr>
              <a:t>These layers apply a set of learnable filters to the input data. These filters slide or convolve across the input to detect various features, such as edges, corners, and textures. Convolutional layers are the core of CNNs and consist of multiple convolutional filters.</a:t>
            </a:r>
          </a:p>
          <a:p>
            <a:pPr marL="457200" indent="-342900" algn="just"/>
            <a:r>
              <a:rPr lang="en-US" sz="7200" b="1" dirty="0">
                <a:latin typeface="Times New Roman" panose="02020603050405020304" pitchFamily="18" charset="0"/>
                <a:cs typeface="Times New Roman" panose="02020603050405020304" pitchFamily="18" charset="0"/>
              </a:rPr>
              <a:t>Activation Layers: </a:t>
            </a:r>
            <a:r>
              <a:rPr lang="en-US" sz="7200" dirty="0">
                <a:latin typeface="Times New Roman" panose="02020603050405020304" pitchFamily="18" charset="0"/>
                <a:cs typeface="Times New Roman" panose="02020603050405020304" pitchFamily="18" charset="0"/>
              </a:rPr>
              <a:t>After each convolutional operation, an activation function, often </a:t>
            </a:r>
            <a:r>
              <a:rPr lang="en-US" sz="7200" dirty="0" err="1">
                <a:latin typeface="Times New Roman" panose="02020603050405020304" pitchFamily="18" charset="0"/>
                <a:cs typeface="Times New Roman" panose="02020603050405020304" pitchFamily="18" charset="0"/>
              </a:rPr>
              <a:t>ReLU</a:t>
            </a:r>
            <a:r>
              <a:rPr lang="en-US" sz="7200" dirty="0">
                <a:latin typeface="Times New Roman" panose="02020603050405020304" pitchFamily="18" charset="0"/>
                <a:cs typeface="Times New Roman" panose="02020603050405020304" pitchFamily="18" charset="0"/>
              </a:rPr>
              <a:t> (Rectified Linear Unit), is applied element-wise to introduce non-linearity into the model.</a:t>
            </a:r>
          </a:p>
          <a:p>
            <a:pPr marL="457200" indent="-342900" algn="just"/>
            <a:r>
              <a:rPr lang="en-US" sz="7200" b="1" dirty="0">
                <a:latin typeface="Times New Roman" panose="02020603050405020304" pitchFamily="18" charset="0"/>
                <a:cs typeface="Times New Roman" panose="02020603050405020304" pitchFamily="18" charset="0"/>
              </a:rPr>
              <a:t>Pooling Layers: </a:t>
            </a:r>
            <a:r>
              <a:rPr lang="en-US" sz="7200" dirty="0">
                <a:latin typeface="Times New Roman" panose="02020603050405020304" pitchFamily="18" charset="0"/>
                <a:cs typeface="Times New Roman" panose="02020603050405020304" pitchFamily="18" charset="0"/>
              </a:rPr>
              <a:t>Pooling layers reduce the spatial dimensions of the data by down-sampling, typically through operations like max-pooling or average-pooling. This reduces the computational load and makes the network more robust.</a:t>
            </a:r>
          </a:p>
          <a:p>
            <a:pPr marL="457200" indent="-342900" algn="just"/>
            <a:r>
              <a:rPr lang="en-US" sz="7200" b="1" dirty="0">
                <a:latin typeface="Times New Roman" panose="02020603050405020304" pitchFamily="18" charset="0"/>
                <a:cs typeface="Times New Roman" panose="02020603050405020304" pitchFamily="18" charset="0"/>
              </a:rPr>
              <a:t>Fully Connected (Dense) Layers: </a:t>
            </a:r>
            <a:r>
              <a:rPr lang="en-US" sz="7200" dirty="0">
                <a:latin typeface="Times New Roman" panose="02020603050405020304" pitchFamily="18" charset="0"/>
                <a:cs typeface="Times New Roman" panose="02020603050405020304" pitchFamily="18" charset="0"/>
              </a:rPr>
              <a:t>These layers connect all neurons from the previous layer to all neurons in the current layer, essentially forming a densely connected neural network. Fully connected layers are usually used in the later stages of the network for classification tasks.</a:t>
            </a:r>
          </a:p>
          <a:p>
            <a:pPr marL="457200" indent="-342900" algn="just"/>
            <a:r>
              <a:rPr lang="en-US" sz="7200" b="1" dirty="0">
                <a:latin typeface="Times New Roman" panose="02020603050405020304" pitchFamily="18" charset="0"/>
                <a:cs typeface="Times New Roman" panose="02020603050405020304" pitchFamily="18" charset="0"/>
              </a:rPr>
              <a:t>Flattening Layer: </a:t>
            </a:r>
            <a:r>
              <a:rPr lang="en-US" sz="7200" dirty="0">
                <a:latin typeface="Times New Roman" panose="02020603050405020304" pitchFamily="18" charset="0"/>
                <a:cs typeface="Times New Roman" panose="02020603050405020304" pitchFamily="18" charset="0"/>
              </a:rPr>
              <a:t>In between convolutional and fully connected layers, a flattening layer reshapes the data from a multi-dimensional form into a flat vector that can be fed into the fully connected layers.</a:t>
            </a:r>
            <a:endParaRPr lang="en-IN" sz="7200" dirty="0">
              <a:latin typeface="Times New Roman" panose="02020603050405020304" pitchFamily="18" charset="0"/>
              <a:cs typeface="Times New Roman" panose="02020603050405020304" pitchFamily="18" charset="0"/>
            </a:endParaRPr>
          </a:p>
          <a:p>
            <a:pPr marL="11430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A6EF2F6D-CD78-531E-FEF4-BDA6CE5A44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5" name="Google Shape;98;p2">
            <a:extLst>
              <a:ext uri="{FF2B5EF4-FFF2-40B4-BE49-F238E27FC236}">
                <a16:creationId xmlns:a16="http://schemas.microsoft.com/office/drawing/2014/main" id="{6CF1B36C-8FA3-F2F1-9091-A5260228E1D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BD7A1404-98AA-3185-D90B-ECD9D7EED89B}"/>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2902278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3A2432-1B68-A498-AA56-91430E347836}"/>
              </a:ext>
            </a:extLst>
          </p:cNvPr>
          <p:cNvSpPr>
            <a:spLocks noGrp="1"/>
          </p:cNvSpPr>
          <p:nvPr>
            <p:ph idx="1"/>
          </p:nvPr>
        </p:nvSpPr>
        <p:spPr/>
        <p:txBody>
          <a:bodyPr>
            <a:normAutofit/>
          </a:bodyPr>
          <a:lstStyle/>
          <a:p>
            <a:pPr marL="114300" indent="0">
              <a:buNone/>
            </a:pPr>
            <a:r>
              <a:rPr lang="en-IN" sz="2400" b="1" dirty="0">
                <a:latin typeface="+mj-lt"/>
              </a:rPr>
              <a:t>Proposed System Architecture:</a:t>
            </a:r>
          </a:p>
          <a:p>
            <a:pPr marL="114300" indent="0">
              <a:buNone/>
            </a:pPr>
            <a:endParaRPr lang="en-IN" sz="2400" b="1" dirty="0">
              <a:latin typeface="+mj-lt"/>
            </a:endParaRPr>
          </a:p>
          <a:p>
            <a:pPr marL="11430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C8C85E20-28EC-45B4-94BD-66962F2453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Google Shape;98;p2">
            <a:extLst>
              <a:ext uri="{FF2B5EF4-FFF2-40B4-BE49-F238E27FC236}">
                <a16:creationId xmlns:a16="http://schemas.microsoft.com/office/drawing/2014/main" id="{19951271-E751-3AA1-9FDE-AD4004470D6E}"/>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9" name="Picture 8">
            <a:extLst>
              <a:ext uri="{FF2B5EF4-FFF2-40B4-BE49-F238E27FC236}">
                <a16:creationId xmlns:a16="http://schemas.microsoft.com/office/drawing/2014/main" id="{82C13656-037F-4295-E460-D3BBD0395B8A}"/>
              </a:ext>
            </a:extLst>
          </p:cNvPr>
          <p:cNvPicPr>
            <a:picLocks noChangeAspect="1"/>
          </p:cNvPicPr>
          <p:nvPr/>
        </p:nvPicPr>
        <p:blipFill>
          <a:blip r:embed="rId3"/>
          <a:stretch>
            <a:fillRect/>
          </a:stretch>
        </p:blipFill>
        <p:spPr>
          <a:xfrm>
            <a:off x="770642" y="2405024"/>
            <a:ext cx="7260996" cy="4289196"/>
          </a:xfrm>
          <a:prstGeom prst="rect">
            <a:avLst/>
          </a:prstGeom>
        </p:spPr>
      </p:pic>
      <p:sp>
        <p:nvSpPr>
          <p:cNvPr id="2" name="Google Shape;99;p2">
            <a:extLst>
              <a:ext uri="{FF2B5EF4-FFF2-40B4-BE49-F238E27FC236}">
                <a16:creationId xmlns:a16="http://schemas.microsoft.com/office/drawing/2014/main" id="{D4F3A2D8-A90D-1430-1C42-BF7215180090}"/>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140562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FCC88A-0743-23D0-5686-7B702496CC02}"/>
              </a:ext>
            </a:extLst>
          </p:cNvPr>
          <p:cNvSpPr>
            <a:spLocks noGrp="1"/>
          </p:cNvSpPr>
          <p:nvPr>
            <p:ph idx="1"/>
          </p:nvPr>
        </p:nvSpPr>
        <p:spPr/>
        <p:txBody>
          <a:bodyPr>
            <a:normAutofit/>
          </a:bodyPr>
          <a:lstStyle/>
          <a:p>
            <a:pPr marL="114300" indent="0">
              <a:buNone/>
            </a:pPr>
            <a:r>
              <a:rPr lang="en-IN" sz="2400" b="1" dirty="0">
                <a:latin typeface="+mj-lt"/>
              </a:rPr>
              <a:t>Modules Description:</a:t>
            </a:r>
          </a:p>
          <a:p>
            <a:pPr marL="114300" indent="0">
              <a:buNone/>
            </a:pPr>
            <a:endParaRPr lang="en-IN" sz="2400" b="1" dirty="0">
              <a:latin typeface="+mj-lt"/>
            </a:endParaRPr>
          </a:p>
          <a:p>
            <a:r>
              <a:rPr lang="en-IN" sz="1800" dirty="0">
                <a:latin typeface="Times New Roman" panose="02020603050405020304" pitchFamily="18" charset="0"/>
                <a:cs typeface="Times New Roman" panose="02020603050405020304" pitchFamily="18" charset="0"/>
              </a:rPr>
              <a:t>Data set : </a:t>
            </a:r>
            <a:r>
              <a:rPr lang="en-US" sz="1800" dirty="0">
                <a:latin typeface="Times New Roman" panose="02020603050405020304" pitchFamily="18" charset="0"/>
                <a:cs typeface="Times New Roman" panose="02020603050405020304" pitchFamily="18" charset="0"/>
              </a:rPr>
              <a:t>An image dataset is a collection of images used for training, validation, or testing in machine learning and computer vision applications.</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Data Pre-processing: </a:t>
            </a:r>
            <a:r>
              <a:rPr lang="en-US" sz="1800" dirty="0">
                <a:latin typeface="Times New Roman" panose="02020603050405020304" pitchFamily="18" charset="0"/>
                <a:cs typeface="Times New Roman" panose="02020603050405020304" pitchFamily="18" charset="0"/>
              </a:rPr>
              <a:t> The goal of image preprocessing is to enhance the quality of the images, extract relevant information, and prepare them for effective and accurate processing.</a:t>
            </a:r>
          </a:p>
          <a:p>
            <a:r>
              <a:rPr lang="en-IN" sz="1800" dirty="0">
                <a:latin typeface="Times New Roman" panose="02020603050405020304" pitchFamily="18" charset="0"/>
                <a:cs typeface="Times New Roman" panose="02020603050405020304" pitchFamily="18" charset="0"/>
              </a:rPr>
              <a:t>Feature Extraction: </a:t>
            </a:r>
            <a:r>
              <a:rPr lang="en-US" sz="1800" dirty="0">
                <a:latin typeface="Times New Roman" panose="02020603050405020304" pitchFamily="18" charset="0"/>
                <a:cs typeface="Times New Roman" panose="02020603050405020304" pitchFamily="18" charset="0"/>
              </a:rPr>
              <a:t>Feature extraction is the process of transforming raw data into a reduced and meaningful representation of its most important characteristics for further analysis.</a:t>
            </a:r>
          </a:p>
          <a:p>
            <a:r>
              <a:rPr lang="en-US" sz="1800" dirty="0">
                <a:latin typeface="Times New Roman" panose="02020603050405020304" pitchFamily="18" charset="0"/>
                <a:cs typeface="Times New Roman" panose="02020603050405020304" pitchFamily="18" charset="0"/>
              </a:rPr>
              <a:t>CNN: A Convolutional Neural Network (CNN) is a deep learning architecture designed for image and spatial data that uses convolutional layers to automatically learn hierarchical features by doing Training, Validating and Testing</a:t>
            </a:r>
          </a:p>
          <a:p>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8F91A4E-BC99-A962-DFE7-5D9681AE53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5" name="Google Shape;98;p2">
            <a:extLst>
              <a:ext uri="{FF2B5EF4-FFF2-40B4-BE49-F238E27FC236}">
                <a16:creationId xmlns:a16="http://schemas.microsoft.com/office/drawing/2014/main" id="{EE009674-B3B3-9E72-5A74-ACA88302A81A}"/>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4BA6BE0A-CB36-26EE-1EF1-AA17B606BF9D}"/>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944145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CBC584-E267-A8FC-B2A1-64924CEED019}"/>
              </a:ext>
            </a:extLst>
          </p:cNvPr>
          <p:cNvSpPr>
            <a:spLocks noGrp="1"/>
          </p:cNvSpPr>
          <p:nvPr>
            <p:ph idx="1"/>
          </p:nvPr>
        </p:nvSpPr>
        <p:spPr/>
        <p:txBody>
          <a:bodyPr>
            <a:normAutofit/>
          </a:bodyPr>
          <a:lstStyle/>
          <a:p>
            <a:pPr marL="114300" indent="0">
              <a:buNone/>
            </a:pPr>
            <a:r>
              <a:rPr lang="en-US" sz="2400" b="1" dirty="0">
                <a:latin typeface="+mj-lt"/>
              </a:rPr>
              <a:t>Dataset:</a:t>
            </a:r>
          </a:p>
          <a:p>
            <a:pPr marL="114300" indent="0">
              <a:buNone/>
            </a:pPr>
            <a:endParaRPr lang="en-US" sz="2000" b="1" dirty="0">
              <a:latin typeface="+mj-lt"/>
            </a:endParaRPr>
          </a:p>
          <a:p>
            <a:pPr marL="114300" indent="0">
              <a:buNone/>
            </a:pPr>
            <a:r>
              <a:rPr lang="en-US" sz="2000" b="1" dirty="0">
                <a:latin typeface="+mj-lt"/>
              </a:rPr>
              <a:t>Normal data:</a:t>
            </a:r>
          </a:p>
          <a:p>
            <a:pPr marL="114300" indent="0">
              <a:buNone/>
            </a:pPr>
            <a:endParaRPr lang="en-IN" sz="2000" b="1" dirty="0">
              <a:latin typeface="+mj-lt"/>
            </a:endParaRPr>
          </a:p>
        </p:txBody>
      </p:sp>
      <p:sp>
        <p:nvSpPr>
          <p:cNvPr id="4" name="Slide Number Placeholder 3">
            <a:extLst>
              <a:ext uri="{FF2B5EF4-FFF2-40B4-BE49-F238E27FC236}">
                <a16:creationId xmlns:a16="http://schemas.microsoft.com/office/drawing/2014/main" id="{272FD37B-DA8B-979C-A65D-B3CF831E96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5" name="Google Shape;98;p2">
            <a:extLst>
              <a:ext uri="{FF2B5EF4-FFF2-40B4-BE49-F238E27FC236}">
                <a16:creationId xmlns:a16="http://schemas.microsoft.com/office/drawing/2014/main" id="{388FF664-EF64-8C69-6AEA-B90BED11CEB8}"/>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descr="A close-up of a chest x-ray&#10;&#10;Description automatically generated">
            <a:extLst>
              <a:ext uri="{FF2B5EF4-FFF2-40B4-BE49-F238E27FC236}">
                <a16:creationId xmlns:a16="http://schemas.microsoft.com/office/drawing/2014/main" id="{9F0AD558-3799-3580-BDAA-D26E14763986}"/>
              </a:ext>
            </a:extLst>
          </p:cNvPr>
          <p:cNvPicPr>
            <a:picLocks noChangeAspect="1"/>
          </p:cNvPicPr>
          <p:nvPr/>
        </p:nvPicPr>
        <p:blipFill>
          <a:blip r:embed="rId3"/>
          <a:stretch>
            <a:fillRect/>
          </a:stretch>
        </p:blipFill>
        <p:spPr>
          <a:xfrm>
            <a:off x="666750" y="2990850"/>
            <a:ext cx="2266950" cy="2266950"/>
          </a:xfrm>
          <a:prstGeom prst="rect">
            <a:avLst/>
          </a:prstGeom>
        </p:spPr>
      </p:pic>
      <p:pic>
        <p:nvPicPr>
          <p:cNvPr id="9" name="Picture 8" descr="An x-ray of a lung&#10;&#10;Description automatically generated">
            <a:extLst>
              <a:ext uri="{FF2B5EF4-FFF2-40B4-BE49-F238E27FC236}">
                <a16:creationId xmlns:a16="http://schemas.microsoft.com/office/drawing/2014/main" id="{9CF3928E-4D54-A365-15FB-2354DEDCD4CC}"/>
              </a:ext>
            </a:extLst>
          </p:cNvPr>
          <p:cNvPicPr>
            <a:picLocks noChangeAspect="1"/>
          </p:cNvPicPr>
          <p:nvPr/>
        </p:nvPicPr>
        <p:blipFill>
          <a:blip r:embed="rId4"/>
          <a:stretch>
            <a:fillRect/>
          </a:stretch>
        </p:blipFill>
        <p:spPr>
          <a:xfrm>
            <a:off x="3352801" y="2990850"/>
            <a:ext cx="2438400" cy="2266950"/>
          </a:xfrm>
          <a:prstGeom prst="rect">
            <a:avLst/>
          </a:prstGeom>
        </p:spPr>
      </p:pic>
      <p:pic>
        <p:nvPicPr>
          <p:cNvPr id="11" name="Picture 10" descr="An x-ray of a lung&#10;&#10;Description automatically generated">
            <a:extLst>
              <a:ext uri="{FF2B5EF4-FFF2-40B4-BE49-F238E27FC236}">
                <a16:creationId xmlns:a16="http://schemas.microsoft.com/office/drawing/2014/main" id="{6FAEE338-D96E-C79F-27B5-5C87A5426CF9}"/>
              </a:ext>
            </a:extLst>
          </p:cNvPr>
          <p:cNvPicPr>
            <a:picLocks noChangeAspect="1"/>
          </p:cNvPicPr>
          <p:nvPr/>
        </p:nvPicPr>
        <p:blipFill>
          <a:blip r:embed="rId5"/>
          <a:stretch>
            <a:fillRect/>
          </a:stretch>
        </p:blipFill>
        <p:spPr>
          <a:xfrm>
            <a:off x="6210302" y="2990850"/>
            <a:ext cx="2266948" cy="2266950"/>
          </a:xfrm>
          <a:prstGeom prst="rect">
            <a:avLst/>
          </a:prstGeom>
        </p:spPr>
      </p:pic>
      <p:sp>
        <p:nvSpPr>
          <p:cNvPr id="2" name="Google Shape;99;p2">
            <a:extLst>
              <a:ext uri="{FF2B5EF4-FFF2-40B4-BE49-F238E27FC236}">
                <a16:creationId xmlns:a16="http://schemas.microsoft.com/office/drawing/2014/main" id="{4A8F64E9-AAEB-4F21-D8FA-BABE2B55355B}"/>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38096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036154-FE94-4719-FDF4-F3ABDBD08A1F}"/>
              </a:ext>
            </a:extLst>
          </p:cNvPr>
          <p:cNvSpPr>
            <a:spLocks noGrp="1"/>
          </p:cNvSpPr>
          <p:nvPr>
            <p:ph idx="1"/>
          </p:nvPr>
        </p:nvSpPr>
        <p:spPr/>
        <p:txBody>
          <a:bodyPr>
            <a:normAutofit/>
          </a:bodyPr>
          <a:lstStyle/>
          <a:p>
            <a:pPr marL="114300" indent="0">
              <a:buNone/>
            </a:pPr>
            <a:r>
              <a:rPr lang="en-US" sz="2400" b="1" dirty="0">
                <a:latin typeface="+mj-lt"/>
              </a:rPr>
              <a:t>Dataset:</a:t>
            </a:r>
          </a:p>
          <a:p>
            <a:pPr marL="114300" indent="0">
              <a:buNone/>
            </a:pPr>
            <a:endParaRPr lang="en-US" sz="2400" b="1" dirty="0">
              <a:latin typeface="+mj-lt"/>
            </a:endParaRPr>
          </a:p>
          <a:p>
            <a:pPr marL="114300" indent="0">
              <a:buNone/>
            </a:pPr>
            <a:r>
              <a:rPr lang="en-US" sz="2000" b="1" dirty="0">
                <a:latin typeface="+mj-lt"/>
              </a:rPr>
              <a:t>Tumor data:</a:t>
            </a:r>
          </a:p>
          <a:p>
            <a:pPr marL="114300" indent="0">
              <a:buNone/>
            </a:pPr>
            <a:endParaRPr lang="en-IN" sz="2000" b="1" dirty="0">
              <a:latin typeface="+mj-lt"/>
            </a:endParaRPr>
          </a:p>
        </p:txBody>
      </p:sp>
      <p:sp>
        <p:nvSpPr>
          <p:cNvPr id="4" name="Slide Number Placeholder 3">
            <a:extLst>
              <a:ext uri="{FF2B5EF4-FFF2-40B4-BE49-F238E27FC236}">
                <a16:creationId xmlns:a16="http://schemas.microsoft.com/office/drawing/2014/main" id="{964AD191-6630-38AA-F9E8-792BED60A0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Google Shape;98;p2">
            <a:extLst>
              <a:ext uri="{FF2B5EF4-FFF2-40B4-BE49-F238E27FC236}">
                <a16:creationId xmlns:a16="http://schemas.microsoft.com/office/drawing/2014/main" id="{DFF01DEA-372B-099F-85A7-3093A7C8C49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descr="A close-up of a chest x-ray&#10;&#10;Description automatically generated">
            <a:extLst>
              <a:ext uri="{FF2B5EF4-FFF2-40B4-BE49-F238E27FC236}">
                <a16:creationId xmlns:a16="http://schemas.microsoft.com/office/drawing/2014/main" id="{72A6CF03-D65A-B9B7-034F-05A1C228F840}"/>
              </a:ext>
            </a:extLst>
          </p:cNvPr>
          <p:cNvPicPr>
            <a:picLocks noChangeAspect="1"/>
          </p:cNvPicPr>
          <p:nvPr/>
        </p:nvPicPr>
        <p:blipFill>
          <a:blip r:embed="rId3"/>
          <a:stretch>
            <a:fillRect/>
          </a:stretch>
        </p:blipFill>
        <p:spPr>
          <a:xfrm>
            <a:off x="714375" y="3152775"/>
            <a:ext cx="2438400" cy="2295525"/>
          </a:xfrm>
          <a:prstGeom prst="rect">
            <a:avLst/>
          </a:prstGeom>
        </p:spPr>
      </p:pic>
      <p:pic>
        <p:nvPicPr>
          <p:cNvPr id="9" name="Picture 8" descr="A close-up of an x-ray of a chest&#10;&#10;Description automatically generated">
            <a:extLst>
              <a:ext uri="{FF2B5EF4-FFF2-40B4-BE49-F238E27FC236}">
                <a16:creationId xmlns:a16="http://schemas.microsoft.com/office/drawing/2014/main" id="{6304AA6C-D62F-EDB8-F9B8-F4E69C8400F2}"/>
              </a:ext>
            </a:extLst>
          </p:cNvPr>
          <p:cNvPicPr>
            <a:picLocks noChangeAspect="1"/>
          </p:cNvPicPr>
          <p:nvPr/>
        </p:nvPicPr>
        <p:blipFill>
          <a:blip r:embed="rId4"/>
          <a:stretch>
            <a:fillRect/>
          </a:stretch>
        </p:blipFill>
        <p:spPr>
          <a:xfrm>
            <a:off x="3409950" y="3152775"/>
            <a:ext cx="2419353" cy="2295525"/>
          </a:xfrm>
          <a:prstGeom prst="rect">
            <a:avLst/>
          </a:prstGeom>
        </p:spPr>
      </p:pic>
      <p:pic>
        <p:nvPicPr>
          <p:cNvPr id="11" name="Picture 10" descr="An x-ray of a chest&#10;&#10;Description automatically generated">
            <a:extLst>
              <a:ext uri="{FF2B5EF4-FFF2-40B4-BE49-F238E27FC236}">
                <a16:creationId xmlns:a16="http://schemas.microsoft.com/office/drawing/2014/main" id="{3ADC1DA0-601B-253A-2F67-46B16B6C103E}"/>
              </a:ext>
            </a:extLst>
          </p:cNvPr>
          <p:cNvPicPr>
            <a:picLocks noChangeAspect="1"/>
          </p:cNvPicPr>
          <p:nvPr/>
        </p:nvPicPr>
        <p:blipFill>
          <a:blip r:embed="rId5"/>
          <a:stretch>
            <a:fillRect/>
          </a:stretch>
        </p:blipFill>
        <p:spPr>
          <a:xfrm>
            <a:off x="6086478" y="3152775"/>
            <a:ext cx="2438400" cy="2295525"/>
          </a:xfrm>
          <a:prstGeom prst="rect">
            <a:avLst/>
          </a:prstGeom>
        </p:spPr>
      </p:pic>
      <p:sp>
        <p:nvSpPr>
          <p:cNvPr id="2" name="Google Shape;99;p2">
            <a:extLst>
              <a:ext uri="{FF2B5EF4-FFF2-40B4-BE49-F238E27FC236}">
                <a16:creationId xmlns:a16="http://schemas.microsoft.com/office/drawing/2014/main" id="{A308C298-1C1B-DE84-C44C-C3B1809ABA8D}"/>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2932627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9E29E-66F2-9AB0-F881-EFB8067FEDAA}"/>
              </a:ext>
            </a:extLst>
          </p:cNvPr>
          <p:cNvSpPr>
            <a:spLocks noGrp="1"/>
          </p:cNvSpPr>
          <p:nvPr>
            <p:ph idx="1"/>
          </p:nvPr>
        </p:nvSpPr>
        <p:spPr/>
        <p:txBody>
          <a:bodyPr>
            <a:normAutofit/>
          </a:bodyPr>
          <a:lstStyle/>
          <a:p>
            <a:pPr marL="0" indent="0">
              <a:buNone/>
            </a:pPr>
            <a:r>
              <a:rPr lang="en-IN" sz="2400" b="1" dirty="0">
                <a:latin typeface="+mj-lt"/>
              </a:rPr>
              <a:t>Code:</a:t>
            </a:r>
          </a:p>
          <a:p>
            <a:pPr marL="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DFFF729C-D6D8-10F7-0C99-BE8C97881E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5" name="Google Shape;98;p2">
            <a:extLst>
              <a:ext uri="{FF2B5EF4-FFF2-40B4-BE49-F238E27FC236}">
                <a16:creationId xmlns:a16="http://schemas.microsoft.com/office/drawing/2014/main" id="{C080592C-0224-6243-FE04-2DF6FDE99F5A}"/>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a:extLst>
              <a:ext uri="{FF2B5EF4-FFF2-40B4-BE49-F238E27FC236}">
                <a16:creationId xmlns:a16="http://schemas.microsoft.com/office/drawing/2014/main" id="{2539905A-8712-1CEC-B45D-E43C19160DC4}"/>
              </a:ext>
            </a:extLst>
          </p:cNvPr>
          <p:cNvPicPr>
            <a:picLocks noChangeAspect="1"/>
          </p:cNvPicPr>
          <p:nvPr/>
        </p:nvPicPr>
        <p:blipFill>
          <a:blip r:embed="rId3"/>
          <a:stretch>
            <a:fillRect/>
          </a:stretch>
        </p:blipFill>
        <p:spPr>
          <a:xfrm>
            <a:off x="628650" y="2265248"/>
            <a:ext cx="7886701" cy="4039399"/>
          </a:xfrm>
          <a:prstGeom prst="rect">
            <a:avLst/>
          </a:prstGeom>
        </p:spPr>
      </p:pic>
      <p:sp>
        <p:nvSpPr>
          <p:cNvPr id="8" name="Google Shape;99;p2">
            <a:extLst>
              <a:ext uri="{FF2B5EF4-FFF2-40B4-BE49-F238E27FC236}">
                <a16:creationId xmlns:a16="http://schemas.microsoft.com/office/drawing/2014/main" id="{AE9FD93F-847F-E730-8A3F-910E9508B435}"/>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377285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6D49D-19A8-CCE8-96BD-449F661118DA}"/>
              </a:ext>
            </a:extLst>
          </p:cNvPr>
          <p:cNvSpPr>
            <a:spLocks noGrp="1"/>
          </p:cNvSpPr>
          <p:nvPr>
            <p:ph idx="1"/>
          </p:nvPr>
        </p:nvSpPr>
        <p:spPr/>
        <p:txBody>
          <a:bodyPr>
            <a:normAutofit/>
          </a:bodyPr>
          <a:lstStyle/>
          <a:p>
            <a:pPr marL="0" indent="0">
              <a:buNone/>
            </a:pPr>
            <a:r>
              <a:rPr lang="en-IN" sz="2400" b="1" dirty="0">
                <a:latin typeface="+mj-lt"/>
              </a:rPr>
              <a:t>Code:</a:t>
            </a:r>
          </a:p>
          <a:p>
            <a:pPr marL="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CA5E1C9C-64B1-8D7F-2920-518FF8685F4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5" name="Google Shape;98;p2">
            <a:extLst>
              <a:ext uri="{FF2B5EF4-FFF2-40B4-BE49-F238E27FC236}">
                <a16:creationId xmlns:a16="http://schemas.microsoft.com/office/drawing/2014/main" id="{C789F7D8-1534-79F6-6954-A4119F026E00}"/>
              </a:ext>
            </a:extLst>
          </p:cNvPr>
          <p:cNvPicPr preferRelativeResize="0"/>
          <p:nvPr/>
        </p:nvPicPr>
        <p:blipFill rotWithShape="1">
          <a:blip r:embed="rId2">
            <a:alphaModFix/>
          </a:blip>
          <a:srcRect/>
          <a:stretch/>
        </p:blipFill>
        <p:spPr>
          <a:xfrm>
            <a:off x="228600" y="591343"/>
            <a:ext cx="2237740" cy="755015"/>
          </a:xfrm>
          <a:prstGeom prst="rect">
            <a:avLst/>
          </a:prstGeom>
          <a:noFill/>
          <a:ln>
            <a:noFill/>
          </a:ln>
        </p:spPr>
      </p:pic>
      <p:pic>
        <p:nvPicPr>
          <p:cNvPr id="7" name="Picture 6">
            <a:extLst>
              <a:ext uri="{FF2B5EF4-FFF2-40B4-BE49-F238E27FC236}">
                <a16:creationId xmlns:a16="http://schemas.microsoft.com/office/drawing/2014/main" id="{ED59A9C3-FF04-CBE8-1E3E-1182CF168578}"/>
              </a:ext>
            </a:extLst>
          </p:cNvPr>
          <p:cNvPicPr>
            <a:picLocks noChangeAspect="1"/>
          </p:cNvPicPr>
          <p:nvPr/>
        </p:nvPicPr>
        <p:blipFill>
          <a:blip r:embed="rId3"/>
          <a:stretch>
            <a:fillRect/>
          </a:stretch>
        </p:blipFill>
        <p:spPr>
          <a:xfrm>
            <a:off x="628650" y="2241374"/>
            <a:ext cx="7886700" cy="4025283"/>
          </a:xfrm>
          <a:prstGeom prst="rect">
            <a:avLst/>
          </a:prstGeom>
        </p:spPr>
      </p:pic>
      <p:sp>
        <p:nvSpPr>
          <p:cNvPr id="8" name="Google Shape;99;p2">
            <a:extLst>
              <a:ext uri="{FF2B5EF4-FFF2-40B4-BE49-F238E27FC236}">
                <a16:creationId xmlns:a16="http://schemas.microsoft.com/office/drawing/2014/main" id="{BA5A8C2F-C0D4-C8F1-1E9D-621C99672BEF}"/>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44883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F063DF-36AE-D0E1-61F3-1D8077B4346B}"/>
              </a:ext>
            </a:extLst>
          </p:cNvPr>
          <p:cNvSpPr>
            <a:spLocks noGrp="1"/>
          </p:cNvSpPr>
          <p:nvPr>
            <p:ph idx="1"/>
          </p:nvPr>
        </p:nvSpPr>
        <p:spPr/>
        <p:txBody>
          <a:bodyPr>
            <a:normAutofit/>
          </a:bodyPr>
          <a:lstStyle/>
          <a:p>
            <a:pPr marL="0" indent="0">
              <a:buNone/>
            </a:pPr>
            <a:r>
              <a:rPr lang="en-IN" sz="2400" b="1" dirty="0">
                <a:latin typeface="+mj-lt"/>
              </a:rPr>
              <a:t>Code:</a:t>
            </a:r>
          </a:p>
          <a:p>
            <a:pPr marL="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DD01C406-B351-AC36-4FEF-F87A51D82A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5" name="Google Shape;98;p2">
            <a:extLst>
              <a:ext uri="{FF2B5EF4-FFF2-40B4-BE49-F238E27FC236}">
                <a16:creationId xmlns:a16="http://schemas.microsoft.com/office/drawing/2014/main" id="{7FECB778-3B89-0646-72B4-552C816B1635}"/>
              </a:ext>
            </a:extLst>
          </p:cNvPr>
          <p:cNvPicPr preferRelativeResize="0"/>
          <p:nvPr/>
        </p:nvPicPr>
        <p:blipFill rotWithShape="1">
          <a:blip r:embed="rId2">
            <a:alphaModFix/>
          </a:blip>
          <a:srcRect/>
          <a:stretch/>
        </p:blipFill>
        <p:spPr>
          <a:xfrm>
            <a:off x="228600" y="591343"/>
            <a:ext cx="2237740" cy="755015"/>
          </a:xfrm>
          <a:prstGeom prst="rect">
            <a:avLst/>
          </a:prstGeom>
          <a:noFill/>
          <a:ln>
            <a:noFill/>
          </a:ln>
        </p:spPr>
      </p:pic>
      <p:pic>
        <p:nvPicPr>
          <p:cNvPr id="7" name="Picture 6">
            <a:extLst>
              <a:ext uri="{FF2B5EF4-FFF2-40B4-BE49-F238E27FC236}">
                <a16:creationId xmlns:a16="http://schemas.microsoft.com/office/drawing/2014/main" id="{F33D8BDF-B120-6A30-2DB7-AF42153D04D4}"/>
              </a:ext>
            </a:extLst>
          </p:cNvPr>
          <p:cNvPicPr>
            <a:picLocks noChangeAspect="1"/>
          </p:cNvPicPr>
          <p:nvPr/>
        </p:nvPicPr>
        <p:blipFill>
          <a:blip r:embed="rId3"/>
          <a:stretch>
            <a:fillRect/>
          </a:stretch>
        </p:blipFill>
        <p:spPr>
          <a:xfrm>
            <a:off x="628650" y="2201576"/>
            <a:ext cx="7886700" cy="3893007"/>
          </a:xfrm>
          <a:prstGeom prst="rect">
            <a:avLst/>
          </a:prstGeom>
        </p:spPr>
      </p:pic>
      <p:sp>
        <p:nvSpPr>
          <p:cNvPr id="8" name="Google Shape;99;p2">
            <a:extLst>
              <a:ext uri="{FF2B5EF4-FFF2-40B4-BE49-F238E27FC236}">
                <a16:creationId xmlns:a16="http://schemas.microsoft.com/office/drawing/2014/main" id="{E5FCFEA7-A8FB-A4E3-5910-1D92AC168105}"/>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838564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D1B3481-93C0-41E5-8A68-E663721CAEE8}"/>
              </a:ext>
            </a:extLst>
          </p:cNvPr>
          <p:cNvPicPr>
            <a:picLocks noGrp="1" noChangeAspect="1"/>
          </p:cNvPicPr>
          <p:nvPr>
            <p:ph idx="1"/>
          </p:nvPr>
        </p:nvPicPr>
        <p:blipFill>
          <a:blip r:embed="rId2"/>
          <a:stretch>
            <a:fillRect/>
          </a:stretch>
        </p:blipFill>
        <p:spPr>
          <a:xfrm>
            <a:off x="628650" y="1902355"/>
            <a:ext cx="7886700" cy="4197878"/>
          </a:xfrm>
        </p:spPr>
      </p:pic>
      <p:sp>
        <p:nvSpPr>
          <p:cNvPr id="4" name="Slide Number Placeholder 3">
            <a:extLst>
              <a:ext uri="{FF2B5EF4-FFF2-40B4-BE49-F238E27FC236}">
                <a16:creationId xmlns:a16="http://schemas.microsoft.com/office/drawing/2014/main" id="{567C43E0-689D-C3D3-D2EE-C745A7CB090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oogle Shape;98;p2">
            <a:extLst>
              <a:ext uri="{FF2B5EF4-FFF2-40B4-BE49-F238E27FC236}">
                <a16:creationId xmlns:a16="http://schemas.microsoft.com/office/drawing/2014/main" id="{637FE8AA-8F81-571F-696E-EA800973CEE0}"/>
              </a:ext>
            </a:extLst>
          </p:cNvPr>
          <p:cNvPicPr preferRelativeResize="0"/>
          <p:nvPr/>
        </p:nvPicPr>
        <p:blipFill rotWithShape="1">
          <a:blip r:embed="rId3">
            <a:alphaModFix/>
          </a:blip>
          <a:srcRect/>
          <a:stretch/>
        </p:blipFill>
        <p:spPr>
          <a:xfrm>
            <a:off x="454231" y="579468"/>
            <a:ext cx="2237740" cy="755015"/>
          </a:xfrm>
          <a:prstGeom prst="rect">
            <a:avLst/>
          </a:prstGeom>
          <a:noFill/>
          <a:ln>
            <a:noFill/>
          </a:ln>
        </p:spPr>
      </p:pic>
    </p:spTree>
    <p:extLst>
      <p:ext uri="{BB962C8B-B14F-4D97-AF65-F5344CB8AC3E}">
        <p14:creationId xmlns:p14="http://schemas.microsoft.com/office/powerpoint/2010/main" val="381259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407F5EA-64D2-FFE1-1E6A-C3661AD80CC8}"/>
              </a:ext>
            </a:extLst>
          </p:cNvPr>
          <p:cNvPicPr>
            <a:picLocks noGrp="1" noChangeAspect="1"/>
          </p:cNvPicPr>
          <p:nvPr>
            <p:ph idx="1"/>
          </p:nvPr>
        </p:nvPicPr>
        <p:blipFill>
          <a:blip r:embed="rId2"/>
          <a:stretch>
            <a:fillRect/>
          </a:stretch>
        </p:blipFill>
        <p:spPr>
          <a:xfrm>
            <a:off x="628650" y="2345604"/>
            <a:ext cx="7886700" cy="3311379"/>
          </a:xfrm>
        </p:spPr>
      </p:pic>
      <p:sp>
        <p:nvSpPr>
          <p:cNvPr id="4" name="Slide Number Placeholder 3">
            <a:extLst>
              <a:ext uri="{FF2B5EF4-FFF2-40B4-BE49-F238E27FC236}">
                <a16:creationId xmlns:a16="http://schemas.microsoft.com/office/drawing/2014/main" id="{8DC4A4D8-3B54-CEFD-F9AA-1D8835321E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7" name="Google Shape;98;p2">
            <a:extLst>
              <a:ext uri="{FF2B5EF4-FFF2-40B4-BE49-F238E27FC236}">
                <a16:creationId xmlns:a16="http://schemas.microsoft.com/office/drawing/2014/main" id="{853973D8-E66E-7036-3497-38CD69D10645}"/>
              </a:ext>
            </a:extLst>
          </p:cNvPr>
          <p:cNvPicPr preferRelativeResize="0"/>
          <p:nvPr/>
        </p:nvPicPr>
        <p:blipFill rotWithShape="1">
          <a:blip r:embed="rId3">
            <a:alphaModFix/>
          </a:blip>
          <a:srcRect/>
          <a:stretch/>
        </p:blipFill>
        <p:spPr>
          <a:xfrm>
            <a:off x="454231" y="579468"/>
            <a:ext cx="2237740" cy="755015"/>
          </a:xfrm>
          <a:prstGeom prst="rect">
            <a:avLst/>
          </a:prstGeom>
          <a:noFill/>
          <a:ln>
            <a:noFill/>
          </a:ln>
        </p:spPr>
      </p:pic>
    </p:spTree>
    <p:extLst>
      <p:ext uri="{BB962C8B-B14F-4D97-AF65-F5344CB8AC3E}">
        <p14:creationId xmlns:p14="http://schemas.microsoft.com/office/powerpoint/2010/main" val="417366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114300" indent="0" algn="just">
              <a:lnSpc>
                <a:spcPct val="100000"/>
              </a:lnSpc>
              <a:buNone/>
            </a:pPr>
            <a:r>
              <a:rPr lang="en-IN" sz="2600" b="1" dirty="0">
                <a:latin typeface="+mj-lt"/>
                <a:cs typeface="Times New Roman" panose="02020603050405020304" pitchFamily="18" charset="0"/>
              </a:rPr>
              <a:t>Abstract:</a:t>
            </a:r>
          </a:p>
          <a:p>
            <a:pPr marL="114300" indent="0" algn="just">
              <a:lnSpc>
                <a:spcPct val="100000"/>
              </a:lnSpc>
              <a:buNone/>
            </a:pPr>
            <a:endParaRPr lang="en-IN" sz="2400" b="1" dirty="0">
              <a:latin typeface="+mj-lt"/>
              <a:cs typeface="Times New Roman" panose="02020603050405020304" pitchFamily="18" charset="0"/>
            </a:endParaRPr>
          </a:p>
          <a:p>
            <a:pPr algn="just">
              <a:lnSpc>
                <a:spcPct val="100000"/>
              </a:lnSpc>
            </a:pPr>
            <a:r>
              <a:rPr lang="en-IN" sz="1900" dirty="0">
                <a:latin typeface="Times New Roman" panose="02020603050405020304" pitchFamily="18" charset="0"/>
                <a:cs typeface="Times New Roman" panose="02020603050405020304" pitchFamily="18" charset="0"/>
              </a:rPr>
              <a:t>CT scans of the pancreas can provide more detailed information about the pancreas than regular X-rays of the belly. If your healthcare provider is looking for pancreatic cancer, a special CT scan might be ordered. This is called a multi-phase CT scan or a pancreatic protocol CT scan.</a:t>
            </a:r>
          </a:p>
          <a:p>
            <a:pPr algn="just"/>
            <a:r>
              <a:rPr lang="en-US" sz="1900" dirty="0">
                <a:latin typeface="Times New Roman" panose="02020603050405020304" pitchFamily="18" charset="0"/>
                <a:cs typeface="Times New Roman" panose="02020603050405020304" pitchFamily="18" charset="0"/>
              </a:rPr>
              <a:t>Since the Convolutional Neural Network (CNN) was applied to visual data analysis, there has been great progress in deep learning, computer vision and medical image processing.</a:t>
            </a:r>
          </a:p>
          <a:p>
            <a:pPr algn="just"/>
            <a:r>
              <a:rPr lang="en-US" sz="1900" dirty="0">
                <a:latin typeface="Times New Roman" panose="02020603050405020304" pitchFamily="18" charset="0"/>
                <a:cs typeface="Times New Roman" panose="02020603050405020304" pitchFamily="18" charset="0"/>
              </a:rPr>
              <a:t>There is the potential to apply deep learning-based approaches on medical image analysis, such as the tumor detection of pancreatic </a:t>
            </a:r>
            <a:r>
              <a:rPr lang="en-US" altLang="en-US" sz="1900" dirty="0">
                <a:latin typeface="Times New Roman" panose="02020603050405020304" pitchFamily="18" charset="0"/>
                <a:cs typeface="Times New Roman" panose="02020603050405020304" pitchFamily="18" charset="0"/>
              </a:rPr>
              <a:t>tumor</a:t>
            </a:r>
            <a:r>
              <a:rPr lang="en-US" sz="1900" dirty="0">
                <a:latin typeface="Times New Roman" panose="02020603050405020304" pitchFamily="18" charset="0"/>
                <a:cs typeface="Times New Roman" panose="02020603050405020304" pitchFamily="18" charset="0"/>
              </a:rPr>
              <a:t>. Pancreatic </a:t>
            </a:r>
            <a:r>
              <a:rPr lang="en-US" altLang="en-US" sz="1900" dirty="0">
                <a:latin typeface="Times New Roman" panose="02020603050405020304" pitchFamily="18" charset="0"/>
                <a:cs typeface="Times New Roman" panose="02020603050405020304" pitchFamily="18" charset="0"/>
              </a:rPr>
              <a:t>tumor </a:t>
            </a:r>
            <a:r>
              <a:rPr lang="en-US" sz="1900" dirty="0">
                <a:latin typeface="Times New Roman" panose="02020603050405020304" pitchFamily="18" charset="0"/>
                <a:cs typeface="Times New Roman" panose="02020603050405020304" pitchFamily="18" charset="0"/>
              </a:rPr>
              <a:t>is one of a malignant tumor diseases.</a:t>
            </a:r>
          </a:p>
          <a:p>
            <a:pPr algn="just"/>
            <a:r>
              <a:rPr lang="en-IN" sz="1900" dirty="0">
                <a:latin typeface="Times New Roman" panose="02020603050405020304" pitchFamily="18" charset="0"/>
                <a:cs typeface="Times New Roman" panose="02020603050405020304" pitchFamily="18" charset="0"/>
              </a:rPr>
              <a:t>These techniques leverage large datasets of medical images, often obtained through CT scans, to train deep neural networks capable of identifying subtle patterns indicative of </a:t>
            </a:r>
            <a:r>
              <a:rPr lang="en-IN" sz="1900" dirty="0" err="1">
                <a:latin typeface="Times New Roman" panose="02020603050405020304" pitchFamily="18" charset="0"/>
                <a:cs typeface="Times New Roman" panose="02020603050405020304" pitchFamily="18" charset="0"/>
              </a:rPr>
              <a:t>tumors</a:t>
            </a:r>
            <a:r>
              <a:rPr lang="en-IN" sz="1900" dirty="0">
                <a:latin typeface="Times New Roman" panose="02020603050405020304" pitchFamily="18" charset="0"/>
                <a:cs typeface="Times New Roman" panose="02020603050405020304" pitchFamily="18" charset="0"/>
              </a:rPr>
              <a:t>.</a:t>
            </a:r>
            <a:endParaRPr lang="en-US" sz="1900" dirty="0">
              <a:latin typeface="Times New Roman" panose="02020603050405020304" pitchFamily="18" charset="0"/>
              <a:cs typeface="Times New Roman" panose="02020603050405020304" pitchFamily="18" charset="0"/>
            </a:endParaRPr>
          </a:p>
          <a:p>
            <a:pPr algn="just">
              <a:lnSpc>
                <a:spcPct val="100000"/>
              </a:lnSpc>
            </a:pPr>
            <a:endParaRPr lang="en-US" sz="1900" dirty="0">
              <a:latin typeface="Times New Roman" panose="02020603050405020304" pitchFamily="18" charset="0"/>
              <a:cs typeface="Times New Roman" panose="02020603050405020304" pitchFamily="18" charset="0"/>
            </a:endParaRPr>
          </a:p>
          <a:p>
            <a:pPr algn="just">
              <a:lnSpc>
                <a:spcPct val="100000"/>
              </a:lnSpc>
            </a:pPr>
            <a:endParaRPr lang="en-IN" sz="23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algn="just">
              <a:lnSpc>
                <a:spcPct val="100000"/>
              </a:lnSpc>
            </a:pPr>
            <a:endParaRPr lang="en-US" sz="18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3200"/>
              <a:buNone/>
            </a:pPr>
            <a:endParaRPr lang="en-US" sz="2400" b="1" dirty="0">
              <a:latin typeface="+mj-lt"/>
            </a:endParaRPr>
          </a:p>
          <a:p>
            <a:pPr marL="0" lvl="0" indent="0" algn="l" rtl="0">
              <a:spcBef>
                <a:spcPts val="0"/>
              </a:spcBef>
              <a:spcAft>
                <a:spcPts val="0"/>
              </a:spcAft>
              <a:buClr>
                <a:schemeClr val="dk1"/>
              </a:buClr>
              <a:buSzPts val="3200"/>
              <a:buNone/>
            </a:pPr>
            <a:endParaRPr lang="en-US" b="1" dirty="0">
              <a:latin typeface="+mj-lt"/>
            </a:endParaRPr>
          </a:p>
          <a:p>
            <a:pPr marL="342900" lvl="0" indent="-139700" algn="l" rtl="0">
              <a:spcBef>
                <a:spcPts val="640"/>
              </a:spcBef>
              <a:spcAft>
                <a:spcPts val="0"/>
              </a:spcAft>
              <a:buClr>
                <a:schemeClr val="dk1"/>
              </a:buClr>
              <a:buSzPts val="3200"/>
              <a:buNone/>
            </a:pPr>
            <a:endParaRPr lang="en-US" dirty="0"/>
          </a:p>
          <a:p>
            <a:pPr marL="342900" lvl="0" indent="-139700" algn="l" rtl="0">
              <a:spcBef>
                <a:spcPts val="640"/>
              </a:spcBef>
              <a:spcAft>
                <a:spcPts val="0"/>
              </a:spcAft>
              <a:buClr>
                <a:schemeClr val="dk1"/>
              </a:buClr>
              <a:buSzPts val="3200"/>
              <a:buNone/>
            </a:pPr>
            <a:endParaRPr dirty="0"/>
          </a:p>
        </p:txBody>
      </p:sp>
      <p:sp>
        <p:nvSpPr>
          <p:cNvPr id="99" name="Google Shape;99;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49EE8D8-F739-492F-DD1B-F621188EBD1E}"/>
              </a:ext>
            </a:extLst>
          </p:cNvPr>
          <p:cNvPicPr>
            <a:picLocks noGrp="1" noChangeAspect="1"/>
          </p:cNvPicPr>
          <p:nvPr>
            <p:ph idx="1"/>
          </p:nvPr>
        </p:nvPicPr>
        <p:blipFill>
          <a:blip r:embed="rId2"/>
          <a:stretch>
            <a:fillRect/>
          </a:stretch>
        </p:blipFill>
        <p:spPr>
          <a:xfrm>
            <a:off x="628650" y="2027788"/>
            <a:ext cx="7886700" cy="3947011"/>
          </a:xfrm>
        </p:spPr>
      </p:pic>
      <p:sp>
        <p:nvSpPr>
          <p:cNvPr id="4" name="Slide Number Placeholder 3">
            <a:extLst>
              <a:ext uri="{FF2B5EF4-FFF2-40B4-BE49-F238E27FC236}">
                <a16:creationId xmlns:a16="http://schemas.microsoft.com/office/drawing/2014/main" id="{8963120D-4F2F-F48D-D596-331ADBC5A0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7" name="Google Shape;98;p2">
            <a:extLst>
              <a:ext uri="{FF2B5EF4-FFF2-40B4-BE49-F238E27FC236}">
                <a16:creationId xmlns:a16="http://schemas.microsoft.com/office/drawing/2014/main" id="{02DD887B-A7A3-4032-E137-5D5876B546C4}"/>
              </a:ext>
            </a:extLst>
          </p:cNvPr>
          <p:cNvPicPr preferRelativeResize="0"/>
          <p:nvPr/>
        </p:nvPicPr>
        <p:blipFill rotWithShape="1">
          <a:blip r:embed="rId3">
            <a:alphaModFix/>
          </a:blip>
          <a:srcRect/>
          <a:stretch/>
        </p:blipFill>
        <p:spPr>
          <a:xfrm>
            <a:off x="454231" y="579468"/>
            <a:ext cx="2237740" cy="755015"/>
          </a:xfrm>
          <a:prstGeom prst="rect">
            <a:avLst/>
          </a:prstGeom>
          <a:noFill/>
          <a:ln>
            <a:noFill/>
          </a:ln>
        </p:spPr>
      </p:pic>
    </p:spTree>
    <p:extLst>
      <p:ext uri="{BB962C8B-B14F-4D97-AF65-F5344CB8AC3E}">
        <p14:creationId xmlns:p14="http://schemas.microsoft.com/office/powerpoint/2010/main" val="2920557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B2EA9CC-17FA-5377-F2D7-C6DFC940AC7C}"/>
              </a:ext>
            </a:extLst>
          </p:cNvPr>
          <p:cNvPicPr>
            <a:picLocks noGrp="1" noChangeAspect="1"/>
          </p:cNvPicPr>
          <p:nvPr>
            <p:ph idx="1"/>
          </p:nvPr>
        </p:nvPicPr>
        <p:blipFill>
          <a:blip r:embed="rId2"/>
          <a:stretch>
            <a:fillRect/>
          </a:stretch>
        </p:blipFill>
        <p:spPr>
          <a:xfrm>
            <a:off x="1471658" y="2351315"/>
            <a:ext cx="5970542" cy="4005036"/>
          </a:xfrm>
        </p:spPr>
      </p:pic>
      <p:sp>
        <p:nvSpPr>
          <p:cNvPr id="4" name="Slide Number Placeholder 3">
            <a:extLst>
              <a:ext uri="{FF2B5EF4-FFF2-40B4-BE49-F238E27FC236}">
                <a16:creationId xmlns:a16="http://schemas.microsoft.com/office/drawing/2014/main" id="{C7F9FC5A-B6E5-0782-5ECF-5BD0998151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7" name="Google Shape;98;p2">
            <a:extLst>
              <a:ext uri="{FF2B5EF4-FFF2-40B4-BE49-F238E27FC236}">
                <a16:creationId xmlns:a16="http://schemas.microsoft.com/office/drawing/2014/main" id="{569AF7FB-6B78-3647-16E9-CA15627BCD0B}"/>
              </a:ext>
            </a:extLst>
          </p:cNvPr>
          <p:cNvPicPr preferRelativeResize="0"/>
          <p:nvPr/>
        </p:nvPicPr>
        <p:blipFill rotWithShape="1">
          <a:blip r:embed="rId3">
            <a:alphaModFix/>
          </a:blip>
          <a:srcRect/>
          <a:stretch/>
        </p:blipFill>
        <p:spPr>
          <a:xfrm>
            <a:off x="454231" y="579468"/>
            <a:ext cx="2237740" cy="755015"/>
          </a:xfrm>
          <a:prstGeom prst="rect">
            <a:avLst/>
          </a:prstGeom>
          <a:noFill/>
          <a:ln>
            <a:noFill/>
          </a:ln>
        </p:spPr>
      </p:pic>
      <p:sp>
        <p:nvSpPr>
          <p:cNvPr id="8" name="TextBox 7">
            <a:extLst>
              <a:ext uri="{FF2B5EF4-FFF2-40B4-BE49-F238E27FC236}">
                <a16:creationId xmlns:a16="http://schemas.microsoft.com/office/drawing/2014/main" id="{2536F91C-A193-A7D5-9455-5E087AD592E2}"/>
              </a:ext>
            </a:extLst>
          </p:cNvPr>
          <p:cNvSpPr txBox="1"/>
          <p:nvPr/>
        </p:nvSpPr>
        <p:spPr>
          <a:xfrm>
            <a:off x="1021278" y="1591294"/>
            <a:ext cx="1514767"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202216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9E1E1-BAA3-C7EB-6DD3-8053442E0ECC}"/>
              </a:ext>
            </a:extLst>
          </p:cNvPr>
          <p:cNvSpPr>
            <a:spLocks noGrp="1"/>
          </p:cNvSpPr>
          <p:nvPr>
            <p:ph idx="1"/>
          </p:nvPr>
        </p:nvSpPr>
        <p:spPr/>
        <p:txBody>
          <a:bodyPr>
            <a:normAutofit/>
          </a:bodyPr>
          <a:lstStyle/>
          <a:p>
            <a:pPr marL="0" indent="0">
              <a:buNone/>
            </a:pPr>
            <a:r>
              <a:rPr lang="en-IN" sz="2400" b="1" dirty="0">
                <a:latin typeface="+mj-lt"/>
              </a:rPr>
              <a:t>References:</a:t>
            </a:r>
          </a:p>
          <a:p>
            <a:pPr marL="0" indent="0">
              <a:buNone/>
            </a:pPr>
            <a:endParaRPr lang="en-IN" sz="2400" b="1" dirty="0">
              <a:latin typeface="+mj-lt"/>
            </a:endParaRPr>
          </a:p>
          <a:p>
            <a:r>
              <a:rPr lang="en-US" sz="1800" dirty="0"/>
              <a:t>Computer-Aided Diagnosis and Staging of Pancreatic Cancer Based on CT Images journal published on July 30, 2020.</a:t>
            </a:r>
          </a:p>
          <a:p>
            <a:r>
              <a:rPr lang="en-US" sz="1800" dirty="0"/>
              <a:t>Harmonic Motion Imaging for Abdominal Tumor Detection and High-Intensity Focused Ultrasound Ablation Monitoring journal published on September 2015.</a:t>
            </a:r>
          </a:p>
          <a:p>
            <a:r>
              <a:rPr lang="en-US" sz="1800" dirty="0"/>
              <a:t>Automatic Segmentation of Pancreas and Pancreatic Tumor journal published on 8</a:t>
            </a:r>
            <a:r>
              <a:rPr lang="en-US" sz="1800" baseline="30000" dirty="0"/>
              <a:t>th</a:t>
            </a:r>
            <a:r>
              <a:rPr lang="en-US" sz="1800" dirty="0"/>
              <a:t> September 2023.</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4835E3-3C9A-FCFA-22A0-DF2938057D5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pic>
        <p:nvPicPr>
          <p:cNvPr id="5" name="Google Shape;98;p2">
            <a:extLst>
              <a:ext uri="{FF2B5EF4-FFF2-40B4-BE49-F238E27FC236}">
                <a16:creationId xmlns:a16="http://schemas.microsoft.com/office/drawing/2014/main" id="{ECFAF5D4-C0C0-6099-4D4F-39518C08A2F0}"/>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6" name="Google Shape;99;p2">
            <a:extLst>
              <a:ext uri="{FF2B5EF4-FFF2-40B4-BE49-F238E27FC236}">
                <a16:creationId xmlns:a16="http://schemas.microsoft.com/office/drawing/2014/main" id="{4996CB81-0954-3DE5-38FC-916318912830}"/>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283562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B275D4-58A5-F0B4-DD7B-29B018CC05A4}"/>
              </a:ext>
            </a:extLst>
          </p:cNvPr>
          <p:cNvSpPr>
            <a:spLocks noGrp="1"/>
          </p:cNvSpPr>
          <p:nvPr>
            <p:ph idx="1"/>
          </p:nvPr>
        </p:nvSpPr>
        <p:spPr/>
        <p:txBody>
          <a:bodyPr/>
          <a:lstStyle/>
          <a:p>
            <a:endParaRPr lang="en-IN" dirty="0"/>
          </a:p>
          <a:p>
            <a:endParaRPr lang="en-IN" dirty="0"/>
          </a:p>
          <a:p>
            <a:endParaRPr lang="en-IN" dirty="0"/>
          </a:p>
          <a:p>
            <a:endParaRPr lang="en-IN" dirty="0"/>
          </a:p>
          <a:p>
            <a:pPr marL="0" indent="0" algn="ctr">
              <a:buNone/>
            </a:pPr>
            <a:r>
              <a:rPr lang="en-IN" sz="2800" b="1" dirty="0">
                <a:latin typeface="Times New Roman" panose="02020603050405020304" pitchFamily="18" charset="0"/>
                <a:cs typeface="Times New Roman" panose="02020603050405020304" pitchFamily="18" charset="0"/>
              </a:rPr>
              <a:t>THANK YOU</a:t>
            </a:r>
          </a:p>
        </p:txBody>
      </p:sp>
      <p:sp>
        <p:nvSpPr>
          <p:cNvPr id="4" name="Slide Number Placeholder 3">
            <a:extLst>
              <a:ext uri="{FF2B5EF4-FFF2-40B4-BE49-F238E27FC236}">
                <a16:creationId xmlns:a16="http://schemas.microsoft.com/office/drawing/2014/main" id="{F017BDC5-93B9-4BBE-300B-97B9A76C01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Google Shape;98;p2">
            <a:extLst>
              <a:ext uri="{FF2B5EF4-FFF2-40B4-BE49-F238E27FC236}">
                <a16:creationId xmlns:a16="http://schemas.microsoft.com/office/drawing/2014/main" id="{B2070BED-22AD-598C-4781-B46E9B62726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50805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182760" y="274638"/>
            <a:ext cx="6504039"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endParaRPr sz="2800" dirty="0"/>
          </a:p>
        </p:txBody>
      </p:sp>
      <p:sp>
        <p:nvSpPr>
          <p:cNvPr id="97" name="Google Shape;97;p2"/>
          <p:cNvSpPr txBox="1">
            <a:spLocks noGrp="1"/>
          </p:cNvSpPr>
          <p:nvPr>
            <p:ph idx="1"/>
          </p:nvPr>
        </p:nvSpPr>
        <p:spPr>
          <a:xfrm>
            <a:off x="457200" y="1587083"/>
            <a:ext cx="8229600" cy="45285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r>
              <a:rPr lang="en-US" sz="2400" dirty="0"/>
              <a:t>  </a:t>
            </a:r>
            <a:r>
              <a:rPr lang="en-US" sz="2400" b="1" dirty="0">
                <a:latin typeface="+mj-lt"/>
              </a:rPr>
              <a:t>Introduction:</a:t>
            </a:r>
          </a:p>
          <a:p>
            <a:pPr marL="0" lvl="0" indent="0" algn="l" rtl="0">
              <a:spcBef>
                <a:spcPts val="0"/>
              </a:spcBef>
              <a:spcAft>
                <a:spcPts val="0"/>
              </a:spcAft>
              <a:buClr>
                <a:schemeClr val="dk1"/>
              </a:buClr>
              <a:buSzPts val="3200"/>
              <a:buNone/>
            </a:pPr>
            <a:endParaRPr lang="en-US" sz="1800" b="1" dirty="0">
              <a:latin typeface="+mj-lt"/>
            </a:endParaRPr>
          </a:p>
          <a:p>
            <a:pPr algn="just">
              <a:lnSpc>
                <a:spcPct val="100000"/>
              </a:lnSpc>
            </a:pPr>
            <a:r>
              <a:rPr lang="en-US" sz="1800" dirty="0">
                <a:latin typeface="Times New Roman" panose="02020603050405020304" pitchFamily="18" charset="0"/>
                <a:cs typeface="Times New Roman" panose="02020603050405020304" pitchFamily="18" charset="0"/>
              </a:rPr>
              <a:t>The pancreas is a small organ located in the deep of human body, so that the difficulty of detection is significantly increased. Furthermore, missing the optimal time for radical surgery is the major cause of cancer death. </a:t>
            </a:r>
          </a:p>
          <a:p>
            <a:pPr algn="just">
              <a:lnSpc>
                <a:spcPct val="100000"/>
              </a:lnSpc>
            </a:pPr>
            <a:r>
              <a:rPr lang="en-US" sz="1800" dirty="0">
                <a:latin typeface="Times New Roman" panose="02020603050405020304" pitchFamily="18" charset="0"/>
                <a:cs typeface="Times New Roman" panose="02020603050405020304" pitchFamily="18" charset="0"/>
              </a:rPr>
              <a:t>Nevertheless, manually diagnosing requires doctors with rich clinical experience, because the quality of CT images varies between different CT scanners or operators, and pathological texture features are hard to be distinguished. Therefore, there is a growing need of studying on proposing a robust deep-learning-based algorithm for accurate pancreatic tumor detection.</a:t>
            </a:r>
          </a:p>
          <a:p>
            <a:pPr algn="just">
              <a:lnSpc>
                <a:spcPct val="100000"/>
              </a:lnSpc>
            </a:pPr>
            <a:r>
              <a:rPr lang="en-IN" sz="1800" dirty="0">
                <a:latin typeface="Times New Roman" panose="02020603050405020304" pitchFamily="18" charset="0"/>
                <a:cs typeface="Times New Roman" panose="02020603050405020304" pitchFamily="18" charset="0"/>
              </a:rPr>
              <a:t>Pancreatic cancer isn't common, but it is one of the deadliest types of cancer. That's because symptoms usually don't surface until the cancer is already in late stages, making it difficult to treat.</a:t>
            </a:r>
          </a:p>
          <a:p>
            <a:pPr algn="just">
              <a:lnSpc>
                <a:spcPct val="100000"/>
              </a:lnSpc>
            </a:pPr>
            <a:r>
              <a:rPr lang="en-IN" sz="1800" dirty="0">
                <a:latin typeface="Times New Roman" panose="02020603050405020304" pitchFamily="18" charset="0"/>
                <a:cs typeface="Times New Roman" panose="02020603050405020304" pitchFamily="18" charset="0"/>
              </a:rPr>
              <a:t>Pancreatic cancer occurs when cells in your pancreas mutate (change) and multiply out of control, forming a </a:t>
            </a:r>
            <a:r>
              <a:rPr lang="en-IN" sz="1800" dirty="0" err="1">
                <a:latin typeface="Times New Roman" panose="02020603050405020304" pitchFamily="18" charset="0"/>
                <a:cs typeface="Times New Roman" panose="02020603050405020304" pitchFamily="18" charset="0"/>
              </a:rPr>
              <a:t>tumor</a:t>
            </a:r>
            <a:r>
              <a:rPr lang="en-IN" sz="1800" dirty="0">
                <a:latin typeface="Times New Roman" panose="02020603050405020304" pitchFamily="18" charset="0"/>
                <a:cs typeface="Times New Roman" panose="02020603050405020304" pitchFamily="18" charset="0"/>
              </a:rPr>
              <a:t>.</a:t>
            </a:r>
          </a:p>
          <a:p>
            <a:pPr algn="just">
              <a:lnSpc>
                <a:spcPct val="100000"/>
              </a:lnSpc>
            </a:pPr>
            <a:endParaRPr lang="en-US" sz="1800"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dt" sz="half"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B421A8-5361-3B6F-C8EA-026F19AF9130}"/>
              </a:ext>
            </a:extLst>
          </p:cNvPr>
          <p:cNvSpPr>
            <a:spLocks noGrp="1"/>
          </p:cNvSpPr>
          <p:nvPr>
            <p:ph idx="1"/>
          </p:nvPr>
        </p:nvSpPr>
        <p:spPr/>
        <p:txBody>
          <a:bodyPr>
            <a:normAutofit/>
          </a:bodyPr>
          <a:lstStyle/>
          <a:p>
            <a:pPr marL="114300" indent="0">
              <a:buNone/>
            </a:pPr>
            <a:r>
              <a:rPr lang="en-IN" sz="2400" b="1" dirty="0">
                <a:latin typeface="+mj-lt"/>
              </a:rPr>
              <a:t>Existing systems:</a:t>
            </a:r>
          </a:p>
          <a:p>
            <a:pPr marL="114300" indent="0">
              <a:buNone/>
            </a:pPr>
            <a:endParaRPr lang="en-IN" dirty="0"/>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Medical History and Symptoms:</a:t>
            </a:r>
            <a:r>
              <a:rPr lang="en-US" sz="1800" b="0" i="0" dirty="0">
                <a:solidFill>
                  <a:schemeClr val="tx1"/>
                </a:solidFill>
                <a:effectLst/>
                <a:latin typeface="Times New Roman" panose="02020603050405020304" pitchFamily="18" charset="0"/>
                <a:cs typeface="Times New Roman" panose="02020603050405020304" pitchFamily="18" charset="0"/>
              </a:rPr>
              <a:t> Doctors start by asking the patient about their medical history, including any symptoms they might be experiencing. Common symptoms of pancreatic tumors can include abdominal pain, weight loss, jaundice (yellowing of the skin and eyes), digestive issues, and changes in bowel habits.</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Laparoscopy: </a:t>
            </a:r>
            <a:r>
              <a:rPr lang="en-US" sz="1800" b="0" i="0" dirty="0">
                <a:solidFill>
                  <a:schemeClr val="tx1"/>
                </a:solidFill>
                <a:effectLst/>
                <a:latin typeface="Times New Roman" panose="02020603050405020304" pitchFamily="18" charset="0"/>
                <a:cs typeface="Times New Roman" panose="02020603050405020304" pitchFamily="18" charset="0"/>
              </a:rPr>
              <a:t>Laparoscopic surgery may be performed to visually inspect the pancreas and surrounding tissues, and to take tissue samples for biopsy.</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Physical Examination:</a:t>
            </a:r>
            <a:r>
              <a:rPr lang="en-US" sz="1800" b="0" i="0" dirty="0">
                <a:solidFill>
                  <a:schemeClr val="tx1"/>
                </a:solidFill>
                <a:effectLst/>
                <a:latin typeface="Times New Roman" panose="02020603050405020304" pitchFamily="18" charset="0"/>
                <a:cs typeface="Times New Roman" panose="02020603050405020304" pitchFamily="18" charset="0"/>
              </a:rPr>
              <a:t> A physical examination can help doctors identify any visible signs of jaundice or abdominal masses.</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Imaging Tests:</a:t>
            </a:r>
            <a:r>
              <a:rPr lang="en-US" sz="1800" b="0" i="0" dirty="0">
                <a:solidFill>
                  <a:schemeClr val="tx1"/>
                </a:solidFill>
                <a:effectLst/>
                <a:latin typeface="Times New Roman" panose="02020603050405020304" pitchFamily="18" charset="0"/>
                <a:cs typeface="Times New Roman" panose="02020603050405020304" pitchFamily="18" charset="0"/>
              </a:rPr>
              <a:t> Various imaging tests are used to visualize the pancreas and any abnormalities. These may include CT Scans.</a:t>
            </a:r>
          </a:p>
          <a:p>
            <a:pPr marL="114300" indent="0">
              <a:buNone/>
            </a:pPr>
            <a:endParaRPr lang="en-IN" dirty="0"/>
          </a:p>
        </p:txBody>
      </p:sp>
      <p:sp>
        <p:nvSpPr>
          <p:cNvPr id="4" name="Slide Number Placeholder 3">
            <a:extLst>
              <a:ext uri="{FF2B5EF4-FFF2-40B4-BE49-F238E27FC236}">
                <a16:creationId xmlns:a16="http://schemas.microsoft.com/office/drawing/2014/main" id="{7ECDF031-679F-16F1-681C-0B13EF69B4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15BE1637-7BDC-D92B-BFFB-E6E738637659}"/>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367D5004-3F5B-E779-495E-9A095A4A747C}"/>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2226666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178CF5D-DA69-5D7F-CE81-C82D369241A6}"/>
              </a:ext>
            </a:extLst>
          </p:cNvPr>
          <p:cNvSpPr>
            <a:spLocks noGrp="1"/>
          </p:cNvSpPr>
          <p:nvPr>
            <p:ph idx="1"/>
          </p:nvPr>
        </p:nvSpPr>
        <p:spPr/>
        <p:txBody>
          <a:bodyPr>
            <a:normAutofit/>
          </a:bodyPr>
          <a:lstStyle/>
          <a:p>
            <a:pPr marL="114300" indent="0">
              <a:buNone/>
            </a:pPr>
            <a:r>
              <a:rPr lang="en-US" sz="2400" b="1" dirty="0">
                <a:latin typeface="+mj-lt"/>
              </a:rPr>
              <a:t>Limitations in existing systems:</a:t>
            </a:r>
          </a:p>
          <a:p>
            <a:pPr marL="114300" indent="0">
              <a:buNone/>
            </a:pPr>
            <a:endParaRPr lang="en-US" sz="2400" b="1" dirty="0">
              <a:latin typeface="+mj-lt"/>
            </a:endParaRP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Late Detection: </a:t>
            </a:r>
            <a:r>
              <a:rPr lang="en-US" sz="1800" dirty="0">
                <a:latin typeface="Times New Roman" panose="02020603050405020304" pitchFamily="18" charset="0"/>
                <a:cs typeface="Times New Roman" panose="02020603050405020304" pitchFamily="18" charset="0"/>
              </a:rPr>
              <a:t>Pancreatic cancer is often diagnosed at an advanced stage because symptoms typically appear late in the disease. Early detection is challenging using traditional methods.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Interobserver Variability: </a:t>
            </a:r>
            <a:r>
              <a:rPr lang="en-US" sz="1800" dirty="0">
                <a:latin typeface="Times New Roman" panose="02020603050405020304" pitchFamily="18" charset="0"/>
                <a:cs typeface="Times New Roman" panose="02020603050405020304" pitchFamily="18" charset="0"/>
              </a:rPr>
              <a:t>Human interpretation of medical images can vary from one radiologist to another, potentially leading to inconsistent results.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Reviewing a large number of medical images can be time-consuming for healthcare professionals, leading to delays in diagnosis.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False Positives and Negatives: </a:t>
            </a:r>
            <a:r>
              <a:rPr lang="en-US" sz="1800" dirty="0">
                <a:latin typeface="Times New Roman" panose="02020603050405020304" pitchFamily="18" charset="0"/>
                <a:cs typeface="Times New Roman" panose="02020603050405020304" pitchFamily="18" charset="0"/>
              </a:rPr>
              <a:t>Traditional methods may result in false positives (incorrectly identifying a tumor) or false negatives (missing tumor).</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6663B0D-39B4-ADA5-8EBE-9688F4BD1E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Google Shape;98;p2">
            <a:extLst>
              <a:ext uri="{FF2B5EF4-FFF2-40B4-BE49-F238E27FC236}">
                <a16:creationId xmlns:a16="http://schemas.microsoft.com/office/drawing/2014/main" id="{496EC644-4D7D-E21D-4508-F389EDA65788}"/>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F533B7D4-A6F6-8FA3-9944-D8EFC884A642}"/>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340854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39AD3A-C672-AF4F-7ED7-D8A134FABCDD}"/>
              </a:ext>
            </a:extLst>
          </p:cNvPr>
          <p:cNvSpPr>
            <a:spLocks noGrp="1"/>
          </p:cNvSpPr>
          <p:nvPr>
            <p:ph idx="1"/>
          </p:nvPr>
        </p:nvSpPr>
        <p:spPr/>
        <p:txBody>
          <a:bodyPr>
            <a:normAutofit/>
          </a:bodyPr>
          <a:lstStyle/>
          <a:p>
            <a:pPr marL="114300" indent="0">
              <a:buNone/>
            </a:pPr>
            <a:r>
              <a:rPr lang="en-IN" sz="2400" b="1" dirty="0">
                <a:latin typeface="+mj-lt"/>
              </a:rPr>
              <a:t>Proposed Systems:</a:t>
            </a:r>
          </a:p>
          <a:p>
            <a:pPr marL="114300" indent="0">
              <a:buNone/>
            </a:pPr>
            <a:endParaRPr lang="en-IN" sz="2400" b="1" dirty="0"/>
          </a:p>
          <a:p>
            <a:pPr algn="just"/>
            <a:r>
              <a:rPr lang="en-US" sz="1800" dirty="0">
                <a:latin typeface="Times New Roman" pitchFamily="18" charset="0"/>
                <a:cs typeface="Times New Roman" pitchFamily="18" charset="0"/>
              </a:rPr>
              <a:t>To detect pancreatic tumor from CT scan images. These images are preprocessed using image processing techniques and then CNN model architecture is used to classify the tumor area in the image. </a:t>
            </a:r>
          </a:p>
          <a:p>
            <a:pPr algn="just"/>
            <a:r>
              <a:rPr lang="en-US" sz="1800" dirty="0">
                <a:latin typeface="Times New Roman" pitchFamily="18" charset="0"/>
                <a:cs typeface="Times New Roman" pitchFamily="18" charset="0"/>
              </a:rPr>
              <a:t>The classification is done using CNN model architecture. In this, the system is made learn according to the classes defined in the image</a:t>
            </a:r>
          </a:p>
          <a:p>
            <a:pPr algn="just"/>
            <a:r>
              <a:rPr lang="en-US" sz="1800" dirty="0">
                <a:latin typeface="Times New Roman" pitchFamily="18" charset="0"/>
                <a:cs typeface="Times New Roman" pitchFamily="18" charset="0"/>
              </a:rPr>
              <a:t>We train a CNN using contrast enhanced-CT images of patients to distinguish pancreatic cancer from healthy pancreases. </a:t>
            </a:r>
          </a:p>
          <a:p>
            <a:pPr marL="114300" indent="0">
              <a:buNone/>
            </a:pPr>
            <a:endParaRPr lang="en-IN" sz="2400" b="1" dirty="0"/>
          </a:p>
        </p:txBody>
      </p:sp>
      <p:sp>
        <p:nvSpPr>
          <p:cNvPr id="4" name="Slide Number Placeholder 3">
            <a:extLst>
              <a:ext uri="{FF2B5EF4-FFF2-40B4-BE49-F238E27FC236}">
                <a16:creationId xmlns:a16="http://schemas.microsoft.com/office/drawing/2014/main" id="{1C268D39-DEDA-1182-8C0C-5280E7CF2B3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CDEB4B9A-FFBC-2965-569C-E1C18CCE7BB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48EFC3DF-1596-49E4-BD15-E77C582C7073}"/>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58081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B23DFE6-2C9D-B95F-F793-1C30C9D5BDFE}"/>
              </a:ext>
            </a:extLst>
          </p:cNvPr>
          <p:cNvSpPr>
            <a:spLocks noGrp="1"/>
          </p:cNvSpPr>
          <p:nvPr>
            <p:ph idx="1"/>
          </p:nvPr>
        </p:nvSpPr>
        <p:spPr/>
        <p:txBody>
          <a:bodyPr>
            <a:normAutofit/>
          </a:bodyPr>
          <a:lstStyle/>
          <a:p>
            <a:pPr marL="114300" indent="0" algn="just">
              <a:buNone/>
            </a:pPr>
            <a:r>
              <a:rPr lang="en-US" sz="2400" b="1" i="0" dirty="0">
                <a:solidFill>
                  <a:schemeClr val="tx1"/>
                </a:solidFill>
                <a:effectLst/>
                <a:latin typeface="+mj-lt"/>
                <a:cs typeface="Times New Roman" panose="02020603050405020304" pitchFamily="18" charset="0"/>
              </a:rPr>
              <a:t>Advantages of proposed system:</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sz="1800" b="0" i="0" dirty="0">
                <a:solidFill>
                  <a:schemeClr val="tx1"/>
                </a:solidFill>
                <a:effectLst/>
                <a:latin typeface="Times New Roman" panose="02020603050405020304" pitchFamily="18" charset="0"/>
                <a:cs typeface="Times New Roman" panose="02020603050405020304" pitchFamily="18" charset="0"/>
              </a:rPr>
              <a:t>In the context of detecting pancreatic tumors from medical images like CT scans, CNNs can offer several advantages:</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Feature Extraction:</a:t>
            </a:r>
            <a:r>
              <a:rPr lang="en-US" sz="1800" b="0" i="0" dirty="0">
                <a:solidFill>
                  <a:schemeClr val="tx1"/>
                </a:solidFill>
                <a:effectLst/>
                <a:latin typeface="Times New Roman" panose="02020603050405020304" pitchFamily="18" charset="0"/>
                <a:cs typeface="Times New Roman" panose="02020603050405020304" pitchFamily="18" charset="0"/>
              </a:rPr>
              <a:t> CNNs automatically learn relevant features from the input images without the need for manual feature engineering. This is especially beneficial in medical imaging, where identifying subtle patterns can be challenging.</a:t>
            </a:r>
          </a:p>
          <a:p>
            <a:pPr algn="just">
              <a:buFont typeface="+mj-lt"/>
              <a:buAutoNum type="arabicPeriod"/>
            </a:pPr>
            <a:r>
              <a:rPr lang="en-US" sz="1800" b="1" i="0" dirty="0">
                <a:effectLst/>
                <a:latin typeface="Times New Roman" panose="02020603050405020304" pitchFamily="18" charset="0"/>
                <a:cs typeface="Times New Roman" panose="02020603050405020304" pitchFamily="18" charset="0"/>
              </a:rPr>
              <a:t>Adaptation:</a:t>
            </a:r>
            <a:r>
              <a:rPr lang="en-US" sz="1800" b="0" i="0" dirty="0">
                <a:solidFill>
                  <a:srgbClr val="D1D5DB"/>
                </a:solidFill>
                <a:effectLst/>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CNNs can be trained on large datasets, allowing them to learn from a diverse range of cases and adapt to variations in tumor appearance.</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Early Detection:</a:t>
            </a:r>
            <a:r>
              <a:rPr lang="en-US" sz="1800" b="0" i="0" dirty="0">
                <a:solidFill>
                  <a:schemeClr val="tx1"/>
                </a:solidFill>
                <a:effectLst/>
                <a:latin typeface="Times New Roman" panose="02020603050405020304" pitchFamily="18" charset="0"/>
                <a:cs typeface="Times New Roman" panose="02020603050405020304" pitchFamily="18" charset="0"/>
              </a:rPr>
              <a:t> CNNs can potentially assist in the early detection of tumors, helping improve patient outcomes by catching tumors at more treatable stages.</a:t>
            </a:r>
          </a:p>
          <a:p>
            <a:pPr algn="just">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Consistency:</a:t>
            </a:r>
            <a:r>
              <a:rPr lang="en-US" sz="1800" b="0" i="0" dirty="0">
                <a:solidFill>
                  <a:schemeClr val="tx1"/>
                </a:solidFill>
                <a:effectLst/>
                <a:latin typeface="Times New Roman" panose="02020603050405020304" pitchFamily="18" charset="0"/>
                <a:cs typeface="Times New Roman" panose="02020603050405020304" pitchFamily="18" charset="0"/>
              </a:rPr>
              <a:t> CNNs are less prone to human error and fatigue, potentially leading to more consistent results in tumor detection.</a:t>
            </a:r>
          </a:p>
          <a:p>
            <a:endParaRPr lang="en-IN" dirty="0"/>
          </a:p>
        </p:txBody>
      </p:sp>
      <p:sp>
        <p:nvSpPr>
          <p:cNvPr id="4" name="Slide Number Placeholder 3">
            <a:extLst>
              <a:ext uri="{FF2B5EF4-FFF2-40B4-BE49-F238E27FC236}">
                <a16:creationId xmlns:a16="http://schemas.microsoft.com/office/drawing/2014/main" id="{5C68BC9F-391A-59A2-813D-1BA6ABA21D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2E89A58B-E835-1AD5-6DA0-438B99BA21DB}"/>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BD2283EA-6935-CA07-C38D-0F358BA7FF99}"/>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441616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ACD497-EBB5-6576-2472-BDF01F12BF2A}"/>
              </a:ext>
            </a:extLst>
          </p:cNvPr>
          <p:cNvSpPr>
            <a:spLocks noGrp="1"/>
          </p:cNvSpPr>
          <p:nvPr>
            <p:ph idx="1"/>
          </p:nvPr>
        </p:nvSpPr>
        <p:spPr/>
        <p:txBody>
          <a:bodyPr>
            <a:normAutofit/>
          </a:bodyPr>
          <a:lstStyle/>
          <a:p>
            <a:pPr marL="114300" indent="0">
              <a:buNone/>
            </a:pPr>
            <a:r>
              <a:rPr lang="en-IN" sz="2400" b="1" dirty="0">
                <a:latin typeface="+mj-lt"/>
              </a:rPr>
              <a:t>Problem statement and objectives:</a:t>
            </a:r>
          </a:p>
          <a:p>
            <a:pPr marL="114300" indent="0">
              <a:buNone/>
            </a:pPr>
            <a:endParaRPr lang="en-IN" sz="2400" b="1" dirty="0">
              <a:latin typeface="+mj-lt"/>
            </a:endParaRPr>
          </a:p>
          <a:p>
            <a:pPr marL="114300" indent="0" algn="just">
              <a:buNone/>
            </a:pPr>
            <a:r>
              <a:rPr lang="en-US" sz="1800" b="1" dirty="0">
                <a:latin typeface="Times New Roman" panose="02020603050405020304" pitchFamily="18" charset="0"/>
                <a:cs typeface="Times New Roman" panose="02020603050405020304" pitchFamily="18" charset="0"/>
              </a:rPr>
              <a:t>1. Data Collection and Preprocessing: </a:t>
            </a:r>
            <a:r>
              <a:rPr lang="en-US" sz="1800" dirty="0">
                <a:latin typeface="Times New Roman" panose="02020603050405020304" pitchFamily="18" charset="0"/>
                <a:cs typeface="Times New Roman" panose="02020603050405020304" pitchFamily="18" charset="0"/>
              </a:rPr>
              <a:t>Gather comprehensive data from various sources. Preprocess the data to make it suitable for training and testing machine learning models.</a:t>
            </a:r>
          </a:p>
          <a:p>
            <a:pPr marL="114300" indent="0" algn="just">
              <a:buNone/>
            </a:pPr>
            <a:r>
              <a:rPr lang="en-US" sz="1800" b="1" dirty="0">
                <a:latin typeface="Times New Roman" panose="02020603050405020304" pitchFamily="18" charset="0"/>
                <a:cs typeface="Times New Roman" panose="02020603050405020304" pitchFamily="18" charset="0"/>
              </a:rPr>
              <a:t>2. Model Selection: </a:t>
            </a:r>
            <a:r>
              <a:rPr lang="en-US" sz="1800" dirty="0">
                <a:latin typeface="Times New Roman" panose="02020603050405020304" pitchFamily="18" charset="0"/>
                <a:cs typeface="Times New Roman" panose="02020603050405020304" pitchFamily="18" charset="0"/>
              </a:rPr>
              <a:t>Choosing various machine learning algorithms, including regression models, deep learning models, to determine the most suitable approach for accurate range prediction.</a:t>
            </a:r>
            <a:endParaRPr lang="en-IN" sz="1800" b="1" dirty="0">
              <a:latin typeface="+mj-lt"/>
            </a:endParaRPr>
          </a:p>
          <a:p>
            <a:pPr marL="114300" indent="0" algn="just">
              <a:buNone/>
            </a:pPr>
            <a:r>
              <a:rPr lang="en-US" sz="1900" b="1" dirty="0">
                <a:latin typeface="Times New Roman" panose="02020603050405020304" pitchFamily="18" charset="0"/>
                <a:cs typeface="Times New Roman" panose="02020603050405020304" pitchFamily="18" charset="0"/>
              </a:rPr>
              <a:t>3. Training and Validation: </a:t>
            </a:r>
            <a:r>
              <a:rPr lang="en-US" sz="1900" dirty="0">
                <a:latin typeface="Times New Roman" panose="02020603050405020304" pitchFamily="18" charset="0"/>
                <a:cs typeface="Times New Roman" panose="02020603050405020304" pitchFamily="18" charset="0"/>
              </a:rPr>
              <a:t>Divide the dataset into training, validation, and test sets. Train the selected model(s) on the training data, refining main parameters to optimize performance. Use the validation set to monitor and prevent overfitting.</a:t>
            </a:r>
          </a:p>
          <a:p>
            <a:pPr marL="114300" indent="0" algn="just">
              <a:buNone/>
            </a:pPr>
            <a:r>
              <a:rPr lang="en-US" sz="1900" b="1" dirty="0">
                <a:latin typeface="Times New Roman" panose="02020603050405020304" pitchFamily="18" charset="0"/>
                <a:cs typeface="Times New Roman" panose="02020603050405020304" pitchFamily="18" charset="0"/>
              </a:rPr>
              <a:t>4. Testing and Evaluation: </a:t>
            </a:r>
            <a:r>
              <a:rPr lang="en-US" sz="1900" dirty="0">
                <a:latin typeface="Times New Roman" panose="02020603050405020304" pitchFamily="18" charset="0"/>
                <a:cs typeface="Times New Roman" panose="02020603050405020304" pitchFamily="18" charset="0"/>
              </a:rPr>
              <a:t>Evaluate the model's accuracy, precision, and recall using the test dataset.</a:t>
            </a:r>
            <a:endParaRPr lang="en-IN" sz="1900" dirty="0">
              <a:latin typeface="Times New Roman" panose="02020603050405020304" pitchFamily="18" charset="0"/>
              <a:cs typeface="Times New Roman" panose="02020603050405020304" pitchFamily="18" charset="0"/>
            </a:endParaRPr>
          </a:p>
          <a:p>
            <a:pPr marL="114300" indent="0">
              <a:buNone/>
            </a:pP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4E9381-34D9-99CF-9299-DC61CC8CB8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Google Shape;98;p2">
            <a:extLst>
              <a:ext uri="{FF2B5EF4-FFF2-40B4-BE49-F238E27FC236}">
                <a16:creationId xmlns:a16="http://schemas.microsoft.com/office/drawing/2014/main" id="{4DA1E043-72AE-CE2E-962B-5C5F24A558F4}"/>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
        <p:nvSpPr>
          <p:cNvPr id="2" name="Google Shape;99;p2">
            <a:extLst>
              <a:ext uri="{FF2B5EF4-FFF2-40B4-BE49-F238E27FC236}">
                <a16:creationId xmlns:a16="http://schemas.microsoft.com/office/drawing/2014/main" id="{5ADF0F55-62F4-2860-2841-2C77BE8DB704}"/>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2731470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1620266-A1B3-0F7D-9ABF-F22DB3CC84B3}"/>
              </a:ext>
            </a:extLst>
          </p:cNvPr>
          <p:cNvSpPr>
            <a:spLocks noGrp="1"/>
          </p:cNvSpPr>
          <p:nvPr>
            <p:ph idx="1"/>
          </p:nvPr>
        </p:nvSpPr>
        <p:spPr/>
        <p:txBody>
          <a:bodyPr>
            <a:normAutofit/>
          </a:bodyPr>
          <a:lstStyle/>
          <a:p>
            <a:pPr marL="114300" indent="0">
              <a:buNone/>
            </a:pPr>
            <a:r>
              <a:rPr lang="en-US" sz="2400" b="1" dirty="0">
                <a:latin typeface="+mj-lt"/>
              </a:rPr>
              <a:t>Convolutional Neural Network:</a:t>
            </a:r>
          </a:p>
          <a:p>
            <a:pPr marL="114300" indent="0">
              <a:buNone/>
            </a:pPr>
            <a:endParaRPr lang="en-US" sz="2400" b="1" dirty="0">
              <a:latin typeface="+mj-lt"/>
            </a:endParaRPr>
          </a:p>
          <a:p>
            <a:pPr marL="114300" indent="0">
              <a:buNone/>
            </a:pPr>
            <a:endParaRPr lang="en-IN" sz="2400" b="1" dirty="0">
              <a:latin typeface="+mj-lt"/>
            </a:endParaRPr>
          </a:p>
        </p:txBody>
      </p:sp>
      <p:sp>
        <p:nvSpPr>
          <p:cNvPr id="4" name="Slide Number Placeholder 3">
            <a:extLst>
              <a:ext uri="{FF2B5EF4-FFF2-40B4-BE49-F238E27FC236}">
                <a16:creationId xmlns:a16="http://schemas.microsoft.com/office/drawing/2014/main" id="{B0A30B64-0C81-779E-1249-C423A3D801F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Google Shape;98;p2">
            <a:extLst>
              <a:ext uri="{FF2B5EF4-FFF2-40B4-BE49-F238E27FC236}">
                <a16:creationId xmlns:a16="http://schemas.microsoft.com/office/drawing/2014/main" id="{6E7F39B5-D70D-6C29-6721-4D03BDEB3F75}"/>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pic>
        <p:nvPicPr>
          <p:cNvPr id="7" name="Picture 6">
            <a:extLst>
              <a:ext uri="{FF2B5EF4-FFF2-40B4-BE49-F238E27FC236}">
                <a16:creationId xmlns:a16="http://schemas.microsoft.com/office/drawing/2014/main" id="{A23C9090-DFFA-000C-C29E-CA12887C9FC1}"/>
              </a:ext>
            </a:extLst>
          </p:cNvPr>
          <p:cNvPicPr>
            <a:picLocks noChangeAspect="1"/>
          </p:cNvPicPr>
          <p:nvPr/>
        </p:nvPicPr>
        <p:blipFill>
          <a:blip r:embed="rId3"/>
          <a:stretch>
            <a:fillRect/>
          </a:stretch>
        </p:blipFill>
        <p:spPr>
          <a:xfrm>
            <a:off x="1019788" y="2328677"/>
            <a:ext cx="7104423" cy="3402820"/>
          </a:xfrm>
          <a:prstGeom prst="rect">
            <a:avLst/>
          </a:prstGeom>
        </p:spPr>
      </p:pic>
      <p:sp>
        <p:nvSpPr>
          <p:cNvPr id="2" name="Google Shape;99;p2">
            <a:extLst>
              <a:ext uri="{FF2B5EF4-FFF2-40B4-BE49-F238E27FC236}">
                <a16:creationId xmlns:a16="http://schemas.microsoft.com/office/drawing/2014/main" id="{3ABA4612-9971-6DBE-9569-93B37E59A9BF}"/>
              </a:ext>
            </a:extLst>
          </p:cNvPr>
          <p:cNvSpPr txBox="1">
            <a:spLocks noGrp="1"/>
          </p:cNvSpPr>
          <p:nvPr>
            <p:ph type="dt" sz="half"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14/10/2023</a:t>
            </a:r>
            <a:endParaRPr dirty="0"/>
          </a:p>
        </p:txBody>
      </p:sp>
    </p:spTree>
    <p:extLst>
      <p:ext uri="{BB962C8B-B14F-4D97-AF65-F5344CB8AC3E}">
        <p14:creationId xmlns:p14="http://schemas.microsoft.com/office/powerpoint/2010/main" val="1900198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2456</TotalTime>
  <Words>1409</Words>
  <Application>Microsoft Macintosh PowerPoint</Application>
  <PresentationFormat>On-screen Show (4:3)</PresentationFormat>
  <Paragraphs>140</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Arial Black</vt:lpstr>
      <vt:lpstr>Calibri</vt:lpstr>
      <vt:lpstr>Calibri Light</vt:lpstr>
      <vt:lpstr>Times New Roman</vt:lpstr>
      <vt:lpstr>Office Theme</vt:lpstr>
      <vt:lpstr>COMPUTER AIDED DIAGNOSIS OF PANCREATIC TUMOR BASED ON CT IMAGES</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atahar.n77@gmail.com</cp:lastModifiedBy>
  <cp:revision>9</cp:revision>
  <dcterms:created xsi:type="dcterms:W3CDTF">2020-05-13T07:00:09Z</dcterms:created>
  <dcterms:modified xsi:type="dcterms:W3CDTF">2023-11-04T10:44:51Z</dcterms:modified>
</cp:coreProperties>
</file>