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9" r:id="rId1"/>
  </p:sldMasterIdLst>
  <p:notesMasterIdLst>
    <p:notesMasterId r:id="rId24"/>
  </p:notesMasterIdLst>
  <p:sldIdLst>
    <p:sldId id="256" r:id="rId2"/>
    <p:sldId id="257" r:id="rId3"/>
    <p:sldId id="259" r:id="rId4"/>
    <p:sldId id="260" r:id="rId5"/>
    <p:sldId id="284" r:id="rId6"/>
    <p:sldId id="285" r:id="rId7"/>
    <p:sldId id="286" r:id="rId8"/>
    <p:sldId id="280" r:id="rId9"/>
    <p:sldId id="281" r:id="rId10"/>
    <p:sldId id="282" r:id="rId11"/>
    <p:sldId id="283" r:id="rId12"/>
    <p:sldId id="287" r:id="rId13"/>
    <p:sldId id="288" r:id="rId14"/>
    <p:sldId id="289" r:id="rId15"/>
    <p:sldId id="291" r:id="rId16"/>
    <p:sldId id="290" r:id="rId17"/>
    <p:sldId id="293" r:id="rId18"/>
    <p:sldId id="292" r:id="rId19"/>
    <p:sldId id="294" r:id="rId20"/>
    <p:sldId id="295" r:id="rId21"/>
    <p:sldId id="296" r:id="rId22"/>
    <p:sldId id="27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i8k4vfTcigBOvi1GPtpHoS9j9jS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5"/>
  </p:normalViewPr>
  <p:slideViewPr>
    <p:cSldViewPr snapToGrid="0">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yothiradhithya K" userId="42792ea80e6f7dc0" providerId="LiveId" clId="{AC8F8B84-1CFC-4FB7-8381-0CC02AFE30F4}"/>
    <pc:docChg chg="undo redo custSel addSld delSld modSld sldOrd">
      <pc:chgData name="Jyothiradhithya K" userId="42792ea80e6f7dc0" providerId="LiveId" clId="{AC8F8B84-1CFC-4FB7-8381-0CC02AFE30F4}" dt="2023-10-14T04:55:05.481" v="2154" actId="255"/>
      <pc:docMkLst>
        <pc:docMk/>
      </pc:docMkLst>
      <pc:sldChg chg="modSp mod">
        <pc:chgData name="Jyothiradhithya K" userId="42792ea80e6f7dc0" providerId="LiveId" clId="{AC8F8B84-1CFC-4FB7-8381-0CC02AFE30F4}" dt="2023-10-14T03:06:08.084" v="1585" actId="27636"/>
        <pc:sldMkLst>
          <pc:docMk/>
          <pc:sldMk cId="0" sldId="256"/>
        </pc:sldMkLst>
        <pc:spChg chg="mod">
          <ac:chgData name="Jyothiradhithya K" userId="42792ea80e6f7dc0" providerId="LiveId" clId="{AC8F8B84-1CFC-4FB7-8381-0CC02AFE30F4}" dt="2023-10-14T03:06:08.084" v="1585" actId="27636"/>
          <ac:spMkLst>
            <pc:docMk/>
            <pc:sldMk cId="0" sldId="256"/>
            <ac:spMk id="89" creationId="{00000000-0000-0000-0000-000000000000}"/>
          </ac:spMkLst>
        </pc:spChg>
      </pc:sldChg>
      <pc:sldChg chg="modSp mod ord">
        <pc:chgData name="Jyothiradhithya K" userId="42792ea80e6f7dc0" providerId="LiveId" clId="{AC8F8B84-1CFC-4FB7-8381-0CC02AFE30F4}" dt="2023-10-14T03:24:22.553" v="1688" actId="20577"/>
        <pc:sldMkLst>
          <pc:docMk/>
          <pc:sldMk cId="0" sldId="257"/>
        </pc:sldMkLst>
        <pc:spChg chg="mod">
          <ac:chgData name="Jyothiradhithya K" userId="42792ea80e6f7dc0" providerId="LiveId" clId="{AC8F8B84-1CFC-4FB7-8381-0CC02AFE30F4}" dt="2023-10-14T03:21:06.187" v="1676" actId="255"/>
          <ac:spMkLst>
            <pc:docMk/>
            <pc:sldMk cId="0" sldId="257"/>
            <ac:spMk id="97" creationId="{00000000-0000-0000-0000-000000000000}"/>
          </ac:spMkLst>
        </pc:spChg>
        <pc:spChg chg="mod">
          <ac:chgData name="Jyothiradhithya K" userId="42792ea80e6f7dc0" providerId="LiveId" clId="{AC8F8B84-1CFC-4FB7-8381-0CC02AFE30F4}" dt="2023-10-14T03:24:22.553" v="1688" actId="20577"/>
          <ac:spMkLst>
            <pc:docMk/>
            <pc:sldMk cId="0" sldId="257"/>
            <ac:spMk id="99" creationId="{00000000-0000-0000-0000-000000000000}"/>
          </ac:spMkLst>
        </pc:spChg>
        <pc:spChg chg="mod">
          <ac:chgData name="Jyothiradhithya K" userId="42792ea80e6f7dc0" providerId="LiveId" clId="{AC8F8B84-1CFC-4FB7-8381-0CC02AFE30F4}" dt="2023-10-14T03:06:07.503" v="1578"/>
          <ac:spMkLst>
            <pc:docMk/>
            <pc:sldMk cId="0" sldId="257"/>
            <ac:spMk id="101" creationId="{00000000-0000-0000-0000-000000000000}"/>
          </ac:spMkLst>
        </pc:spChg>
      </pc:sldChg>
      <pc:sldChg chg="modSp mod">
        <pc:chgData name="Jyothiradhithya K" userId="42792ea80e6f7dc0" providerId="LiveId" clId="{AC8F8B84-1CFC-4FB7-8381-0CC02AFE30F4}" dt="2023-10-14T03:24:40.952" v="1694" actId="20577"/>
        <pc:sldMkLst>
          <pc:docMk/>
          <pc:sldMk cId="1066086990" sldId="259"/>
        </pc:sldMkLst>
        <pc:spChg chg="mod">
          <ac:chgData name="Jyothiradhithya K" userId="42792ea80e6f7dc0" providerId="LiveId" clId="{AC8F8B84-1CFC-4FB7-8381-0CC02AFE30F4}" dt="2023-10-14T03:24:40.952" v="1694" actId="20577"/>
          <ac:spMkLst>
            <pc:docMk/>
            <pc:sldMk cId="1066086990" sldId="259"/>
            <ac:spMk id="99" creationId="{00000000-0000-0000-0000-000000000000}"/>
          </ac:spMkLst>
        </pc:spChg>
        <pc:spChg chg="mod">
          <ac:chgData name="Jyothiradhithya K" userId="42792ea80e6f7dc0" providerId="LiveId" clId="{AC8F8B84-1CFC-4FB7-8381-0CC02AFE30F4}" dt="2023-10-14T03:06:07.503" v="1578"/>
          <ac:spMkLst>
            <pc:docMk/>
            <pc:sldMk cId="1066086990" sldId="259"/>
            <ac:spMk id="101" creationId="{00000000-0000-0000-0000-000000000000}"/>
          </ac:spMkLst>
        </pc:spChg>
      </pc:sldChg>
      <pc:sldChg chg="addSp modSp mod">
        <pc:chgData name="Jyothiradhithya K" userId="42792ea80e6f7dc0" providerId="LiveId" clId="{AC8F8B84-1CFC-4FB7-8381-0CC02AFE30F4}" dt="2023-10-14T03:25:17.133" v="1708" actId="20577"/>
        <pc:sldMkLst>
          <pc:docMk/>
          <pc:sldMk cId="2226666287" sldId="260"/>
        </pc:sldMkLst>
        <pc:spChg chg="add mod">
          <ac:chgData name="Jyothiradhithya K" userId="42792ea80e6f7dc0" providerId="LiveId" clId="{AC8F8B84-1CFC-4FB7-8381-0CC02AFE30F4}" dt="2023-10-14T03:25:17.133" v="1708" actId="20577"/>
          <ac:spMkLst>
            <pc:docMk/>
            <pc:sldMk cId="2226666287" sldId="260"/>
            <ac:spMk id="2" creationId="{367D5004-3F5B-E779-495E-9A095A4A747C}"/>
          </ac:spMkLst>
        </pc:spChg>
        <pc:spChg chg="mod">
          <ac:chgData name="Jyothiradhithya K" userId="42792ea80e6f7dc0" providerId="LiveId" clId="{AC8F8B84-1CFC-4FB7-8381-0CC02AFE30F4}" dt="2023-10-14T03:06:07.854" v="1580" actId="27636"/>
          <ac:spMkLst>
            <pc:docMk/>
            <pc:sldMk cId="2226666287" sldId="260"/>
            <ac:spMk id="3" creationId="{31B421A8-5361-3B6F-C8EA-026F19AF9130}"/>
          </ac:spMkLst>
        </pc:spChg>
        <pc:spChg chg="mod">
          <ac:chgData name="Jyothiradhithya K" userId="42792ea80e6f7dc0" providerId="LiveId" clId="{AC8F8B84-1CFC-4FB7-8381-0CC02AFE30F4}" dt="2023-10-14T03:06:07.503" v="1578"/>
          <ac:spMkLst>
            <pc:docMk/>
            <pc:sldMk cId="2226666287" sldId="260"/>
            <ac:spMk id="4" creationId="{7ECDF031-679F-16F1-681C-0B13EF69B425}"/>
          </ac:spMkLst>
        </pc:spChg>
      </pc:sldChg>
      <pc:sldChg chg="addSp modSp mod">
        <pc:chgData name="Jyothiradhithya K" userId="42792ea80e6f7dc0" providerId="LiveId" clId="{AC8F8B84-1CFC-4FB7-8381-0CC02AFE30F4}" dt="2023-10-14T03:25:49.782" v="1722" actId="20577"/>
        <pc:sldMkLst>
          <pc:docMk/>
          <pc:sldMk cId="580813233" sldId="261"/>
        </pc:sldMkLst>
        <pc:spChg chg="add mod">
          <ac:chgData name="Jyothiradhithya K" userId="42792ea80e6f7dc0" providerId="LiveId" clId="{AC8F8B84-1CFC-4FB7-8381-0CC02AFE30F4}" dt="2023-10-14T03:25:49.782" v="1722" actId="20577"/>
          <ac:spMkLst>
            <pc:docMk/>
            <pc:sldMk cId="580813233" sldId="261"/>
            <ac:spMk id="2" creationId="{48EFC3DF-1596-49E4-BD15-E77C582C7073}"/>
          </ac:spMkLst>
        </pc:spChg>
        <pc:spChg chg="mod">
          <ac:chgData name="Jyothiradhithya K" userId="42792ea80e6f7dc0" providerId="LiveId" clId="{AC8F8B84-1CFC-4FB7-8381-0CC02AFE30F4}" dt="2023-10-14T03:06:07.503" v="1578"/>
          <ac:spMkLst>
            <pc:docMk/>
            <pc:sldMk cId="580813233" sldId="261"/>
            <ac:spMk id="3" creationId="{3939AD3A-C672-AF4F-7ED7-D8A134FABCDD}"/>
          </ac:spMkLst>
        </pc:spChg>
        <pc:spChg chg="mod">
          <ac:chgData name="Jyothiradhithya K" userId="42792ea80e6f7dc0" providerId="LiveId" clId="{AC8F8B84-1CFC-4FB7-8381-0CC02AFE30F4}" dt="2023-10-14T03:06:07.503" v="1578"/>
          <ac:spMkLst>
            <pc:docMk/>
            <pc:sldMk cId="580813233" sldId="261"/>
            <ac:spMk id="4" creationId="{1C268D39-DEDA-1182-8C0C-5280E7CF2B36}"/>
          </ac:spMkLst>
        </pc:spChg>
      </pc:sldChg>
      <pc:sldChg chg="addSp modSp mod">
        <pc:chgData name="Jyothiradhithya K" userId="42792ea80e6f7dc0" providerId="LiveId" clId="{AC8F8B84-1CFC-4FB7-8381-0CC02AFE30F4}" dt="2023-10-14T03:26:04.286" v="1729" actId="20577"/>
        <pc:sldMkLst>
          <pc:docMk/>
          <pc:sldMk cId="441616911" sldId="262"/>
        </pc:sldMkLst>
        <pc:spChg chg="add mod">
          <ac:chgData name="Jyothiradhithya K" userId="42792ea80e6f7dc0" providerId="LiveId" clId="{AC8F8B84-1CFC-4FB7-8381-0CC02AFE30F4}" dt="2023-10-14T03:26:04.286" v="1729" actId="20577"/>
          <ac:spMkLst>
            <pc:docMk/>
            <pc:sldMk cId="441616911" sldId="262"/>
            <ac:spMk id="2" creationId="{BD2283EA-6935-CA07-C38D-0F358BA7FF99}"/>
          </ac:spMkLst>
        </pc:spChg>
        <pc:spChg chg="mod">
          <ac:chgData name="Jyothiradhithya K" userId="42792ea80e6f7dc0" providerId="LiveId" clId="{AC8F8B84-1CFC-4FB7-8381-0CC02AFE30F4}" dt="2023-10-14T03:22:14.691" v="1679" actId="27636"/>
          <ac:spMkLst>
            <pc:docMk/>
            <pc:sldMk cId="441616911" sldId="262"/>
            <ac:spMk id="3" creationId="{9B23DFE6-2C9D-B95F-F793-1C30C9D5BDFE}"/>
          </ac:spMkLst>
        </pc:spChg>
        <pc:spChg chg="mod">
          <ac:chgData name="Jyothiradhithya K" userId="42792ea80e6f7dc0" providerId="LiveId" clId="{AC8F8B84-1CFC-4FB7-8381-0CC02AFE30F4}" dt="2023-10-14T03:06:07.503" v="1578"/>
          <ac:spMkLst>
            <pc:docMk/>
            <pc:sldMk cId="441616911" sldId="262"/>
            <ac:spMk id="4" creationId="{5C68BC9F-391A-59A2-813D-1BA6ABA21D3F}"/>
          </ac:spMkLst>
        </pc:spChg>
      </pc:sldChg>
      <pc:sldChg chg="addSp delSp modSp new del mod">
        <pc:chgData name="Jyothiradhithya K" userId="42792ea80e6f7dc0" providerId="LiveId" clId="{AC8F8B84-1CFC-4FB7-8381-0CC02AFE30F4}" dt="2023-09-07T04:50:36.491" v="604" actId="2696"/>
        <pc:sldMkLst>
          <pc:docMk/>
          <pc:sldMk cId="4031679534" sldId="263"/>
        </pc:sldMkLst>
        <pc:spChg chg="mod">
          <ac:chgData name="Jyothiradhithya K" userId="42792ea80e6f7dc0" providerId="LiveId" clId="{AC8F8B84-1CFC-4FB7-8381-0CC02AFE30F4}" dt="2023-09-07T04:49:59.844" v="601" actId="21"/>
          <ac:spMkLst>
            <pc:docMk/>
            <pc:sldMk cId="4031679534" sldId="263"/>
            <ac:spMk id="2" creationId="{4C91A36E-EDCC-E6A4-5F5A-FCBCFA6BF51B}"/>
          </ac:spMkLst>
        </pc:spChg>
        <pc:spChg chg="del mod">
          <ac:chgData name="Jyothiradhithya K" userId="42792ea80e6f7dc0" providerId="LiveId" clId="{AC8F8B84-1CFC-4FB7-8381-0CC02AFE30F4}" dt="2023-09-04T05:49:37.730" v="161" actId="21"/>
          <ac:spMkLst>
            <pc:docMk/>
            <pc:sldMk cId="4031679534" sldId="263"/>
            <ac:spMk id="3" creationId="{23B72FCF-B308-1216-A584-FF34760E66CA}"/>
          </ac:spMkLst>
        </pc:spChg>
        <pc:graphicFrameChg chg="add del mod modGraphic">
          <ac:chgData name="Jyothiradhithya K" userId="42792ea80e6f7dc0" providerId="LiveId" clId="{AC8F8B84-1CFC-4FB7-8381-0CC02AFE30F4}" dt="2023-09-07T04:50:15.530" v="603" actId="21"/>
          <ac:graphicFrameMkLst>
            <pc:docMk/>
            <pc:sldMk cId="4031679534" sldId="263"/>
            <ac:graphicFrameMk id="5" creationId="{B2257F7E-9AE3-A326-EA95-5EDC89DB26E6}"/>
          </ac:graphicFrameMkLst>
        </pc:graphicFrameChg>
        <pc:picChg chg="add del mod">
          <ac:chgData name="Jyothiradhithya K" userId="42792ea80e6f7dc0" providerId="LiveId" clId="{AC8F8B84-1CFC-4FB7-8381-0CC02AFE30F4}" dt="2023-09-04T06:21:35.086" v="517" actId="478"/>
          <ac:picMkLst>
            <pc:docMk/>
            <pc:sldMk cId="4031679534" sldId="263"/>
            <ac:picMk id="6" creationId="{38824756-CCD1-D7EC-4013-E4B85BFA79DF}"/>
          </ac:picMkLst>
        </pc:picChg>
        <pc:picChg chg="add mod">
          <ac:chgData name="Jyothiradhithya K" userId="42792ea80e6f7dc0" providerId="LiveId" clId="{AC8F8B84-1CFC-4FB7-8381-0CC02AFE30F4}" dt="2023-09-04T06:21:40.784" v="518" actId="1076"/>
          <ac:picMkLst>
            <pc:docMk/>
            <pc:sldMk cId="4031679534" sldId="263"/>
            <ac:picMk id="7" creationId="{5CF3644F-1536-CAF7-1ED4-D56DABCD6EB0}"/>
          </ac:picMkLst>
        </pc:picChg>
      </pc:sldChg>
      <pc:sldChg chg="addSp delSp modSp new del mod">
        <pc:chgData name="Jyothiradhithya K" userId="42792ea80e6f7dc0" providerId="LiveId" clId="{AC8F8B84-1CFC-4FB7-8381-0CC02AFE30F4}" dt="2023-09-07T04:51:03.653" v="606" actId="2696"/>
        <pc:sldMkLst>
          <pc:docMk/>
          <pc:sldMk cId="382515202" sldId="264"/>
        </pc:sldMkLst>
        <pc:spChg chg="del">
          <ac:chgData name="Jyothiradhithya K" userId="42792ea80e6f7dc0" providerId="LiveId" clId="{AC8F8B84-1CFC-4FB7-8381-0CC02AFE30F4}" dt="2023-09-04T05:56:51.703" v="226" actId="21"/>
          <ac:spMkLst>
            <pc:docMk/>
            <pc:sldMk cId="382515202" sldId="264"/>
            <ac:spMk id="2" creationId="{5FDC7B25-440D-6242-489B-5C6420C53842}"/>
          </ac:spMkLst>
        </pc:spChg>
        <pc:spChg chg="del">
          <ac:chgData name="Jyothiradhithya K" userId="42792ea80e6f7dc0" providerId="LiveId" clId="{AC8F8B84-1CFC-4FB7-8381-0CC02AFE30F4}" dt="2023-09-04T05:56:56.559" v="227" actId="21"/>
          <ac:spMkLst>
            <pc:docMk/>
            <pc:sldMk cId="382515202" sldId="264"/>
            <ac:spMk id="3" creationId="{83F30FC6-7E45-1A7A-3D06-FE5C5244EE6B}"/>
          </ac:spMkLst>
        </pc:spChg>
        <pc:graphicFrameChg chg="add del mod modGraphic">
          <ac:chgData name="Jyothiradhithya K" userId="42792ea80e6f7dc0" providerId="LiveId" clId="{AC8F8B84-1CFC-4FB7-8381-0CC02AFE30F4}" dt="2023-09-07T04:50:51.555" v="605" actId="21"/>
          <ac:graphicFrameMkLst>
            <pc:docMk/>
            <pc:sldMk cId="382515202" sldId="264"/>
            <ac:graphicFrameMk id="5" creationId="{6196559B-170F-5B07-C38E-DE1D1A32779A}"/>
          </ac:graphicFrameMkLst>
        </pc:graphicFrameChg>
        <pc:picChg chg="add mod">
          <ac:chgData name="Jyothiradhithya K" userId="42792ea80e6f7dc0" providerId="LiveId" clId="{AC8F8B84-1CFC-4FB7-8381-0CC02AFE30F4}" dt="2023-09-04T06:22:58" v="529" actId="1076"/>
          <ac:picMkLst>
            <pc:docMk/>
            <pc:sldMk cId="382515202" sldId="264"/>
            <ac:picMk id="6" creationId="{B3E103D3-3304-44ED-EC3C-C3D641F7E9C2}"/>
          </ac:picMkLst>
        </pc:picChg>
      </pc:sldChg>
      <pc:sldChg chg="addSp delSp modSp new del mod">
        <pc:chgData name="Jyothiradhithya K" userId="42792ea80e6f7dc0" providerId="LiveId" clId="{AC8F8B84-1CFC-4FB7-8381-0CC02AFE30F4}" dt="2023-09-07T04:51:23.408" v="609" actId="2696"/>
        <pc:sldMkLst>
          <pc:docMk/>
          <pc:sldMk cId="330837735" sldId="265"/>
        </pc:sldMkLst>
        <pc:spChg chg="del">
          <ac:chgData name="Jyothiradhithya K" userId="42792ea80e6f7dc0" providerId="LiveId" clId="{AC8F8B84-1CFC-4FB7-8381-0CC02AFE30F4}" dt="2023-09-04T06:02:47.165" v="312" actId="21"/>
          <ac:spMkLst>
            <pc:docMk/>
            <pc:sldMk cId="330837735" sldId="265"/>
            <ac:spMk id="2" creationId="{A75AF494-96DE-F28E-55AD-0A46A8DF5947}"/>
          </ac:spMkLst>
        </pc:spChg>
        <pc:spChg chg="del">
          <ac:chgData name="Jyothiradhithya K" userId="42792ea80e6f7dc0" providerId="LiveId" clId="{AC8F8B84-1CFC-4FB7-8381-0CC02AFE30F4}" dt="2023-09-04T06:02:52.413" v="313" actId="21"/>
          <ac:spMkLst>
            <pc:docMk/>
            <pc:sldMk cId="330837735" sldId="265"/>
            <ac:spMk id="3" creationId="{FE91DD4B-3029-7A13-C42A-B69F8B7C36BC}"/>
          </ac:spMkLst>
        </pc:spChg>
        <pc:graphicFrameChg chg="add del mod modGraphic">
          <ac:chgData name="Jyothiradhithya K" userId="42792ea80e6f7dc0" providerId="LiveId" clId="{AC8F8B84-1CFC-4FB7-8381-0CC02AFE30F4}" dt="2023-09-07T04:51:11.068" v="608" actId="21"/>
          <ac:graphicFrameMkLst>
            <pc:docMk/>
            <pc:sldMk cId="330837735" sldId="265"/>
            <ac:graphicFrameMk id="5" creationId="{7E90A066-F8C6-8472-03C4-6AFD8608D9C2}"/>
          </ac:graphicFrameMkLst>
        </pc:graphicFrameChg>
        <pc:picChg chg="add mod">
          <ac:chgData name="Jyothiradhithya K" userId="42792ea80e6f7dc0" providerId="LiveId" clId="{AC8F8B84-1CFC-4FB7-8381-0CC02AFE30F4}" dt="2023-09-04T06:24:13.799" v="537" actId="1076"/>
          <ac:picMkLst>
            <pc:docMk/>
            <pc:sldMk cId="330837735" sldId="265"/>
            <ac:picMk id="6" creationId="{4FB133F4-5C8D-8852-2720-C8C9F94068AF}"/>
          </ac:picMkLst>
        </pc:picChg>
      </pc:sldChg>
      <pc:sldChg chg="addSp delSp modSp new mod">
        <pc:chgData name="Jyothiradhithya K" userId="42792ea80e6f7dc0" providerId="LiveId" clId="{AC8F8B84-1CFC-4FB7-8381-0CC02AFE30F4}" dt="2023-10-14T03:27:06.006" v="1757" actId="20577"/>
        <pc:sldMkLst>
          <pc:docMk/>
          <pc:sldMk cId="1405627111" sldId="266"/>
        </pc:sldMkLst>
        <pc:spChg chg="del mod">
          <ac:chgData name="Jyothiradhithya K" userId="42792ea80e6f7dc0" providerId="LiveId" clId="{AC8F8B84-1CFC-4FB7-8381-0CC02AFE30F4}" dt="2023-09-04T06:18:15.779" v="483" actId="21"/>
          <ac:spMkLst>
            <pc:docMk/>
            <pc:sldMk cId="1405627111" sldId="266"/>
            <ac:spMk id="2" creationId="{D2E6EE37-7BD8-E99C-505D-CCCE9858F623}"/>
          </ac:spMkLst>
        </pc:spChg>
        <pc:spChg chg="add mod">
          <ac:chgData name="Jyothiradhithya K" userId="42792ea80e6f7dc0" providerId="LiveId" clId="{AC8F8B84-1CFC-4FB7-8381-0CC02AFE30F4}" dt="2023-10-14T03:27:06.006" v="1757" actId="20577"/>
          <ac:spMkLst>
            <pc:docMk/>
            <pc:sldMk cId="1405627111" sldId="266"/>
            <ac:spMk id="2" creationId="{D4F3A2D8-A90D-1430-1C42-BF7215180090}"/>
          </ac:spMkLst>
        </pc:spChg>
        <pc:spChg chg="mod">
          <ac:chgData name="Jyothiradhithya K" userId="42792ea80e6f7dc0" providerId="LiveId" clId="{AC8F8B84-1CFC-4FB7-8381-0CC02AFE30F4}" dt="2023-10-14T03:06:07.503" v="1578"/>
          <ac:spMkLst>
            <pc:docMk/>
            <pc:sldMk cId="1405627111" sldId="266"/>
            <ac:spMk id="3" creationId="{DC3A2432-1B68-A498-AA56-91430E347836}"/>
          </ac:spMkLst>
        </pc:spChg>
        <pc:spChg chg="mod">
          <ac:chgData name="Jyothiradhithya K" userId="42792ea80e6f7dc0" providerId="LiveId" clId="{AC8F8B84-1CFC-4FB7-8381-0CC02AFE30F4}" dt="2023-10-14T03:06:07.503" v="1578"/>
          <ac:spMkLst>
            <pc:docMk/>
            <pc:sldMk cId="1405627111" sldId="266"/>
            <ac:spMk id="4" creationId="{C8C85E20-28EC-45B4-94BD-66962F24536D}"/>
          </ac:spMkLst>
        </pc:spChg>
        <pc:spChg chg="add del mod">
          <ac:chgData name="Jyothiradhithya K" userId="42792ea80e6f7dc0" providerId="LiveId" clId="{AC8F8B84-1CFC-4FB7-8381-0CC02AFE30F4}" dt="2023-09-04T06:18:21.389" v="484" actId="21"/>
          <ac:spMkLst>
            <pc:docMk/>
            <pc:sldMk cId="1405627111" sldId="266"/>
            <ac:spMk id="6" creationId="{A6D43CB7-D4FE-A656-4232-B213889EE060}"/>
          </ac:spMkLst>
        </pc:spChg>
        <pc:picChg chg="add del">
          <ac:chgData name="Jyothiradhithya K" userId="42792ea80e6f7dc0" providerId="LiveId" clId="{AC8F8B84-1CFC-4FB7-8381-0CC02AFE30F4}" dt="2023-09-04T06:27:15.626" v="551"/>
          <ac:picMkLst>
            <pc:docMk/>
            <pc:sldMk cId="1405627111" sldId="266"/>
            <ac:picMk id="7" creationId="{9FA4263F-DB87-E4CB-AD76-E83AA67D6063}"/>
          </ac:picMkLst>
        </pc:picChg>
        <pc:picChg chg="add mod">
          <ac:chgData name="Jyothiradhithya K" userId="42792ea80e6f7dc0" providerId="LiveId" clId="{AC8F8B84-1CFC-4FB7-8381-0CC02AFE30F4}" dt="2023-09-04T06:27:18.008" v="552"/>
          <ac:picMkLst>
            <pc:docMk/>
            <pc:sldMk cId="1405627111" sldId="266"/>
            <ac:picMk id="8" creationId="{19951271-E751-3AA1-9FDE-AD4004470D6E}"/>
          </ac:picMkLst>
        </pc:picChg>
        <pc:picChg chg="add mod">
          <ac:chgData name="Jyothiradhithya K" userId="42792ea80e6f7dc0" providerId="LiveId" clId="{AC8F8B84-1CFC-4FB7-8381-0CC02AFE30F4}" dt="2023-10-14T03:23:24.677" v="1682" actId="1076"/>
          <ac:picMkLst>
            <pc:docMk/>
            <pc:sldMk cId="1405627111" sldId="266"/>
            <ac:picMk id="9" creationId="{82C13656-037F-4295-E460-D3BBD0395B8A}"/>
          </ac:picMkLst>
        </pc:picChg>
      </pc:sldChg>
      <pc:sldChg chg="addSp delSp modSp new mod ord">
        <pc:chgData name="Jyothiradhithya K" userId="42792ea80e6f7dc0" providerId="LiveId" clId="{AC8F8B84-1CFC-4FB7-8381-0CC02AFE30F4}" dt="2023-10-14T03:26:19.985" v="1736" actId="20577"/>
        <pc:sldMkLst>
          <pc:docMk/>
          <pc:sldMk cId="2731470673" sldId="267"/>
        </pc:sldMkLst>
        <pc:spChg chg="add mod">
          <ac:chgData name="Jyothiradhithya K" userId="42792ea80e6f7dc0" providerId="LiveId" clId="{AC8F8B84-1CFC-4FB7-8381-0CC02AFE30F4}" dt="2023-10-14T03:26:19.985" v="1736" actId="20577"/>
          <ac:spMkLst>
            <pc:docMk/>
            <pc:sldMk cId="2731470673" sldId="267"/>
            <ac:spMk id="2" creationId="{5ADF0F55-62F4-2860-2841-2C77BE8DB704}"/>
          </ac:spMkLst>
        </pc:spChg>
        <pc:spChg chg="del mod">
          <ac:chgData name="Jyothiradhithya K" userId="42792ea80e6f7dc0" providerId="LiveId" clId="{AC8F8B84-1CFC-4FB7-8381-0CC02AFE30F4}" dt="2023-09-07T04:51:49.087" v="613" actId="21"/>
          <ac:spMkLst>
            <pc:docMk/>
            <pc:sldMk cId="2731470673" sldId="267"/>
            <ac:spMk id="2" creationId="{9181629D-77C0-6BC7-198F-9E4C740927A9}"/>
          </ac:spMkLst>
        </pc:spChg>
        <pc:spChg chg="mod">
          <ac:chgData name="Jyothiradhithya K" userId="42792ea80e6f7dc0" providerId="LiveId" clId="{AC8F8B84-1CFC-4FB7-8381-0CC02AFE30F4}" dt="2023-10-14T03:06:07.989" v="1583" actId="27636"/>
          <ac:spMkLst>
            <pc:docMk/>
            <pc:sldMk cId="2731470673" sldId="267"/>
            <ac:spMk id="3" creationId="{31ACD497-EBB5-6576-2472-BDF01F12BF2A}"/>
          </ac:spMkLst>
        </pc:spChg>
        <pc:spChg chg="mod">
          <ac:chgData name="Jyothiradhithya K" userId="42792ea80e6f7dc0" providerId="LiveId" clId="{AC8F8B84-1CFC-4FB7-8381-0CC02AFE30F4}" dt="2023-10-14T03:06:07.503" v="1578"/>
          <ac:spMkLst>
            <pc:docMk/>
            <pc:sldMk cId="2731470673" sldId="267"/>
            <ac:spMk id="4" creationId="{A84E9381-34D9-99CF-9299-DC61CC8CB8C7}"/>
          </ac:spMkLst>
        </pc:spChg>
        <pc:picChg chg="add mod">
          <ac:chgData name="Jyothiradhithya K" userId="42792ea80e6f7dc0" providerId="LiveId" clId="{AC8F8B84-1CFC-4FB7-8381-0CC02AFE30F4}" dt="2023-09-07T04:51:39.864" v="612"/>
          <ac:picMkLst>
            <pc:docMk/>
            <pc:sldMk cId="2731470673" sldId="267"/>
            <ac:picMk id="5" creationId="{4DA1E043-72AE-CE2E-962B-5C5F24A558F4}"/>
          </ac:picMkLst>
        </pc:picChg>
      </pc:sldChg>
      <pc:sldChg chg="addSp delSp modSp new add del mod">
        <pc:chgData name="Jyothiradhithya K" userId="42792ea80e6f7dc0" providerId="LiveId" clId="{AC8F8B84-1CFC-4FB7-8381-0CC02AFE30F4}" dt="2023-10-14T03:27:22.363" v="1764" actId="20577"/>
        <pc:sldMkLst>
          <pc:docMk/>
          <pc:sldMk cId="3944145052" sldId="268"/>
        </pc:sldMkLst>
        <pc:spChg chg="add mod">
          <ac:chgData name="Jyothiradhithya K" userId="42792ea80e6f7dc0" providerId="LiveId" clId="{AC8F8B84-1CFC-4FB7-8381-0CC02AFE30F4}" dt="2023-10-14T03:27:22.363" v="1764" actId="20577"/>
          <ac:spMkLst>
            <pc:docMk/>
            <pc:sldMk cId="3944145052" sldId="268"/>
            <ac:spMk id="2" creationId="{4BA6BE0A-CB36-26EE-1EF1-AA17B606BF9D}"/>
          </ac:spMkLst>
        </pc:spChg>
        <pc:spChg chg="del mod">
          <ac:chgData name="Jyothiradhithya K" userId="42792ea80e6f7dc0" providerId="LiveId" clId="{AC8F8B84-1CFC-4FB7-8381-0CC02AFE30F4}" dt="2023-09-07T05:01:19.351" v="905" actId="21"/>
          <ac:spMkLst>
            <pc:docMk/>
            <pc:sldMk cId="3944145052" sldId="268"/>
            <ac:spMk id="2" creationId="{A25056F4-315D-5B11-21DC-DD8F39D754B1}"/>
          </ac:spMkLst>
        </pc:spChg>
        <pc:spChg chg="mod">
          <ac:chgData name="Jyothiradhithya K" userId="42792ea80e6f7dc0" providerId="LiveId" clId="{AC8F8B84-1CFC-4FB7-8381-0CC02AFE30F4}" dt="2023-10-14T03:06:08.016" v="1584" actId="27636"/>
          <ac:spMkLst>
            <pc:docMk/>
            <pc:sldMk cId="3944145052" sldId="268"/>
            <ac:spMk id="3" creationId="{7FFCC88A-0743-23D0-5686-7B702496CC02}"/>
          </ac:spMkLst>
        </pc:spChg>
        <pc:spChg chg="mod">
          <ac:chgData name="Jyothiradhithya K" userId="42792ea80e6f7dc0" providerId="LiveId" clId="{AC8F8B84-1CFC-4FB7-8381-0CC02AFE30F4}" dt="2023-10-14T03:06:07.503" v="1578"/>
          <ac:spMkLst>
            <pc:docMk/>
            <pc:sldMk cId="3944145052" sldId="268"/>
            <ac:spMk id="4" creationId="{48F91A4E-BC99-A962-DFE7-5D9681AE53E2}"/>
          </ac:spMkLst>
        </pc:spChg>
        <pc:picChg chg="add mod">
          <ac:chgData name="Jyothiradhithya K" userId="42792ea80e6f7dc0" providerId="LiveId" clId="{AC8F8B84-1CFC-4FB7-8381-0CC02AFE30F4}" dt="2023-09-07T05:01:13.087" v="904"/>
          <ac:picMkLst>
            <pc:docMk/>
            <pc:sldMk cId="3944145052" sldId="268"/>
            <ac:picMk id="5" creationId="{EE009674-B3B3-9E72-5A74-ACA88302A81A}"/>
          </ac:picMkLst>
        </pc:picChg>
      </pc:sldChg>
      <pc:sldChg chg="addSp delSp modSp new mod">
        <pc:chgData name="Jyothiradhithya K" userId="42792ea80e6f7dc0" providerId="LiveId" clId="{AC8F8B84-1CFC-4FB7-8381-0CC02AFE30F4}" dt="2023-10-14T03:27:35.318" v="1771" actId="20577"/>
        <pc:sldMkLst>
          <pc:docMk/>
          <pc:sldMk cId="3380968174" sldId="269"/>
        </pc:sldMkLst>
        <pc:spChg chg="del mod">
          <ac:chgData name="Jyothiradhithya K" userId="42792ea80e6f7dc0" providerId="LiveId" clId="{AC8F8B84-1CFC-4FB7-8381-0CC02AFE30F4}" dt="2023-09-08T04:56:59.587" v="1121" actId="21"/>
          <ac:spMkLst>
            <pc:docMk/>
            <pc:sldMk cId="3380968174" sldId="269"/>
            <ac:spMk id="2" creationId="{1D12FAEC-98DB-C95F-17CD-0DAD350BE0A4}"/>
          </ac:spMkLst>
        </pc:spChg>
        <pc:spChg chg="add mod">
          <ac:chgData name="Jyothiradhithya K" userId="42792ea80e6f7dc0" providerId="LiveId" clId="{AC8F8B84-1CFC-4FB7-8381-0CC02AFE30F4}" dt="2023-10-14T03:27:35.318" v="1771" actId="20577"/>
          <ac:spMkLst>
            <pc:docMk/>
            <pc:sldMk cId="3380968174" sldId="269"/>
            <ac:spMk id="2" creationId="{4A8F64E9-AAEB-4F21-D8FA-BABE2B55355B}"/>
          </ac:spMkLst>
        </pc:spChg>
        <pc:spChg chg="mod">
          <ac:chgData name="Jyothiradhithya K" userId="42792ea80e6f7dc0" providerId="LiveId" clId="{AC8F8B84-1CFC-4FB7-8381-0CC02AFE30F4}" dt="2023-10-14T03:06:07.503" v="1578"/>
          <ac:spMkLst>
            <pc:docMk/>
            <pc:sldMk cId="3380968174" sldId="269"/>
            <ac:spMk id="3" creationId="{EACBC584-E267-A8FC-B2A1-64924CEED019}"/>
          </ac:spMkLst>
        </pc:spChg>
        <pc:spChg chg="mod">
          <ac:chgData name="Jyothiradhithya K" userId="42792ea80e6f7dc0" providerId="LiveId" clId="{AC8F8B84-1CFC-4FB7-8381-0CC02AFE30F4}" dt="2023-10-14T03:06:07.503" v="1578"/>
          <ac:spMkLst>
            <pc:docMk/>
            <pc:sldMk cId="3380968174" sldId="269"/>
            <ac:spMk id="4" creationId="{272FD37B-DA8B-979C-A65D-B3CF831E965B}"/>
          </ac:spMkLst>
        </pc:spChg>
        <pc:picChg chg="add mod">
          <ac:chgData name="Jyothiradhithya K" userId="42792ea80e6f7dc0" providerId="LiveId" clId="{AC8F8B84-1CFC-4FB7-8381-0CC02AFE30F4}" dt="2023-09-08T04:56:54.251" v="1120"/>
          <ac:picMkLst>
            <pc:docMk/>
            <pc:sldMk cId="3380968174" sldId="269"/>
            <ac:picMk id="5" creationId="{388FF664-EF64-8C69-6AEA-B90BED11CEB8}"/>
          </ac:picMkLst>
        </pc:picChg>
        <pc:picChg chg="add mod">
          <ac:chgData name="Jyothiradhithya K" userId="42792ea80e6f7dc0" providerId="LiveId" clId="{AC8F8B84-1CFC-4FB7-8381-0CC02AFE30F4}" dt="2023-09-08T04:58:24.454" v="1152" actId="1076"/>
          <ac:picMkLst>
            <pc:docMk/>
            <pc:sldMk cId="3380968174" sldId="269"/>
            <ac:picMk id="7" creationId="{9F0AD558-3799-3580-BDAA-D26E14763986}"/>
          </ac:picMkLst>
        </pc:picChg>
        <pc:picChg chg="add mod">
          <ac:chgData name="Jyothiradhithya K" userId="42792ea80e6f7dc0" providerId="LiveId" clId="{AC8F8B84-1CFC-4FB7-8381-0CC02AFE30F4}" dt="2023-09-08T04:59:28.262" v="1161" actId="1076"/>
          <ac:picMkLst>
            <pc:docMk/>
            <pc:sldMk cId="3380968174" sldId="269"/>
            <ac:picMk id="9" creationId="{9CF3928E-4D54-A365-15FB-2354DEDCD4CC}"/>
          </ac:picMkLst>
        </pc:picChg>
        <pc:picChg chg="add mod">
          <ac:chgData name="Jyothiradhithya K" userId="42792ea80e6f7dc0" providerId="LiveId" clId="{AC8F8B84-1CFC-4FB7-8381-0CC02AFE30F4}" dt="2023-09-08T04:59:36.953" v="1163" actId="14100"/>
          <ac:picMkLst>
            <pc:docMk/>
            <pc:sldMk cId="3380968174" sldId="269"/>
            <ac:picMk id="11" creationId="{6FAEE338-D96E-C79F-27B5-5C87A5426CF9}"/>
          </ac:picMkLst>
        </pc:picChg>
      </pc:sldChg>
      <pc:sldChg chg="addSp delSp modSp new mod">
        <pc:chgData name="Jyothiradhithya K" userId="42792ea80e6f7dc0" providerId="LiveId" clId="{AC8F8B84-1CFC-4FB7-8381-0CC02AFE30F4}" dt="2023-10-14T03:27:45.196" v="1778" actId="20577"/>
        <pc:sldMkLst>
          <pc:docMk/>
          <pc:sldMk cId="2932627639" sldId="270"/>
        </pc:sldMkLst>
        <pc:spChg chg="del mod">
          <ac:chgData name="Jyothiradhithya K" userId="42792ea80e6f7dc0" providerId="LiveId" clId="{AC8F8B84-1CFC-4FB7-8381-0CC02AFE30F4}" dt="2023-09-08T05:00:08.411" v="1167" actId="21"/>
          <ac:spMkLst>
            <pc:docMk/>
            <pc:sldMk cId="2932627639" sldId="270"/>
            <ac:spMk id="2" creationId="{530EED9F-E223-C1D5-B5CF-F3EEE6045BA5}"/>
          </ac:spMkLst>
        </pc:spChg>
        <pc:spChg chg="add mod">
          <ac:chgData name="Jyothiradhithya K" userId="42792ea80e6f7dc0" providerId="LiveId" clId="{AC8F8B84-1CFC-4FB7-8381-0CC02AFE30F4}" dt="2023-10-14T03:27:45.196" v="1778" actId="20577"/>
          <ac:spMkLst>
            <pc:docMk/>
            <pc:sldMk cId="2932627639" sldId="270"/>
            <ac:spMk id="2" creationId="{A308C298-1C1B-DE84-C44C-C3B1809ABA8D}"/>
          </ac:spMkLst>
        </pc:spChg>
        <pc:spChg chg="mod">
          <ac:chgData name="Jyothiradhithya K" userId="42792ea80e6f7dc0" providerId="LiveId" clId="{AC8F8B84-1CFC-4FB7-8381-0CC02AFE30F4}" dt="2023-10-14T03:06:07.503" v="1578"/>
          <ac:spMkLst>
            <pc:docMk/>
            <pc:sldMk cId="2932627639" sldId="270"/>
            <ac:spMk id="3" creationId="{FE036154-FE94-4719-FDF4-F3ABDBD08A1F}"/>
          </ac:spMkLst>
        </pc:spChg>
        <pc:spChg chg="mod">
          <ac:chgData name="Jyothiradhithya K" userId="42792ea80e6f7dc0" providerId="LiveId" clId="{AC8F8B84-1CFC-4FB7-8381-0CC02AFE30F4}" dt="2023-10-14T03:06:07.503" v="1578"/>
          <ac:spMkLst>
            <pc:docMk/>
            <pc:sldMk cId="2932627639" sldId="270"/>
            <ac:spMk id="4" creationId="{964AD191-6630-38AA-F9E8-792BED60A01B}"/>
          </ac:spMkLst>
        </pc:spChg>
        <pc:picChg chg="add mod">
          <ac:chgData name="Jyothiradhithya K" userId="42792ea80e6f7dc0" providerId="LiveId" clId="{AC8F8B84-1CFC-4FB7-8381-0CC02AFE30F4}" dt="2023-09-08T05:00:04.316" v="1166"/>
          <ac:picMkLst>
            <pc:docMk/>
            <pc:sldMk cId="2932627639" sldId="270"/>
            <ac:picMk id="5" creationId="{DFF01DEA-372B-099F-85A7-3093A7C8C494}"/>
          </ac:picMkLst>
        </pc:picChg>
        <pc:picChg chg="add mod">
          <ac:chgData name="Jyothiradhithya K" userId="42792ea80e6f7dc0" providerId="LiveId" clId="{AC8F8B84-1CFC-4FB7-8381-0CC02AFE30F4}" dt="2023-09-08T05:02:07.093" v="1208" actId="14100"/>
          <ac:picMkLst>
            <pc:docMk/>
            <pc:sldMk cId="2932627639" sldId="270"/>
            <ac:picMk id="7" creationId="{72A6CF03-D65A-B9B7-034F-05A1C228F840}"/>
          </ac:picMkLst>
        </pc:picChg>
        <pc:picChg chg="add mod">
          <ac:chgData name="Jyothiradhithya K" userId="42792ea80e6f7dc0" providerId="LiveId" clId="{AC8F8B84-1CFC-4FB7-8381-0CC02AFE30F4}" dt="2023-09-08T05:02:56.144" v="1218" actId="1076"/>
          <ac:picMkLst>
            <pc:docMk/>
            <pc:sldMk cId="2932627639" sldId="270"/>
            <ac:picMk id="9" creationId="{6304AA6C-D62F-EDB8-F9B8-F4E69C8400F2}"/>
          </ac:picMkLst>
        </pc:picChg>
        <pc:picChg chg="add mod">
          <ac:chgData name="Jyothiradhithya K" userId="42792ea80e6f7dc0" providerId="LiveId" clId="{AC8F8B84-1CFC-4FB7-8381-0CC02AFE30F4}" dt="2023-09-08T05:02:59.206" v="1219" actId="1076"/>
          <ac:picMkLst>
            <pc:docMk/>
            <pc:sldMk cId="2932627639" sldId="270"/>
            <ac:picMk id="11" creationId="{3ADC1DA0-601B-253A-2F67-46B16B6C103E}"/>
          </ac:picMkLst>
        </pc:picChg>
      </pc:sldChg>
      <pc:sldChg chg="addSp delSp modSp new mod">
        <pc:chgData name="Jyothiradhithya K" userId="42792ea80e6f7dc0" providerId="LiveId" clId="{AC8F8B84-1CFC-4FB7-8381-0CC02AFE30F4}" dt="2023-10-14T03:25:01.929" v="1701" actId="20577"/>
        <pc:sldMkLst>
          <pc:docMk/>
          <pc:sldMk cId="3987933618" sldId="271"/>
        </pc:sldMkLst>
        <pc:spChg chg="del mod">
          <ac:chgData name="Jyothiradhithya K" userId="42792ea80e6f7dc0" providerId="LiveId" clId="{AC8F8B84-1CFC-4FB7-8381-0CC02AFE30F4}" dt="2023-10-13T13:09:03.217" v="1225" actId="21"/>
          <ac:spMkLst>
            <pc:docMk/>
            <pc:sldMk cId="3987933618" sldId="271"/>
            <ac:spMk id="2" creationId="{604BD6BC-D13A-5A97-4E09-3F1CF3C3F223}"/>
          </ac:spMkLst>
        </pc:spChg>
        <pc:spChg chg="add mod">
          <ac:chgData name="Jyothiradhithya K" userId="42792ea80e6f7dc0" providerId="LiveId" clId="{AC8F8B84-1CFC-4FB7-8381-0CC02AFE30F4}" dt="2023-10-14T03:25:01.929" v="1701" actId="20577"/>
          <ac:spMkLst>
            <pc:docMk/>
            <pc:sldMk cId="3987933618" sldId="271"/>
            <ac:spMk id="2" creationId="{856C0E96-A4C3-58EA-68B0-640CFC8D1EC4}"/>
          </ac:spMkLst>
        </pc:spChg>
        <pc:spChg chg="mod">
          <ac:chgData name="Jyothiradhithya K" userId="42792ea80e6f7dc0" providerId="LiveId" clId="{AC8F8B84-1CFC-4FB7-8381-0CC02AFE30F4}" dt="2023-10-14T03:06:07.503" v="1578"/>
          <ac:spMkLst>
            <pc:docMk/>
            <pc:sldMk cId="3987933618" sldId="271"/>
            <ac:spMk id="3" creationId="{C96DDA19-0021-99B1-D803-B46D8ED9E499}"/>
          </ac:spMkLst>
        </pc:spChg>
        <pc:spChg chg="mod">
          <ac:chgData name="Jyothiradhithya K" userId="42792ea80e6f7dc0" providerId="LiveId" clId="{AC8F8B84-1CFC-4FB7-8381-0CC02AFE30F4}" dt="2023-10-14T03:06:07.503" v="1578"/>
          <ac:spMkLst>
            <pc:docMk/>
            <pc:sldMk cId="3987933618" sldId="271"/>
            <ac:spMk id="4" creationId="{D2221FE0-FC01-544F-C064-B0D97465158F}"/>
          </ac:spMkLst>
        </pc:spChg>
        <pc:picChg chg="add mod">
          <ac:chgData name="Jyothiradhithya K" userId="42792ea80e6f7dc0" providerId="LiveId" clId="{AC8F8B84-1CFC-4FB7-8381-0CC02AFE30F4}" dt="2023-10-13T13:08:56.312" v="1224"/>
          <ac:picMkLst>
            <pc:docMk/>
            <pc:sldMk cId="3987933618" sldId="271"/>
            <ac:picMk id="5" creationId="{85AD7AE0-D33A-5F72-593C-0AF6333774A9}"/>
          </ac:picMkLst>
        </pc:picChg>
      </pc:sldChg>
      <pc:sldChg chg="addSp delSp modSp new mod">
        <pc:chgData name="Jyothiradhithya K" userId="42792ea80e6f7dc0" providerId="LiveId" clId="{AC8F8B84-1CFC-4FB7-8381-0CC02AFE30F4}" dt="2023-10-14T03:25:36.238" v="1715" actId="20577"/>
        <pc:sldMkLst>
          <pc:docMk/>
          <pc:sldMk cId="3408541144" sldId="272"/>
        </pc:sldMkLst>
        <pc:spChg chg="del mod">
          <ac:chgData name="Jyothiradhithya K" userId="42792ea80e6f7dc0" providerId="LiveId" clId="{AC8F8B84-1CFC-4FB7-8381-0CC02AFE30F4}" dt="2023-10-13T13:41:43.503" v="1376" actId="21"/>
          <ac:spMkLst>
            <pc:docMk/>
            <pc:sldMk cId="3408541144" sldId="272"/>
            <ac:spMk id="2" creationId="{2EA85A71-11A4-545E-CA13-4EDD1027BD19}"/>
          </ac:spMkLst>
        </pc:spChg>
        <pc:spChg chg="add mod">
          <ac:chgData name="Jyothiradhithya K" userId="42792ea80e6f7dc0" providerId="LiveId" clId="{AC8F8B84-1CFC-4FB7-8381-0CC02AFE30F4}" dt="2023-10-14T03:25:36.238" v="1715" actId="20577"/>
          <ac:spMkLst>
            <pc:docMk/>
            <pc:sldMk cId="3408541144" sldId="272"/>
            <ac:spMk id="2" creationId="{F533B7D4-A6F6-8FA3-9944-D8EFC884A642}"/>
          </ac:spMkLst>
        </pc:spChg>
        <pc:spChg chg="mod">
          <ac:chgData name="Jyothiradhithya K" userId="42792ea80e6f7dc0" providerId="LiveId" clId="{AC8F8B84-1CFC-4FB7-8381-0CC02AFE30F4}" dt="2023-10-14T03:06:07.880" v="1581" actId="27636"/>
          <ac:spMkLst>
            <pc:docMk/>
            <pc:sldMk cId="3408541144" sldId="272"/>
            <ac:spMk id="3" creationId="{7178CF5D-DA69-5D7F-CE81-C82D369241A6}"/>
          </ac:spMkLst>
        </pc:spChg>
        <pc:spChg chg="mod">
          <ac:chgData name="Jyothiradhithya K" userId="42792ea80e6f7dc0" providerId="LiveId" clId="{AC8F8B84-1CFC-4FB7-8381-0CC02AFE30F4}" dt="2023-10-14T03:06:07.503" v="1578"/>
          <ac:spMkLst>
            <pc:docMk/>
            <pc:sldMk cId="3408541144" sldId="272"/>
            <ac:spMk id="4" creationId="{36663B0D-39B4-ADA5-8EBE-9688F4BD1E73}"/>
          </ac:spMkLst>
        </pc:spChg>
        <pc:picChg chg="add mod">
          <ac:chgData name="Jyothiradhithya K" userId="42792ea80e6f7dc0" providerId="LiveId" clId="{AC8F8B84-1CFC-4FB7-8381-0CC02AFE30F4}" dt="2023-10-13T13:41:36.438" v="1375"/>
          <ac:picMkLst>
            <pc:docMk/>
            <pc:sldMk cId="3408541144" sldId="272"/>
            <ac:picMk id="5" creationId="{496EC644-4D7D-E21D-4508-F389EDA65788}"/>
          </ac:picMkLst>
        </pc:picChg>
      </pc:sldChg>
      <pc:sldChg chg="addSp delSp modSp new mod">
        <pc:chgData name="Jyothiradhithya K" userId="42792ea80e6f7dc0" providerId="LiveId" clId="{AC8F8B84-1CFC-4FB7-8381-0CC02AFE30F4}" dt="2023-10-14T03:26:38.766" v="1743" actId="20577"/>
        <pc:sldMkLst>
          <pc:docMk/>
          <pc:sldMk cId="1900198767" sldId="273"/>
        </pc:sldMkLst>
        <pc:spChg chg="add mod">
          <ac:chgData name="Jyothiradhithya K" userId="42792ea80e6f7dc0" providerId="LiveId" clId="{AC8F8B84-1CFC-4FB7-8381-0CC02AFE30F4}" dt="2023-10-14T03:26:38.766" v="1743" actId="20577"/>
          <ac:spMkLst>
            <pc:docMk/>
            <pc:sldMk cId="1900198767" sldId="273"/>
            <ac:spMk id="2" creationId="{3ABA4612-9971-6DBE-9569-93B37E59A9BF}"/>
          </ac:spMkLst>
        </pc:spChg>
        <pc:spChg chg="del mod">
          <ac:chgData name="Jyothiradhithya K" userId="42792ea80e6f7dc0" providerId="LiveId" clId="{AC8F8B84-1CFC-4FB7-8381-0CC02AFE30F4}" dt="2023-10-13T14:12:24.600" v="1510" actId="21"/>
          <ac:spMkLst>
            <pc:docMk/>
            <pc:sldMk cId="1900198767" sldId="273"/>
            <ac:spMk id="2" creationId="{4C77565F-9557-DD3F-CF19-38FE806F0CCC}"/>
          </ac:spMkLst>
        </pc:spChg>
        <pc:spChg chg="mod">
          <ac:chgData name="Jyothiradhithya K" userId="42792ea80e6f7dc0" providerId="LiveId" clId="{AC8F8B84-1CFC-4FB7-8381-0CC02AFE30F4}" dt="2023-10-14T03:06:07.503" v="1578"/>
          <ac:spMkLst>
            <pc:docMk/>
            <pc:sldMk cId="1900198767" sldId="273"/>
            <ac:spMk id="3" creationId="{81620266-A1B3-0F7D-9ABF-F22DB3CC84B3}"/>
          </ac:spMkLst>
        </pc:spChg>
        <pc:spChg chg="mod">
          <ac:chgData name="Jyothiradhithya K" userId="42792ea80e6f7dc0" providerId="LiveId" clId="{AC8F8B84-1CFC-4FB7-8381-0CC02AFE30F4}" dt="2023-10-14T03:06:07.503" v="1578"/>
          <ac:spMkLst>
            <pc:docMk/>
            <pc:sldMk cId="1900198767" sldId="273"/>
            <ac:spMk id="4" creationId="{B0A30B64-0C81-779E-1249-C423A3D801F8}"/>
          </ac:spMkLst>
        </pc:spChg>
        <pc:picChg chg="add mod">
          <ac:chgData name="Jyothiradhithya K" userId="42792ea80e6f7dc0" providerId="LiveId" clId="{AC8F8B84-1CFC-4FB7-8381-0CC02AFE30F4}" dt="2023-10-13T14:12:18.534" v="1509"/>
          <ac:picMkLst>
            <pc:docMk/>
            <pc:sldMk cId="1900198767" sldId="273"/>
            <ac:picMk id="5" creationId="{6E7F39B5-D70D-6C29-6721-4D03BDEB3F75}"/>
          </ac:picMkLst>
        </pc:picChg>
        <pc:picChg chg="add mod">
          <ac:chgData name="Jyothiradhithya K" userId="42792ea80e6f7dc0" providerId="LiveId" clId="{AC8F8B84-1CFC-4FB7-8381-0CC02AFE30F4}" dt="2023-10-13T14:14:27.213" v="1564" actId="1076"/>
          <ac:picMkLst>
            <pc:docMk/>
            <pc:sldMk cId="1900198767" sldId="273"/>
            <ac:picMk id="7" creationId="{A23C9090-DFFA-000C-C29E-CA12887C9FC1}"/>
          </ac:picMkLst>
        </pc:picChg>
      </pc:sldChg>
      <pc:sldChg chg="addSp delSp modSp new mod">
        <pc:chgData name="Jyothiradhithya K" userId="42792ea80e6f7dc0" providerId="LiveId" clId="{AC8F8B84-1CFC-4FB7-8381-0CC02AFE30F4}" dt="2023-10-14T03:32:23.111" v="1806" actId="255"/>
        <pc:sldMkLst>
          <pc:docMk/>
          <pc:sldMk cId="2902278345" sldId="274"/>
        </pc:sldMkLst>
        <pc:spChg chg="add mod">
          <ac:chgData name="Jyothiradhithya K" userId="42792ea80e6f7dc0" providerId="LiveId" clId="{AC8F8B84-1CFC-4FB7-8381-0CC02AFE30F4}" dt="2023-10-14T03:26:53.450" v="1750" actId="20577"/>
          <ac:spMkLst>
            <pc:docMk/>
            <pc:sldMk cId="2902278345" sldId="274"/>
            <ac:spMk id="2" creationId="{BD7A1404-98AA-3185-D90B-ECD9D7EED89B}"/>
          </ac:spMkLst>
        </pc:spChg>
        <pc:spChg chg="del mod">
          <ac:chgData name="Jyothiradhithya K" userId="42792ea80e6f7dc0" providerId="LiveId" clId="{AC8F8B84-1CFC-4FB7-8381-0CC02AFE30F4}" dt="2023-10-14T03:02:24.695" v="1568" actId="21"/>
          <ac:spMkLst>
            <pc:docMk/>
            <pc:sldMk cId="2902278345" sldId="274"/>
            <ac:spMk id="2" creationId="{F4CFF491-27E5-3241-89AB-566D4EB5AC6E}"/>
          </ac:spMkLst>
        </pc:spChg>
        <pc:spChg chg="mod">
          <ac:chgData name="Jyothiradhithya K" userId="42792ea80e6f7dc0" providerId="LiveId" clId="{AC8F8B84-1CFC-4FB7-8381-0CC02AFE30F4}" dt="2023-10-14T03:32:23.111" v="1806" actId="255"/>
          <ac:spMkLst>
            <pc:docMk/>
            <pc:sldMk cId="2902278345" sldId="274"/>
            <ac:spMk id="3" creationId="{92AEB1B1-EADC-79F4-3EF0-E7F16912FF30}"/>
          </ac:spMkLst>
        </pc:spChg>
        <pc:spChg chg="mod">
          <ac:chgData name="Jyothiradhithya K" userId="42792ea80e6f7dc0" providerId="LiveId" clId="{AC8F8B84-1CFC-4FB7-8381-0CC02AFE30F4}" dt="2023-10-14T03:06:07.503" v="1578"/>
          <ac:spMkLst>
            <pc:docMk/>
            <pc:sldMk cId="2902278345" sldId="274"/>
            <ac:spMk id="4" creationId="{A6EF2F6D-CD78-531E-FEF4-BDA6CE5A44A9}"/>
          </ac:spMkLst>
        </pc:spChg>
        <pc:picChg chg="add mod">
          <ac:chgData name="Jyothiradhithya K" userId="42792ea80e6f7dc0" providerId="LiveId" clId="{AC8F8B84-1CFC-4FB7-8381-0CC02AFE30F4}" dt="2023-10-14T03:02:18.248" v="1567"/>
          <ac:picMkLst>
            <pc:docMk/>
            <pc:sldMk cId="2902278345" sldId="274"/>
            <ac:picMk id="5" creationId="{6CF1B36C-8FA3-F2F1-9091-A5260228E1DC}"/>
          </ac:picMkLst>
        </pc:picChg>
      </pc:sldChg>
      <pc:sldChg chg="addSp delSp modSp new mod">
        <pc:chgData name="Jyothiradhithya K" userId="42792ea80e6f7dc0" providerId="LiveId" clId="{AC8F8B84-1CFC-4FB7-8381-0CC02AFE30F4}" dt="2023-10-14T04:55:05.481" v="2154" actId="255"/>
        <pc:sldMkLst>
          <pc:docMk/>
          <pc:sldMk cId="3283562821" sldId="275"/>
        </pc:sldMkLst>
        <pc:spChg chg="del">
          <ac:chgData name="Jyothiradhithya K" userId="42792ea80e6f7dc0" providerId="LiveId" clId="{AC8F8B84-1CFC-4FB7-8381-0CC02AFE30F4}" dt="2023-10-14T03:35:53.539" v="1809" actId="21"/>
          <ac:spMkLst>
            <pc:docMk/>
            <pc:sldMk cId="3283562821" sldId="275"/>
            <ac:spMk id="2" creationId="{6D110EE5-2C0B-53F9-B0CD-E768EE70C04C}"/>
          </ac:spMkLst>
        </pc:spChg>
        <pc:spChg chg="mod">
          <ac:chgData name="Jyothiradhithya K" userId="42792ea80e6f7dc0" providerId="LiveId" clId="{AC8F8B84-1CFC-4FB7-8381-0CC02AFE30F4}" dt="2023-10-14T04:55:05.481" v="2154" actId="255"/>
          <ac:spMkLst>
            <pc:docMk/>
            <pc:sldMk cId="3283562821" sldId="275"/>
            <ac:spMk id="3" creationId="{3739E1E1-BAA3-C7EB-6DD3-8053442E0ECC}"/>
          </ac:spMkLst>
        </pc:spChg>
        <pc:spChg chg="add mod">
          <ac:chgData name="Jyothiradhithya K" userId="42792ea80e6f7dc0" providerId="LiveId" clId="{AC8F8B84-1CFC-4FB7-8381-0CC02AFE30F4}" dt="2023-10-14T04:50:45.534" v="2063"/>
          <ac:spMkLst>
            <pc:docMk/>
            <pc:sldMk cId="3283562821" sldId="275"/>
            <ac:spMk id="6" creationId="{4996CB81-0954-3DE5-38FC-916318912830}"/>
          </ac:spMkLst>
        </pc:spChg>
        <pc:picChg chg="add mod">
          <ac:chgData name="Jyothiradhithya K" userId="42792ea80e6f7dc0" providerId="LiveId" clId="{AC8F8B84-1CFC-4FB7-8381-0CC02AFE30F4}" dt="2023-10-14T03:35:48.323" v="1808"/>
          <ac:picMkLst>
            <pc:docMk/>
            <pc:sldMk cId="3283562821" sldId="275"/>
            <ac:picMk id="5" creationId="{ECFAF5D4-C0C0-6099-4D4F-39518C08A2F0}"/>
          </ac:picMkLst>
        </pc:picChg>
      </pc:sldChg>
      <pc:sldChg chg="addSp delSp modSp new mod">
        <pc:chgData name="Jyothiradhithya K" userId="42792ea80e6f7dc0" providerId="LiveId" clId="{AC8F8B84-1CFC-4FB7-8381-0CC02AFE30F4}" dt="2023-10-14T04:31:57.880" v="1871" actId="14100"/>
        <pc:sldMkLst>
          <pc:docMk/>
          <pc:sldMk cId="3377285405" sldId="276"/>
        </pc:sldMkLst>
        <pc:spChg chg="del">
          <ac:chgData name="Jyothiradhithya K" userId="42792ea80e6f7dc0" providerId="LiveId" clId="{AC8F8B84-1CFC-4FB7-8381-0CC02AFE30F4}" dt="2023-10-14T04:28:15.806" v="1836" actId="21"/>
          <ac:spMkLst>
            <pc:docMk/>
            <pc:sldMk cId="3377285405" sldId="276"/>
            <ac:spMk id="2" creationId="{EF1AB37B-6E50-EE39-AE7A-EDDD8E584B11}"/>
          </ac:spMkLst>
        </pc:spChg>
        <pc:spChg chg="mod">
          <ac:chgData name="Jyothiradhithya K" userId="42792ea80e6f7dc0" providerId="LiveId" clId="{AC8F8B84-1CFC-4FB7-8381-0CC02AFE30F4}" dt="2023-10-14T04:28:40.739" v="1846" actId="20577"/>
          <ac:spMkLst>
            <pc:docMk/>
            <pc:sldMk cId="3377285405" sldId="276"/>
            <ac:spMk id="3" creationId="{84D9E29E-66F2-9AB0-F881-EFB8067FEDAA}"/>
          </ac:spMkLst>
        </pc:spChg>
        <pc:spChg chg="add mod">
          <ac:chgData name="Jyothiradhithya K" userId="42792ea80e6f7dc0" providerId="LiveId" clId="{AC8F8B84-1CFC-4FB7-8381-0CC02AFE30F4}" dt="2023-10-14T04:29:25.586" v="1850"/>
          <ac:spMkLst>
            <pc:docMk/>
            <pc:sldMk cId="3377285405" sldId="276"/>
            <ac:spMk id="8" creationId="{AE9FD93F-847F-E730-8A3F-910E9508B435}"/>
          </ac:spMkLst>
        </pc:spChg>
        <pc:picChg chg="add mod">
          <ac:chgData name="Jyothiradhithya K" userId="42792ea80e6f7dc0" providerId="LiveId" clId="{AC8F8B84-1CFC-4FB7-8381-0CC02AFE30F4}" dt="2023-10-14T04:28:11.459" v="1835"/>
          <ac:picMkLst>
            <pc:docMk/>
            <pc:sldMk cId="3377285405" sldId="276"/>
            <ac:picMk id="5" creationId="{C080592C-0224-6243-FE04-2DF6FDE99F5A}"/>
          </ac:picMkLst>
        </pc:picChg>
        <pc:picChg chg="add mod">
          <ac:chgData name="Jyothiradhithya K" userId="42792ea80e6f7dc0" providerId="LiveId" clId="{AC8F8B84-1CFC-4FB7-8381-0CC02AFE30F4}" dt="2023-10-14T04:31:57.880" v="1871" actId="14100"/>
          <ac:picMkLst>
            <pc:docMk/>
            <pc:sldMk cId="3377285405" sldId="276"/>
            <ac:picMk id="7" creationId="{2539905A-8712-1CEC-B45D-E43C19160DC4}"/>
          </ac:picMkLst>
        </pc:picChg>
      </pc:sldChg>
      <pc:sldChg chg="addSp delSp modSp new mod">
        <pc:chgData name="Jyothiradhithya K" userId="42792ea80e6f7dc0" providerId="LiveId" clId="{AC8F8B84-1CFC-4FB7-8381-0CC02AFE30F4}" dt="2023-10-14T04:50:38.821" v="2061"/>
        <pc:sldMkLst>
          <pc:docMk/>
          <pc:sldMk cId="3448834698" sldId="277"/>
        </pc:sldMkLst>
        <pc:spChg chg="del">
          <ac:chgData name="Jyothiradhithya K" userId="42792ea80e6f7dc0" providerId="LiveId" clId="{AC8F8B84-1CFC-4FB7-8381-0CC02AFE30F4}" dt="2023-10-14T04:29:54.352" v="1853" actId="21"/>
          <ac:spMkLst>
            <pc:docMk/>
            <pc:sldMk cId="3448834698" sldId="277"/>
            <ac:spMk id="2" creationId="{01BA62F7-90F5-4F55-E3A2-4BA1BA00C9B6}"/>
          </ac:spMkLst>
        </pc:spChg>
        <pc:spChg chg="mod">
          <ac:chgData name="Jyothiradhithya K" userId="42792ea80e6f7dc0" providerId="LiveId" clId="{AC8F8B84-1CFC-4FB7-8381-0CC02AFE30F4}" dt="2023-10-14T04:30:15.083" v="1863" actId="20577"/>
          <ac:spMkLst>
            <pc:docMk/>
            <pc:sldMk cId="3448834698" sldId="277"/>
            <ac:spMk id="3" creationId="{3816D49D-19A8-CCE8-96BD-449F661118DA}"/>
          </ac:spMkLst>
        </pc:spChg>
        <pc:spChg chg="add mod">
          <ac:chgData name="Jyothiradhithya K" userId="42792ea80e6f7dc0" providerId="LiveId" clId="{AC8F8B84-1CFC-4FB7-8381-0CC02AFE30F4}" dt="2023-10-14T04:50:38.821" v="2061"/>
          <ac:spMkLst>
            <pc:docMk/>
            <pc:sldMk cId="3448834698" sldId="277"/>
            <ac:spMk id="8" creationId="{BA5A8C2F-C0D4-C8F1-1E9D-621C99672BEF}"/>
          </ac:spMkLst>
        </pc:spChg>
        <pc:picChg chg="add mod">
          <ac:chgData name="Jyothiradhithya K" userId="42792ea80e6f7dc0" providerId="LiveId" clId="{AC8F8B84-1CFC-4FB7-8381-0CC02AFE30F4}" dt="2023-10-14T04:34:01.649" v="1877" actId="1076"/>
          <ac:picMkLst>
            <pc:docMk/>
            <pc:sldMk cId="3448834698" sldId="277"/>
            <ac:picMk id="5" creationId="{C789F7D8-1534-79F6-6954-A4119F026E00}"/>
          </ac:picMkLst>
        </pc:picChg>
        <pc:picChg chg="add mod">
          <ac:chgData name="Jyothiradhithya K" userId="42792ea80e6f7dc0" providerId="LiveId" clId="{AC8F8B84-1CFC-4FB7-8381-0CC02AFE30F4}" dt="2023-10-14T04:32:22.234" v="1873" actId="14100"/>
          <ac:picMkLst>
            <pc:docMk/>
            <pc:sldMk cId="3448834698" sldId="277"/>
            <ac:picMk id="7" creationId="{ED59A9C3-FF04-CBE8-1E3E-1182CF168578}"/>
          </ac:picMkLst>
        </pc:picChg>
      </pc:sldChg>
      <pc:sldChg chg="addSp delSp modSp new mod">
        <pc:chgData name="Jyothiradhithya K" userId="42792ea80e6f7dc0" providerId="LiveId" clId="{AC8F8B84-1CFC-4FB7-8381-0CC02AFE30F4}" dt="2023-10-14T04:50:42.648" v="2062"/>
        <pc:sldMkLst>
          <pc:docMk/>
          <pc:sldMk cId="3838564851" sldId="278"/>
        </pc:sldMkLst>
        <pc:spChg chg="del">
          <ac:chgData name="Jyothiradhithya K" userId="42792ea80e6f7dc0" providerId="LiveId" clId="{AC8F8B84-1CFC-4FB7-8381-0CC02AFE30F4}" dt="2023-10-14T04:34:20.895" v="1879" actId="21"/>
          <ac:spMkLst>
            <pc:docMk/>
            <pc:sldMk cId="3838564851" sldId="278"/>
            <ac:spMk id="2" creationId="{53D750CD-EFF4-376D-8549-9949296EC697}"/>
          </ac:spMkLst>
        </pc:spChg>
        <pc:spChg chg="mod">
          <ac:chgData name="Jyothiradhithya K" userId="42792ea80e6f7dc0" providerId="LiveId" clId="{AC8F8B84-1CFC-4FB7-8381-0CC02AFE30F4}" dt="2023-10-14T04:34:40.349" v="1889" actId="20577"/>
          <ac:spMkLst>
            <pc:docMk/>
            <pc:sldMk cId="3838564851" sldId="278"/>
            <ac:spMk id="3" creationId="{77F063DF-36AE-D0E1-61F3-1D8077B4346B}"/>
          </ac:spMkLst>
        </pc:spChg>
        <pc:spChg chg="add mod">
          <ac:chgData name="Jyothiradhithya K" userId="42792ea80e6f7dc0" providerId="LiveId" clId="{AC8F8B84-1CFC-4FB7-8381-0CC02AFE30F4}" dt="2023-10-14T04:50:42.648" v="2062"/>
          <ac:spMkLst>
            <pc:docMk/>
            <pc:sldMk cId="3838564851" sldId="278"/>
            <ac:spMk id="8" creationId="{E5FCFEA7-A8FB-A4E3-5910-1D92AC168105}"/>
          </ac:spMkLst>
        </pc:spChg>
        <pc:picChg chg="add mod">
          <ac:chgData name="Jyothiradhithya K" userId="42792ea80e6f7dc0" providerId="LiveId" clId="{AC8F8B84-1CFC-4FB7-8381-0CC02AFE30F4}" dt="2023-10-14T04:34:16.357" v="1878"/>
          <ac:picMkLst>
            <pc:docMk/>
            <pc:sldMk cId="3838564851" sldId="278"/>
            <ac:picMk id="5" creationId="{7FECB778-3B89-0646-72B4-552C816B1635}"/>
          </ac:picMkLst>
        </pc:picChg>
        <pc:picChg chg="add mod">
          <ac:chgData name="Jyothiradhithya K" userId="42792ea80e6f7dc0" providerId="LiveId" clId="{AC8F8B84-1CFC-4FB7-8381-0CC02AFE30F4}" dt="2023-10-14T04:35:13.810" v="1897" actId="14100"/>
          <ac:picMkLst>
            <pc:docMk/>
            <pc:sldMk cId="3838564851" sldId="278"/>
            <ac:picMk id="7" creationId="{F33D8BDF-B120-6A30-2DB7-AF42153D04D4}"/>
          </ac:picMkLst>
        </pc:picChg>
      </pc:sldChg>
      <pc:sldChg chg="addSp delSp modSp new mod">
        <pc:chgData name="Jyothiradhithya K" userId="42792ea80e6f7dc0" providerId="LiveId" clId="{AC8F8B84-1CFC-4FB7-8381-0CC02AFE30F4}" dt="2023-10-14T04:52:21.216" v="2092" actId="403"/>
        <pc:sldMkLst>
          <pc:docMk/>
          <pc:sldMk cId="3508055158" sldId="279"/>
        </pc:sldMkLst>
        <pc:spChg chg="del">
          <ac:chgData name="Jyothiradhithya K" userId="42792ea80e6f7dc0" providerId="LiveId" clId="{AC8F8B84-1CFC-4FB7-8381-0CC02AFE30F4}" dt="2023-10-14T04:51:07.897" v="2066" actId="21"/>
          <ac:spMkLst>
            <pc:docMk/>
            <pc:sldMk cId="3508055158" sldId="279"/>
            <ac:spMk id="2" creationId="{CC96146E-BD96-9F73-261E-68347CF4C120}"/>
          </ac:spMkLst>
        </pc:spChg>
        <pc:spChg chg="mod">
          <ac:chgData name="Jyothiradhithya K" userId="42792ea80e6f7dc0" providerId="LiveId" clId="{AC8F8B84-1CFC-4FB7-8381-0CC02AFE30F4}" dt="2023-10-14T04:52:21.216" v="2092" actId="403"/>
          <ac:spMkLst>
            <pc:docMk/>
            <pc:sldMk cId="3508055158" sldId="279"/>
            <ac:spMk id="3" creationId="{4FB275D4-58A5-F0B4-DD7B-29B018CC05A4}"/>
          </ac:spMkLst>
        </pc:spChg>
        <pc:picChg chg="add mod">
          <ac:chgData name="Jyothiradhithya K" userId="42792ea80e6f7dc0" providerId="LiveId" clId="{AC8F8B84-1CFC-4FB7-8381-0CC02AFE30F4}" dt="2023-10-14T04:51:03.217" v="2065"/>
          <ac:picMkLst>
            <pc:docMk/>
            <pc:sldMk cId="3508055158" sldId="279"/>
            <ac:picMk id="5" creationId="{B2070BED-22AD-598C-4781-B46E9B627264}"/>
          </ac:picMkLst>
        </pc:picChg>
      </pc:sldChg>
    </pc:docChg>
  </pc:docChgLst>
  <pc:docChgLst>
    <pc:chgData name="Jyothiradhithya K" userId="42792ea80e6f7dc0" providerId="LiveId" clId="{4B977E78-7FA5-4050-A89E-CE1180832CAC}"/>
    <pc:docChg chg="undo redo custSel addSld delSld modSld">
      <pc:chgData name="Jyothiradhithya K" userId="42792ea80e6f7dc0" providerId="LiveId" clId="{4B977E78-7FA5-4050-A89E-CE1180832CAC}" dt="2024-03-21T06:01:27.232" v="1109" actId="14100"/>
      <pc:docMkLst>
        <pc:docMk/>
      </pc:docMkLst>
      <pc:sldChg chg="modSp mod">
        <pc:chgData name="Jyothiradhithya K" userId="42792ea80e6f7dc0" providerId="LiveId" clId="{4B977E78-7FA5-4050-A89E-CE1180832CAC}" dt="2023-11-22T09:09:50.623" v="4" actId="20577"/>
        <pc:sldMkLst>
          <pc:docMk/>
          <pc:sldMk cId="0" sldId="256"/>
        </pc:sldMkLst>
        <pc:spChg chg="mod">
          <ac:chgData name="Jyothiradhithya K" userId="42792ea80e6f7dc0" providerId="LiveId" clId="{4B977E78-7FA5-4050-A89E-CE1180832CAC}" dt="2023-11-22T09:09:50.623" v="4" actId="20577"/>
          <ac:spMkLst>
            <pc:docMk/>
            <pc:sldMk cId="0" sldId="256"/>
            <ac:spMk id="88" creationId="{00000000-0000-0000-0000-000000000000}"/>
          </ac:spMkLst>
        </pc:spChg>
      </pc:sldChg>
      <pc:sldChg chg="modSp mod">
        <pc:chgData name="Jyothiradhithya K" userId="42792ea80e6f7dc0" providerId="LiveId" clId="{4B977E78-7FA5-4050-A89E-CE1180832CAC}" dt="2024-02-17T05:33:49.231" v="979" actId="20577"/>
        <pc:sldMkLst>
          <pc:docMk/>
          <pc:sldMk cId="0" sldId="257"/>
        </pc:sldMkLst>
        <pc:spChg chg="mod">
          <ac:chgData name="Jyothiradhithya K" userId="42792ea80e6f7dc0" providerId="LiveId" clId="{4B977E78-7FA5-4050-A89E-CE1180832CAC}" dt="2024-02-17T05:33:49.231" v="979" actId="20577"/>
          <ac:spMkLst>
            <pc:docMk/>
            <pc:sldMk cId="0" sldId="257"/>
            <ac:spMk id="97" creationId="{00000000-0000-0000-0000-000000000000}"/>
          </ac:spMkLst>
        </pc:spChg>
        <pc:spChg chg="mod">
          <ac:chgData name="Jyothiradhithya K" userId="42792ea80e6f7dc0" providerId="LiveId" clId="{4B977E78-7FA5-4050-A89E-CE1180832CAC}" dt="2024-02-14T07:17:05.357" v="640" actId="20577"/>
          <ac:spMkLst>
            <pc:docMk/>
            <pc:sldMk cId="0" sldId="257"/>
            <ac:spMk id="99" creationId="{00000000-0000-0000-0000-000000000000}"/>
          </ac:spMkLst>
        </pc:spChg>
      </pc:sldChg>
      <pc:sldChg chg="modSp mod">
        <pc:chgData name="Jyothiradhithya K" userId="42792ea80e6f7dc0" providerId="LiveId" clId="{4B977E78-7FA5-4050-A89E-CE1180832CAC}" dt="2024-02-15T14:44:13.203" v="786" actId="20577"/>
        <pc:sldMkLst>
          <pc:docMk/>
          <pc:sldMk cId="1066086990" sldId="259"/>
        </pc:sldMkLst>
        <pc:spChg chg="mod">
          <ac:chgData name="Jyothiradhithya K" userId="42792ea80e6f7dc0" providerId="LiveId" clId="{4B977E78-7FA5-4050-A89E-CE1180832CAC}" dt="2024-02-15T14:44:13.203" v="786" actId="20577"/>
          <ac:spMkLst>
            <pc:docMk/>
            <pc:sldMk cId="1066086990" sldId="259"/>
            <ac:spMk id="97" creationId="{00000000-0000-0000-0000-000000000000}"/>
          </ac:spMkLst>
        </pc:spChg>
        <pc:spChg chg="mod">
          <ac:chgData name="Jyothiradhithya K" userId="42792ea80e6f7dc0" providerId="LiveId" clId="{4B977E78-7FA5-4050-A89E-CE1180832CAC}" dt="2024-02-14T07:17:17.075" v="646" actId="20577"/>
          <ac:spMkLst>
            <pc:docMk/>
            <pc:sldMk cId="1066086990" sldId="259"/>
            <ac:spMk id="99" creationId="{00000000-0000-0000-0000-000000000000}"/>
          </ac:spMkLst>
        </pc:spChg>
      </pc:sldChg>
      <pc:sldChg chg="modSp mod">
        <pc:chgData name="Jyothiradhithya K" userId="42792ea80e6f7dc0" providerId="LiveId" clId="{4B977E78-7FA5-4050-A89E-CE1180832CAC}" dt="2024-02-15T14:46:00.023" v="818" actId="20577"/>
        <pc:sldMkLst>
          <pc:docMk/>
          <pc:sldMk cId="2226666287" sldId="260"/>
        </pc:sldMkLst>
        <pc:spChg chg="mod">
          <ac:chgData name="Jyothiradhithya K" userId="42792ea80e6f7dc0" providerId="LiveId" clId="{4B977E78-7FA5-4050-A89E-CE1180832CAC}" dt="2024-02-14T07:17:26.276" v="652" actId="20577"/>
          <ac:spMkLst>
            <pc:docMk/>
            <pc:sldMk cId="2226666287" sldId="260"/>
            <ac:spMk id="2" creationId="{367D5004-3F5B-E779-495E-9A095A4A747C}"/>
          </ac:spMkLst>
        </pc:spChg>
        <pc:spChg chg="mod">
          <ac:chgData name="Jyothiradhithya K" userId="42792ea80e6f7dc0" providerId="LiveId" clId="{4B977E78-7FA5-4050-A89E-CE1180832CAC}" dt="2024-02-15T14:46:00.023" v="818" actId="20577"/>
          <ac:spMkLst>
            <pc:docMk/>
            <pc:sldMk cId="2226666287" sldId="260"/>
            <ac:spMk id="3" creationId="{31B421A8-5361-3B6F-C8EA-026F19AF9130}"/>
          </ac:spMkLst>
        </pc:spChg>
      </pc:sldChg>
      <pc:sldChg chg="modSp mod">
        <pc:chgData name="Jyothiradhithya K" userId="42792ea80e6f7dc0" providerId="LiveId" clId="{4B977E78-7FA5-4050-A89E-CE1180832CAC}" dt="2024-02-14T07:20:51.160" v="739" actId="20577"/>
        <pc:sldMkLst>
          <pc:docMk/>
          <pc:sldMk cId="3508055158" sldId="279"/>
        </pc:sldMkLst>
        <pc:spChg chg="mod">
          <ac:chgData name="Jyothiradhithya K" userId="42792ea80e6f7dc0" providerId="LiveId" clId="{4B977E78-7FA5-4050-A89E-CE1180832CAC}" dt="2024-02-14T07:20:51.160" v="739" actId="20577"/>
          <ac:spMkLst>
            <pc:docMk/>
            <pc:sldMk cId="3508055158" sldId="279"/>
            <ac:spMk id="2" creationId="{C45FFDAB-6861-8C13-BB42-0839B38B43E2}"/>
          </ac:spMkLst>
        </pc:spChg>
      </pc:sldChg>
      <pc:sldChg chg="addSp delSp modSp new mod">
        <pc:chgData name="Jyothiradhithya K" userId="42792ea80e6f7dc0" providerId="LiveId" clId="{4B977E78-7FA5-4050-A89E-CE1180832CAC}" dt="2024-02-14T07:18:36.318" v="676" actId="20577"/>
        <pc:sldMkLst>
          <pc:docMk/>
          <pc:sldMk cId="2153883562" sldId="280"/>
        </pc:sldMkLst>
        <pc:spChg chg="add mod">
          <ac:chgData name="Jyothiradhithya K" userId="42792ea80e6f7dc0" providerId="LiveId" clId="{4B977E78-7FA5-4050-A89E-CE1180832CAC}" dt="2024-02-14T07:18:36.318" v="676" actId="20577"/>
          <ac:spMkLst>
            <pc:docMk/>
            <pc:sldMk cId="2153883562" sldId="280"/>
            <ac:spMk id="2" creationId="{3619D4A4-8633-95B4-D886-52455B25A041}"/>
          </ac:spMkLst>
        </pc:spChg>
        <pc:spChg chg="del">
          <ac:chgData name="Jyothiradhithya K" userId="42792ea80e6f7dc0" providerId="LiveId" clId="{4B977E78-7FA5-4050-A89E-CE1180832CAC}" dt="2024-01-09T04:20:23.737" v="13" actId="21"/>
          <ac:spMkLst>
            <pc:docMk/>
            <pc:sldMk cId="2153883562" sldId="280"/>
            <ac:spMk id="2" creationId="{C3A05BBC-E6A9-4611-F2D8-C7894888A9A3}"/>
          </ac:spMkLst>
        </pc:spChg>
        <pc:spChg chg="mod">
          <ac:chgData name="Jyothiradhithya K" userId="42792ea80e6f7dc0" providerId="LiveId" clId="{4B977E78-7FA5-4050-A89E-CE1180832CAC}" dt="2024-01-17T06:11:33.922" v="518" actId="20577"/>
          <ac:spMkLst>
            <pc:docMk/>
            <pc:sldMk cId="2153883562" sldId="280"/>
            <ac:spMk id="3" creationId="{9501C3FE-C089-E227-561E-98FD78A6EF1B}"/>
          </ac:spMkLst>
        </pc:spChg>
        <pc:picChg chg="add mod">
          <ac:chgData name="Jyothiradhithya K" userId="42792ea80e6f7dc0" providerId="LiveId" clId="{4B977E78-7FA5-4050-A89E-CE1180832CAC}" dt="2024-01-09T04:20:18.410" v="12"/>
          <ac:picMkLst>
            <pc:docMk/>
            <pc:sldMk cId="2153883562" sldId="280"/>
            <ac:picMk id="5" creationId="{0E249D06-AFBD-F2CA-5E37-19923307A527}"/>
          </ac:picMkLst>
        </pc:picChg>
      </pc:sldChg>
      <pc:sldChg chg="addSp delSp modSp new mod">
        <pc:chgData name="Jyothiradhithya K" userId="42792ea80e6f7dc0" providerId="LiveId" clId="{4B977E78-7FA5-4050-A89E-CE1180832CAC}" dt="2024-02-15T14:47:50.565" v="824" actId="20577"/>
        <pc:sldMkLst>
          <pc:docMk/>
          <pc:sldMk cId="3058202312" sldId="281"/>
        </pc:sldMkLst>
        <pc:spChg chg="del">
          <ac:chgData name="Jyothiradhithya K" userId="42792ea80e6f7dc0" providerId="LiveId" clId="{4B977E78-7FA5-4050-A89E-CE1180832CAC}" dt="2024-01-09T04:24:45.950" v="56" actId="21"/>
          <ac:spMkLst>
            <pc:docMk/>
            <pc:sldMk cId="3058202312" sldId="281"/>
            <ac:spMk id="2" creationId="{6DF94145-CACB-8C6A-5F0F-D2302CC7F86E}"/>
          </ac:spMkLst>
        </pc:spChg>
        <pc:spChg chg="add mod">
          <ac:chgData name="Jyothiradhithya K" userId="42792ea80e6f7dc0" providerId="LiveId" clId="{4B977E78-7FA5-4050-A89E-CE1180832CAC}" dt="2024-02-14T07:18:49.736" v="682" actId="20577"/>
          <ac:spMkLst>
            <pc:docMk/>
            <pc:sldMk cId="3058202312" sldId="281"/>
            <ac:spMk id="2" creationId="{C286022D-556A-D397-40ED-B9EE3EA1035C}"/>
          </ac:spMkLst>
        </pc:spChg>
        <pc:spChg chg="mod">
          <ac:chgData name="Jyothiradhithya K" userId="42792ea80e6f7dc0" providerId="LiveId" clId="{4B977E78-7FA5-4050-A89E-CE1180832CAC}" dt="2024-02-15T14:47:50.565" v="824" actId="20577"/>
          <ac:spMkLst>
            <pc:docMk/>
            <pc:sldMk cId="3058202312" sldId="281"/>
            <ac:spMk id="3" creationId="{BD47943E-9B01-5E0C-5E96-436CC6C105C8}"/>
          </ac:spMkLst>
        </pc:spChg>
        <pc:picChg chg="add mod">
          <ac:chgData name="Jyothiradhithya K" userId="42792ea80e6f7dc0" providerId="LiveId" clId="{4B977E78-7FA5-4050-A89E-CE1180832CAC}" dt="2024-01-09T04:24:41.440" v="55"/>
          <ac:picMkLst>
            <pc:docMk/>
            <pc:sldMk cId="3058202312" sldId="281"/>
            <ac:picMk id="5" creationId="{50A026CA-5835-ED67-C532-137A51DBD05C}"/>
          </ac:picMkLst>
        </pc:picChg>
      </pc:sldChg>
      <pc:sldChg chg="addSp delSp modSp new mod">
        <pc:chgData name="Jyothiradhithya K" userId="42792ea80e6f7dc0" providerId="LiveId" clId="{4B977E78-7FA5-4050-A89E-CE1180832CAC}" dt="2024-02-14T07:19:01.416" v="688" actId="20577"/>
        <pc:sldMkLst>
          <pc:docMk/>
          <pc:sldMk cId="863062543" sldId="282"/>
        </pc:sldMkLst>
        <pc:spChg chg="del">
          <ac:chgData name="Jyothiradhithya K" userId="42792ea80e6f7dc0" providerId="LiveId" clId="{4B977E78-7FA5-4050-A89E-CE1180832CAC}" dt="2024-01-09T04:25:28.394" v="97" actId="21"/>
          <ac:spMkLst>
            <pc:docMk/>
            <pc:sldMk cId="863062543" sldId="282"/>
            <ac:spMk id="2" creationId="{7E03B910-9A49-535F-FF07-8F83CA24C472}"/>
          </ac:spMkLst>
        </pc:spChg>
        <pc:spChg chg="mod">
          <ac:chgData name="Jyothiradhithya K" userId="42792ea80e6f7dc0" providerId="LiveId" clId="{4B977E78-7FA5-4050-A89E-CE1180832CAC}" dt="2024-01-09T21:23:01.033" v="273" actId="20577"/>
          <ac:spMkLst>
            <pc:docMk/>
            <pc:sldMk cId="863062543" sldId="282"/>
            <ac:spMk id="3" creationId="{394B209D-B1B7-B118-0886-AC2B38D4B444}"/>
          </ac:spMkLst>
        </pc:spChg>
        <pc:spChg chg="add mod">
          <ac:chgData name="Jyothiradhithya K" userId="42792ea80e6f7dc0" providerId="LiveId" clId="{4B977E78-7FA5-4050-A89E-CE1180832CAC}" dt="2024-02-14T07:19:01.416" v="688" actId="20577"/>
          <ac:spMkLst>
            <pc:docMk/>
            <pc:sldMk cId="863062543" sldId="282"/>
            <ac:spMk id="8" creationId="{23CBB364-00C4-94A4-B983-42F4D8928795}"/>
          </ac:spMkLst>
        </pc:spChg>
        <pc:picChg chg="add mod">
          <ac:chgData name="Jyothiradhithya K" userId="42792ea80e6f7dc0" providerId="LiveId" clId="{4B977E78-7FA5-4050-A89E-CE1180832CAC}" dt="2024-01-09T04:25:24.586" v="96"/>
          <ac:picMkLst>
            <pc:docMk/>
            <pc:sldMk cId="863062543" sldId="282"/>
            <ac:picMk id="5" creationId="{5CC14E3E-65FC-F0DD-DB9A-BF378BD02002}"/>
          </ac:picMkLst>
        </pc:picChg>
        <pc:picChg chg="add mod">
          <ac:chgData name="Jyothiradhithya K" userId="42792ea80e6f7dc0" providerId="LiveId" clId="{4B977E78-7FA5-4050-A89E-CE1180832CAC}" dt="2024-01-09T21:23:18.607" v="279" actId="14100"/>
          <ac:picMkLst>
            <pc:docMk/>
            <pc:sldMk cId="863062543" sldId="282"/>
            <ac:picMk id="6" creationId="{21C87E28-E602-170F-C56F-6094C0C10885}"/>
          </ac:picMkLst>
        </pc:picChg>
        <pc:picChg chg="add del mod">
          <ac:chgData name="Jyothiradhithya K" userId="42792ea80e6f7dc0" providerId="LiveId" clId="{4B977E78-7FA5-4050-A89E-CE1180832CAC}" dt="2024-01-09T21:23:03.610" v="274" actId="478"/>
          <ac:picMkLst>
            <pc:docMk/>
            <pc:sldMk cId="863062543" sldId="282"/>
            <ac:picMk id="7" creationId="{41CEBA29-EDF8-A41B-1158-5DE13B9CCA01}"/>
          </ac:picMkLst>
        </pc:picChg>
        <pc:picChg chg="add del mod">
          <ac:chgData name="Jyothiradhithya K" userId="42792ea80e6f7dc0" providerId="LiveId" clId="{4B977E78-7FA5-4050-A89E-CE1180832CAC}" dt="2024-01-09T04:26:16.005" v="132"/>
          <ac:picMkLst>
            <pc:docMk/>
            <pc:sldMk cId="863062543" sldId="282"/>
            <ac:picMk id="1026" creationId="{BAE252EE-2D18-9E15-A4DF-F9B773FA68D6}"/>
          </ac:picMkLst>
        </pc:picChg>
        <pc:inkChg chg="add">
          <ac:chgData name="Jyothiradhithya K" userId="42792ea80e6f7dc0" providerId="LiveId" clId="{4B977E78-7FA5-4050-A89E-CE1180832CAC}" dt="2024-01-29T16:10:33.858" v="540" actId="9405"/>
          <ac:inkMkLst>
            <pc:docMk/>
            <pc:sldMk cId="863062543" sldId="282"/>
            <ac:inkMk id="2" creationId="{8F774C7D-B397-3717-11FF-C69CE697B38C}"/>
          </ac:inkMkLst>
        </pc:inkChg>
        <pc:inkChg chg="add">
          <ac:chgData name="Jyothiradhithya K" userId="42792ea80e6f7dc0" providerId="LiveId" clId="{4B977E78-7FA5-4050-A89E-CE1180832CAC}" dt="2024-01-29T16:11:26.632" v="541" actId="9405"/>
          <ac:inkMkLst>
            <pc:docMk/>
            <pc:sldMk cId="863062543" sldId="282"/>
            <ac:inkMk id="7" creationId="{12658BEE-36B8-DC62-2A25-4E02D4F114ED}"/>
          </ac:inkMkLst>
        </pc:inkChg>
        <pc:inkChg chg="add">
          <ac:chgData name="Jyothiradhithya K" userId="42792ea80e6f7dc0" providerId="LiveId" clId="{4B977E78-7FA5-4050-A89E-CE1180832CAC}" dt="2024-01-29T16:11:35.803" v="542" actId="9405"/>
          <ac:inkMkLst>
            <pc:docMk/>
            <pc:sldMk cId="863062543" sldId="282"/>
            <ac:inkMk id="9" creationId="{4D55D762-4C2A-CEE3-CDE2-68D4EC743E41}"/>
          </ac:inkMkLst>
        </pc:inkChg>
        <pc:inkChg chg="add">
          <ac:chgData name="Jyothiradhithya K" userId="42792ea80e6f7dc0" providerId="LiveId" clId="{4B977E78-7FA5-4050-A89E-CE1180832CAC}" dt="2024-01-29T16:11:42.814" v="543" actId="9405"/>
          <ac:inkMkLst>
            <pc:docMk/>
            <pc:sldMk cId="863062543" sldId="282"/>
            <ac:inkMk id="10" creationId="{15D546F5-4018-E5C5-9043-F40488A24D8A}"/>
          </ac:inkMkLst>
        </pc:inkChg>
        <pc:inkChg chg="add">
          <ac:chgData name="Jyothiradhithya K" userId="42792ea80e6f7dc0" providerId="LiveId" clId="{4B977E78-7FA5-4050-A89E-CE1180832CAC}" dt="2024-01-29T16:12:18.631" v="544" actId="9405"/>
          <ac:inkMkLst>
            <pc:docMk/>
            <pc:sldMk cId="863062543" sldId="282"/>
            <ac:inkMk id="11" creationId="{E331EB40-7E83-5113-A9BC-9E0F43B1093E}"/>
          </ac:inkMkLst>
        </pc:inkChg>
        <pc:inkChg chg="add">
          <ac:chgData name="Jyothiradhithya K" userId="42792ea80e6f7dc0" providerId="LiveId" clId="{4B977E78-7FA5-4050-A89E-CE1180832CAC}" dt="2024-01-29T16:12:34.781" v="545" actId="9405"/>
          <ac:inkMkLst>
            <pc:docMk/>
            <pc:sldMk cId="863062543" sldId="282"/>
            <ac:inkMk id="12" creationId="{A7B54758-C0DB-7F7E-A4C2-8A1B8C7F7AC3}"/>
          </ac:inkMkLst>
        </pc:inkChg>
        <pc:inkChg chg="add">
          <ac:chgData name="Jyothiradhithya K" userId="42792ea80e6f7dc0" providerId="LiveId" clId="{4B977E78-7FA5-4050-A89E-CE1180832CAC}" dt="2024-01-29T16:12:48.492" v="546" actId="9405"/>
          <ac:inkMkLst>
            <pc:docMk/>
            <pc:sldMk cId="863062543" sldId="282"/>
            <ac:inkMk id="13" creationId="{E2D51659-0A2F-D6F1-5DFF-84B30A4CBA95}"/>
          </ac:inkMkLst>
        </pc:inkChg>
        <pc:inkChg chg="add">
          <ac:chgData name="Jyothiradhithya K" userId="42792ea80e6f7dc0" providerId="LiveId" clId="{4B977E78-7FA5-4050-A89E-CE1180832CAC}" dt="2024-01-29T16:12:52.713" v="547" actId="9405"/>
          <ac:inkMkLst>
            <pc:docMk/>
            <pc:sldMk cId="863062543" sldId="282"/>
            <ac:inkMk id="14" creationId="{05A2B038-85F6-52E1-59EF-EA1567B1ADEE}"/>
          </ac:inkMkLst>
        </pc:inkChg>
        <pc:inkChg chg="add">
          <ac:chgData name="Jyothiradhithya K" userId="42792ea80e6f7dc0" providerId="LiveId" clId="{4B977E78-7FA5-4050-A89E-CE1180832CAC}" dt="2024-01-29T16:13:01.233" v="548" actId="9405"/>
          <ac:inkMkLst>
            <pc:docMk/>
            <pc:sldMk cId="863062543" sldId="282"/>
            <ac:inkMk id="15" creationId="{61DED02C-87AA-059E-D3C1-B5CC397ECBA2}"/>
          </ac:inkMkLst>
        </pc:inkChg>
        <pc:inkChg chg="add">
          <ac:chgData name="Jyothiradhithya K" userId="42792ea80e6f7dc0" providerId="LiveId" clId="{4B977E78-7FA5-4050-A89E-CE1180832CAC}" dt="2024-01-29T16:13:23.584" v="549" actId="9405"/>
          <ac:inkMkLst>
            <pc:docMk/>
            <pc:sldMk cId="863062543" sldId="282"/>
            <ac:inkMk id="16" creationId="{A16270C5-24D5-1BCD-0E17-2BA6AD98C9E6}"/>
          </ac:inkMkLst>
        </pc:inkChg>
        <pc:inkChg chg="add">
          <ac:chgData name="Jyothiradhithya K" userId="42792ea80e6f7dc0" providerId="LiveId" clId="{4B977E78-7FA5-4050-A89E-CE1180832CAC}" dt="2024-01-29T16:13:31.364" v="550" actId="9405"/>
          <ac:inkMkLst>
            <pc:docMk/>
            <pc:sldMk cId="863062543" sldId="282"/>
            <ac:inkMk id="17" creationId="{B608A1FF-E664-FB3C-236E-05A9ECFE229A}"/>
          </ac:inkMkLst>
        </pc:inkChg>
        <pc:inkChg chg="add">
          <ac:chgData name="Jyothiradhithya K" userId="42792ea80e6f7dc0" providerId="LiveId" clId="{4B977E78-7FA5-4050-A89E-CE1180832CAC}" dt="2024-01-29T16:13:37.241" v="551" actId="9405"/>
          <ac:inkMkLst>
            <pc:docMk/>
            <pc:sldMk cId="863062543" sldId="282"/>
            <ac:inkMk id="18" creationId="{EB7758B1-9F84-03F9-88DC-8D1978347623}"/>
          </ac:inkMkLst>
        </pc:inkChg>
        <pc:inkChg chg="add">
          <ac:chgData name="Jyothiradhithya K" userId="42792ea80e6f7dc0" providerId="LiveId" clId="{4B977E78-7FA5-4050-A89E-CE1180832CAC}" dt="2024-01-29T16:14:07.503" v="552" actId="9405"/>
          <ac:inkMkLst>
            <pc:docMk/>
            <pc:sldMk cId="863062543" sldId="282"/>
            <ac:inkMk id="19" creationId="{3CA42BDF-93CF-91BE-DD6F-B9200FEF642C}"/>
          </ac:inkMkLst>
        </pc:inkChg>
        <pc:inkChg chg="add">
          <ac:chgData name="Jyothiradhithya K" userId="42792ea80e6f7dc0" providerId="LiveId" clId="{4B977E78-7FA5-4050-A89E-CE1180832CAC}" dt="2024-01-29T16:14:19.214" v="553" actId="9405"/>
          <ac:inkMkLst>
            <pc:docMk/>
            <pc:sldMk cId="863062543" sldId="282"/>
            <ac:inkMk id="20" creationId="{E02B7B73-966E-5E6F-0F0F-F7C4605268CA}"/>
          </ac:inkMkLst>
        </pc:inkChg>
        <pc:inkChg chg="add">
          <ac:chgData name="Jyothiradhithya K" userId="42792ea80e6f7dc0" providerId="LiveId" clId="{4B977E78-7FA5-4050-A89E-CE1180832CAC}" dt="2024-01-29T16:14:56.011" v="554" actId="9405"/>
          <ac:inkMkLst>
            <pc:docMk/>
            <pc:sldMk cId="863062543" sldId="282"/>
            <ac:inkMk id="21" creationId="{7E32C431-8CA2-384F-09B9-E37DFB63013D}"/>
          </ac:inkMkLst>
        </pc:inkChg>
        <pc:inkChg chg="add">
          <ac:chgData name="Jyothiradhithya K" userId="42792ea80e6f7dc0" providerId="LiveId" clId="{4B977E78-7FA5-4050-A89E-CE1180832CAC}" dt="2024-01-29T16:15:03.093" v="555" actId="9405"/>
          <ac:inkMkLst>
            <pc:docMk/>
            <pc:sldMk cId="863062543" sldId="282"/>
            <ac:inkMk id="22" creationId="{098B21E2-6FA7-C384-61C1-D9604DDD2B8E}"/>
          </ac:inkMkLst>
        </pc:inkChg>
        <pc:inkChg chg="add">
          <ac:chgData name="Jyothiradhithya K" userId="42792ea80e6f7dc0" providerId="LiveId" clId="{4B977E78-7FA5-4050-A89E-CE1180832CAC}" dt="2024-01-29T16:15:06.516" v="556" actId="9405"/>
          <ac:inkMkLst>
            <pc:docMk/>
            <pc:sldMk cId="863062543" sldId="282"/>
            <ac:inkMk id="23" creationId="{77034C37-8E40-4FD9-9C39-3FB14D1A0BB4}"/>
          </ac:inkMkLst>
        </pc:inkChg>
        <pc:inkChg chg="add">
          <ac:chgData name="Jyothiradhithya K" userId="42792ea80e6f7dc0" providerId="LiveId" clId="{4B977E78-7FA5-4050-A89E-CE1180832CAC}" dt="2024-01-29T16:15:14.225" v="557" actId="9405"/>
          <ac:inkMkLst>
            <pc:docMk/>
            <pc:sldMk cId="863062543" sldId="282"/>
            <ac:inkMk id="24" creationId="{DC7A6AA6-A26A-38DD-B32E-9F2568FBD352}"/>
          </ac:inkMkLst>
        </pc:inkChg>
        <pc:inkChg chg="add">
          <ac:chgData name="Jyothiradhithya K" userId="42792ea80e6f7dc0" providerId="LiveId" clId="{4B977E78-7FA5-4050-A89E-CE1180832CAC}" dt="2024-01-29T16:15:23.648" v="558" actId="9405"/>
          <ac:inkMkLst>
            <pc:docMk/>
            <pc:sldMk cId="863062543" sldId="282"/>
            <ac:inkMk id="25" creationId="{3F29D55E-13C9-DDFD-9231-EE26F0870CAD}"/>
          </ac:inkMkLst>
        </pc:inkChg>
        <pc:inkChg chg="add">
          <ac:chgData name="Jyothiradhithya K" userId="42792ea80e6f7dc0" providerId="LiveId" clId="{4B977E78-7FA5-4050-A89E-CE1180832CAC}" dt="2024-01-29T16:15:28.962" v="559" actId="9405"/>
          <ac:inkMkLst>
            <pc:docMk/>
            <pc:sldMk cId="863062543" sldId="282"/>
            <ac:inkMk id="26" creationId="{7A523DF0-FAE7-D5AE-CD05-AFC0DEFA5D3C}"/>
          </ac:inkMkLst>
        </pc:inkChg>
        <pc:inkChg chg="add">
          <ac:chgData name="Jyothiradhithya K" userId="42792ea80e6f7dc0" providerId="LiveId" clId="{4B977E78-7FA5-4050-A89E-CE1180832CAC}" dt="2024-01-29T16:15:51.065" v="560" actId="9405"/>
          <ac:inkMkLst>
            <pc:docMk/>
            <pc:sldMk cId="863062543" sldId="282"/>
            <ac:inkMk id="27" creationId="{95519787-A300-CA0F-DDC9-793F43AEA9C1}"/>
          </ac:inkMkLst>
        </pc:inkChg>
        <pc:inkChg chg="add">
          <ac:chgData name="Jyothiradhithya K" userId="42792ea80e6f7dc0" providerId="LiveId" clId="{4B977E78-7FA5-4050-A89E-CE1180832CAC}" dt="2024-01-29T16:16:01.389" v="561" actId="9405"/>
          <ac:inkMkLst>
            <pc:docMk/>
            <pc:sldMk cId="863062543" sldId="282"/>
            <ac:inkMk id="28" creationId="{0DC466D0-22E1-A73C-8164-99FDEA45FFC0}"/>
          </ac:inkMkLst>
        </pc:inkChg>
        <pc:inkChg chg="add">
          <ac:chgData name="Jyothiradhithya K" userId="42792ea80e6f7dc0" providerId="LiveId" clId="{4B977E78-7FA5-4050-A89E-CE1180832CAC}" dt="2024-01-29T16:16:05.007" v="562" actId="9405"/>
          <ac:inkMkLst>
            <pc:docMk/>
            <pc:sldMk cId="863062543" sldId="282"/>
            <ac:inkMk id="29" creationId="{233DAF82-253E-A4FD-352F-2C16E9183457}"/>
          </ac:inkMkLst>
        </pc:inkChg>
        <pc:inkChg chg="add">
          <ac:chgData name="Jyothiradhithya K" userId="42792ea80e6f7dc0" providerId="LiveId" clId="{4B977E78-7FA5-4050-A89E-CE1180832CAC}" dt="2024-01-29T16:16:07.988" v="563" actId="9405"/>
          <ac:inkMkLst>
            <pc:docMk/>
            <pc:sldMk cId="863062543" sldId="282"/>
            <ac:inkMk id="30" creationId="{6D550E2F-BF4C-A7E1-709E-E2A0E3A1137E}"/>
          </ac:inkMkLst>
        </pc:inkChg>
        <pc:inkChg chg="add">
          <ac:chgData name="Jyothiradhithya K" userId="42792ea80e6f7dc0" providerId="LiveId" clId="{4B977E78-7FA5-4050-A89E-CE1180832CAC}" dt="2024-01-29T16:16:15.228" v="564" actId="9405"/>
          <ac:inkMkLst>
            <pc:docMk/>
            <pc:sldMk cId="863062543" sldId="282"/>
            <ac:inkMk id="31" creationId="{2DBC97AC-911E-8EC3-7963-DA5FEB52C6F4}"/>
          </ac:inkMkLst>
        </pc:inkChg>
      </pc:sldChg>
      <pc:sldChg chg="addSp delSp modSp new mod">
        <pc:chgData name="Jyothiradhithya K" userId="42792ea80e6f7dc0" providerId="LiveId" clId="{4B977E78-7FA5-4050-A89E-CE1180832CAC}" dt="2024-02-16T15:34:31.907" v="905" actId="255"/>
        <pc:sldMkLst>
          <pc:docMk/>
          <pc:sldMk cId="2548099049" sldId="283"/>
        </pc:sldMkLst>
        <pc:spChg chg="add mod">
          <ac:chgData name="Jyothiradhithya K" userId="42792ea80e6f7dc0" providerId="LiveId" clId="{4B977E78-7FA5-4050-A89E-CE1180832CAC}" dt="2024-02-14T07:19:16.375" v="694" actId="20577"/>
          <ac:spMkLst>
            <pc:docMk/>
            <pc:sldMk cId="2548099049" sldId="283"/>
            <ac:spMk id="2" creationId="{17081EA1-2053-159D-A763-C8ABD0710A5F}"/>
          </ac:spMkLst>
        </pc:spChg>
        <pc:spChg chg="del">
          <ac:chgData name="Jyothiradhithya K" userId="42792ea80e6f7dc0" providerId="LiveId" clId="{4B977E78-7FA5-4050-A89E-CE1180832CAC}" dt="2024-01-09T04:30:36.818" v="145" actId="21"/>
          <ac:spMkLst>
            <pc:docMk/>
            <pc:sldMk cId="2548099049" sldId="283"/>
            <ac:spMk id="2" creationId="{588D3690-CD54-5D35-36FB-31C0452A0FC5}"/>
          </ac:spMkLst>
        </pc:spChg>
        <pc:spChg chg="mod">
          <ac:chgData name="Jyothiradhithya K" userId="42792ea80e6f7dc0" providerId="LiveId" clId="{4B977E78-7FA5-4050-A89E-CE1180832CAC}" dt="2024-02-16T15:34:31.907" v="905" actId="255"/>
          <ac:spMkLst>
            <pc:docMk/>
            <pc:sldMk cId="2548099049" sldId="283"/>
            <ac:spMk id="3" creationId="{0B1673D3-69BD-8130-5A6B-6E0F29067FD4}"/>
          </ac:spMkLst>
        </pc:spChg>
        <pc:picChg chg="add mod">
          <ac:chgData name="Jyothiradhithya K" userId="42792ea80e6f7dc0" providerId="LiveId" clId="{4B977E78-7FA5-4050-A89E-CE1180832CAC}" dt="2024-01-09T04:30:31.297" v="144"/>
          <ac:picMkLst>
            <pc:docMk/>
            <pc:sldMk cId="2548099049" sldId="283"/>
            <ac:picMk id="5" creationId="{374CBBE7-2A97-5E62-127C-0C35B6EFFDF8}"/>
          </ac:picMkLst>
        </pc:picChg>
      </pc:sldChg>
      <pc:sldChg chg="addSp delSp modSp new del mod">
        <pc:chgData name="Jyothiradhithya K" userId="42792ea80e6f7dc0" providerId="LiveId" clId="{4B977E78-7FA5-4050-A89E-CE1180832CAC}" dt="2024-01-09T21:28:01.645" v="283" actId="2696"/>
        <pc:sldMkLst>
          <pc:docMk/>
          <pc:sldMk cId="1239307576" sldId="284"/>
        </pc:sldMkLst>
        <pc:spChg chg="del">
          <ac:chgData name="Jyothiradhithya K" userId="42792ea80e6f7dc0" providerId="LiveId" clId="{4B977E78-7FA5-4050-A89E-CE1180832CAC}" dt="2024-01-09T04:32:05.855" v="199" actId="21"/>
          <ac:spMkLst>
            <pc:docMk/>
            <pc:sldMk cId="1239307576" sldId="284"/>
            <ac:spMk id="2" creationId="{7E7FDC03-67CC-C976-D90E-54489732B362}"/>
          </ac:spMkLst>
        </pc:spChg>
        <pc:spChg chg="mod">
          <ac:chgData name="Jyothiradhithya K" userId="42792ea80e6f7dc0" providerId="LiveId" clId="{4B977E78-7FA5-4050-A89E-CE1180832CAC}" dt="2024-01-09T04:34:17.284" v="227" actId="113"/>
          <ac:spMkLst>
            <pc:docMk/>
            <pc:sldMk cId="1239307576" sldId="284"/>
            <ac:spMk id="3" creationId="{3BFA5C0D-D150-AF51-64C3-4C972C83A0F1}"/>
          </ac:spMkLst>
        </pc:spChg>
        <pc:picChg chg="add mod">
          <ac:chgData name="Jyothiradhithya K" userId="42792ea80e6f7dc0" providerId="LiveId" clId="{4B977E78-7FA5-4050-A89E-CE1180832CAC}" dt="2024-01-09T04:32:01.202" v="198"/>
          <ac:picMkLst>
            <pc:docMk/>
            <pc:sldMk cId="1239307576" sldId="284"/>
            <ac:picMk id="5" creationId="{A697DFE1-5795-27EF-C707-0B29B9E3F304}"/>
          </ac:picMkLst>
        </pc:picChg>
        <pc:picChg chg="add del mod">
          <ac:chgData name="Jyothiradhithya K" userId="42792ea80e6f7dc0" providerId="LiveId" clId="{4B977E78-7FA5-4050-A89E-CE1180832CAC}" dt="2024-01-09T21:27:57.543" v="282" actId="478"/>
          <ac:picMkLst>
            <pc:docMk/>
            <pc:sldMk cId="1239307576" sldId="284"/>
            <ac:picMk id="6" creationId="{C0FC8C22-C0C1-13C2-1EAF-DB5FE17909F0}"/>
          </ac:picMkLst>
        </pc:picChg>
        <pc:picChg chg="add del mod">
          <ac:chgData name="Jyothiradhithya K" userId="42792ea80e6f7dc0" providerId="LiveId" clId="{4B977E78-7FA5-4050-A89E-CE1180832CAC}" dt="2024-01-09T04:32:34.249" v="221"/>
          <ac:picMkLst>
            <pc:docMk/>
            <pc:sldMk cId="1239307576" sldId="284"/>
            <ac:picMk id="2050" creationId="{B1C51208-5BA0-EB72-30E9-D7BA6BBC9791}"/>
          </ac:picMkLst>
        </pc:picChg>
      </pc:sldChg>
      <pc:sldChg chg="addSp delSp modSp new mod">
        <pc:chgData name="Jyothiradhithya K" userId="42792ea80e6f7dc0" providerId="LiveId" clId="{4B977E78-7FA5-4050-A89E-CE1180832CAC}" dt="2024-02-14T07:17:41.522" v="658" actId="20577"/>
        <pc:sldMkLst>
          <pc:docMk/>
          <pc:sldMk cId="2534570464" sldId="284"/>
        </pc:sldMkLst>
        <pc:spChg chg="del mod">
          <ac:chgData name="Jyothiradhithya K" userId="42792ea80e6f7dc0" providerId="LiveId" clId="{4B977E78-7FA5-4050-A89E-CE1180832CAC}" dt="2024-01-09T21:28:54.370" v="287" actId="21"/>
          <ac:spMkLst>
            <pc:docMk/>
            <pc:sldMk cId="2534570464" sldId="284"/>
            <ac:spMk id="2" creationId="{2DD33913-D916-08EE-C8A4-ED5A1383ACFC}"/>
          </ac:spMkLst>
        </pc:spChg>
        <pc:spChg chg="mod">
          <ac:chgData name="Jyothiradhithya K" userId="42792ea80e6f7dc0" providerId="LiveId" clId="{4B977E78-7FA5-4050-A89E-CE1180832CAC}" dt="2024-01-09T21:30:39.158" v="315" actId="14100"/>
          <ac:spMkLst>
            <pc:docMk/>
            <pc:sldMk cId="2534570464" sldId="284"/>
            <ac:spMk id="3" creationId="{8565149A-1230-EBBC-0ACD-2BB99E056948}"/>
          </ac:spMkLst>
        </pc:spChg>
        <pc:spChg chg="add mod">
          <ac:chgData name="Jyothiradhithya K" userId="42792ea80e6f7dc0" providerId="LiveId" clId="{4B977E78-7FA5-4050-A89E-CE1180832CAC}" dt="2024-01-09T21:38:24.451" v="380"/>
          <ac:spMkLst>
            <pc:docMk/>
            <pc:sldMk cId="2534570464" sldId="284"/>
            <ac:spMk id="8" creationId="{FF9DD282-C0ED-CB37-76FD-A66CF2B0B62F}"/>
          </ac:spMkLst>
        </pc:spChg>
        <pc:spChg chg="add mod">
          <ac:chgData name="Jyothiradhithya K" userId="42792ea80e6f7dc0" providerId="LiveId" clId="{4B977E78-7FA5-4050-A89E-CE1180832CAC}" dt="2024-02-14T07:17:41.522" v="658" actId="20577"/>
          <ac:spMkLst>
            <pc:docMk/>
            <pc:sldMk cId="2534570464" sldId="284"/>
            <ac:spMk id="9" creationId="{22D99E46-41B6-870B-EAA1-1FD49B1C8A8F}"/>
          </ac:spMkLst>
        </pc:spChg>
        <pc:graphicFrameChg chg="add mod modGraphic">
          <ac:chgData name="Jyothiradhithya K" userId="42792ea80e6f7dc0" providerId="LiveId" clId="{4B977E78-7FA5-4050-A89E-CE1180832CAC}" dt="2024-01-09T21:35:05.132" v="345" actId="14100"/>
          <ac:graphicFrameMkLst>
            <pc:docMk/>
            <pc:sldMk cId="2534570464" sldId="284"/>
            <ac:graphicFrameMk id="7" creationId="{00000000-0000-0000-0000-000000000000}"/>
          </ac:graphicFrameMkLst>
        </pc:graphicFrameChg>
        <pc:graphicFrameChg chg="add mod">
          <ac:chgData name="Jyothiradhithya K" userId="42792ea80e6f7dc0" providerId="LiveId" clId="{4B977E78-7FA5-4050-A89E-CE1180832CAC}" dt="2024-01-09T21:30:23.938" v="311"/>
          <ac:graphicFrameMkLst>
            <pc:docMk/>
            <pc:sldMk cId="2534570464" sldId="284"/>
            <ac:graphicFrameMk id="84" creationId="{00000000-0000-0000-0000-000000000000}"/>
          </ac:graphicFrameMkLst>
        </pc:graphicFrameChg>
        <pc:picChg chg="add mod">
          <ac:chgData name="Jyothiradhithya K" userId="42792ea80e6f7dc0" providerId="LiveId" clId="{4B977E78-7FA5-4050-A89E-CE1180832CAC}" dt="2024-01-09T21:28:48.165" v="286"/>
          <ac:picMkLst>
            <pc:docMk/>
            <pc:sldMk cId="2534570464" sldId="284"/>
            <ac:picMk id="5" creationId="{82B08A13-ACF6-CE7B-EAA7-93B1DCC1A1A8}"/>
          </ac:picMkLst>
        </pc:picChg>
        <pc:picChg chg="add del mod">
          <ac:chgData name="Jyothiradhithya K" userId="42792ea80e6f7dc0" providerId="LiveId" clId="{4B977E78-7FA5-4050-A89E-CE1180832CAC}" dt="2024-01-09T21:34:24.343" v="338" actId="21"/>
          <ac:picMkLst>
            <pc:docMk/>
            <pc:sldMk cId="2534570464" sldId="284"/>
            <ac:picMk id="6" creationId="{2A4FA775-6CD3-CF52-929D-C011189B6120}"/>
          </ac:picMkLst>
        </pc:picChg>
      </pc:sldChg>
      <pc:sldChg chg="addSp delSp modSp new mod">
        <pc:chgData name="Jyothiradhithya K" userId="42792ea80e6f7dc0" providerId="LiveId" clId="{4B977E78-7FA5-4050-A89E-CE1180832CAC}" dt="2024-02-14T07:18:09.964" v="664" actId="20577"/>
        <pc:sldMkLst>
          <pc:docMk/>
          <pc:sldMk cId="379107756" sldId="285"/>
        </pc:sldMkLst>
        <pc:spChg chg="add del">
          <ac:chgData name="Jyothiradhithya K" userId="42792ea80e6f7dc0" providerId="LiveId" clId="{4B977E78-7FA5-4050-A89E-CE1180832CAC}" dt="2024-01-09T21:33:38.121" v="330" actId="21"/>
          <ac:spMkLst>
            <pc:docMk/>
            <pc:sldMk cId="379107756" sldId="285"/>
            <ac:spMk id="2" creationId="{55191172-EB0D-B4B6-F129-D02DFCE1C265}"/>
          </ac:spMkLst>
        </pc:spChg>
        <pc:spChg chg="add del mod">
          <ac:chgData name="Jyothiradhithya K" userId="42792ea80e6f7dc0" providerId="LiveId" clId="{4B977E78-7FA5-4050-A89E-CE1180832CAC}" dt="2024-01-09T21:33:49.655" v="332"/>
          <ac:spMkLst>
            <pc:docMk/>
            <pc:sldMk cId="379107756" sldId="285"/>
            <ac:spMk id="3" creationId="{D3A28AEC-8B01-4F2C-D297-E41A0B419D30}"/>
          </ac:spMkLst>
        </pc:spChg>
        <pc:spChg chg="add mod">
          <ac:chgData name="Jyothiradhithya K" userId="42792ea80e6f7dc0" providerId="LiveId" clId="{4B977E78-7FA5-4050-A89E-CE1180832CAC}" dt="2024-01-09T21:32:55.641" v="324"/>
          <ac:spMkLst>
            <pc:docMk/>
            <pc:sldMk cId="379107756" sldId="285"/>
            <ac:spMk id="6" creationId="{55191172-EB0D-B4B6-F129-D02DFCE1C265}"/>
          </ac:spMkLst>
        </pc:spChg>
        <pc:spChg chg="add mod">
          <ac:chgData name="Jyothiradhithya K" userId="42792ea80e6f7dc0" providerId="LiveId" clId="{4B977E78-7FA5-4050-A89E-CE1180832CAC}" dt="2024-02-14T07:18:09.964" v="664" actId="20577"/>
          <ac:spMkLst>
            <pc:docMk/>
            <pc:sldMk cId="379107756" sldId="285"/>
            <ac:spMk id="7" creationId="{9DAF0E30-68C2-5C88-AD4C-84A53B9B135F}"/>
          </ac:spMkLst>
        </pc:spChg>
        <pc:graphicFrameChg chg="add mod modGraphic">
          <ac:chgData name="Jyothiradhithya K" userId="42792ea80e6f7dc0" providerId="LiveId" clId="{4B977E78-7FA5-4050-A89E-CE1180832CAC}" dt="2024-01-09T21:34:07.174" v="337" actId="14100"/>
          <ac:graphicFrameMkLst>
            <pc:docMk/>
            <pc:sldMk cId="379107756" sldId="285"/>
            <ac:graphicFrameMk id="90" creationId="{00000000-0000-0000-0000-000000000000}"/>
          </ac:graphicFrameMkLst>
        </pc:graphicFrameChg>
        <pc:picChg chg="add mod">
          <ac:chgData name="Jyothiradhithya K" userId="42792ea80e6f7dc0" providerId="LiveId" clId="{4B977E78-7FA5-4050-A89E-CE1180832CAC}" dt="2024-01-09T21:32:41.742" v="320"/>
          <ac:picMkLst>
            <pc:docMk/>
            <pc:sldMk cId="379107756" sldId="285"/>
            <ac:picMk id="5" creationId="{68693D6B-E478-443A-1527-1BFAAA03CC85}"/>
          </ac:picMkLst>
        </pc:picChg>
      </pc:sldChg>
      <pc:sldChg chg="addSp delSp modSp new mod">
        <pc:chgData name="Jyothiradhithya K" userId="42792ea80e6f7dc0" providerId="LiveId" clId="{4B977E78-7FA5-4050-A89E-CE1180832CAC}" dt="2024-02-14T07:18:23.322" v="670" actId="20577"/>
        <pc:sldMkLst>
          <pc:docMk/>
          <pc:sldMk cId="3797525848" sldId="286"/>
        </pc:sldMkLst>
        <pc:spChg chg="del">
          <ac:chgData name="Jyothiradhithya K" userId="42792ea80e6f7dc0" providerId="LiveId" clId="{4B977E78-7FA5-4050-A89E-CE1180832CAC}" dt="2024-01-09T21:35:26.859" v="348" actId="21"/>
          <ac:spMkLst>
            <pc:docMk/>
            <pc:sldMk cId="3797525848" sldId="286"/>
            <ac:spMk id="2" creationId="{8EA90C78-D439-B38D-A6CC-6DC4F5414D60}"/>
          </ac:spMkLst>
        </pc:spChg>
        <pc:spChg chg="del mod">
          <ac:chgData name="Jyothiradhithya K" userId="42792ea80e6f7dc0" providerId="LiveId" clId="{4B977E78-7FA5-4050-A89E-CE1180832CAC}" dt="2024-01-09T21:35:42.243" v="350"/>
          <ac:spMkLst>
            <pc:docMk/>
            <pc:sldMk cId="3797525848" sldId="286"/>
            <ac:spMk id="3" creationId="{E26B5C98-B710-55CA-135D-1D3553C4FAF1}"/>
          </ac:spMkLst>
        </pc:spChg>
        <pc:spChg chg="add mod">
          <ac:chgData name="Jyothiradhithya K" userId="42792ea80e6f7dc0" providerId="LiveId" clId="{4B977E78-7FA5-4050-A89E-CE1180832CAC}" dt="2024-02-14T07:18:23.322" v="670" actId="20577"/>
          <ac:spMkLst>
            <pc:docMk/>
            <pc:sldMk cId="3797525848" sldId="286"/>
            <ac:spMk id="6" creationId="{040D1E93-4BFC-2E9B-5632-45C853DDA2D2}"/>
          </ac:spMkLst>
        </pc:spChg>
        <pc:graphicFrameChg chg="add mod modGraphic">
          <ac:chgData name="Jyothiradhithya K" userId="42792ea80e6f7dc0" providerId="LiveId" clId="{4B977E78-7FA5-4050-A89E-CE1180832CAC}" dt="2024-01-09T21:35:56.613" v="353" actId="14100"/>
          <ac:graphicFrameMkLst>
            <pc:docMk/>
            <pc:sldMk cId="3797525848" sldId="286"/>
            <ac:graphicFrameMk id="96" creationId="{00000000-0000-0000-0000-000000000000}"/>
          </ac:graphicFrameMkLst>
        </pc:graphicFrameChg>
        <pc:picChg chg="add mod">
          <ac:chgData name="Jyothiradhithya K" userId="42792ea80e6f7dc0" providerId="LiveId" clId="{4B977E78-7FA5-4050-A89E-CE1180832CAC}" dt="2024-01-09T21:35:22.583" v="347"/>
          <ac:picMkLst>
            <pc:docMk/>
            <pc:sldMk cId="3797525848" sldId="286"/>
            <ac:picMk id="5" creationId="{90CD3078-0ABD-095E-7F21-6DAC4D819580}"/>
          </ac:picMkLst>
        </pc:picChg>
      </pc:sldChg>
      <pc:sldChg chg="addSp delSp modSp new mod">
        <pc:chgData name="Jyothiradhithya K" userId="42792ea80e6f7dc0" providerId="LiveId" clId="{4B977E78-7FA5-4050-A89E-CE1180832CAC}" dt="2024-02-14T07:19:24.502" v="700" actId="20577"/>
        <pc:sldMkLst>
          <pc:docMk/>
          <pc:sldMk cId="4192549324" sldId="287"/>
        </pc:sldMkLst>
        <pc:spChg chg="del">
          <ac:chgData name="Jyothiradhithya K" userId="42792ea80e6f7dc0" providerId="LiveId" clId="{4B977E78-7FA5-4050-A89E-CE1180832CAC}" dt="2024-01-09T21:37:17.064" v="360" actId="21"/>
          <ac:spMkLst>
            <pc:docMk/>
            <pc:sldMk cId="4192549324" sldId="287"/>
            <ac:spMk id="2" creationId="{FF9DD282-C0ED-CB37-76FD-A66CF2B0B62F}"/>
          </ac:spMkLst>
        </pc:spChg>
        <pc:spChg chg="mod">
          <ac:chgData name="Jyothiradhithya K" userId="42792ea80e6f7dc0" providerId="LiveId" clId="{4B977E78-7FA5-4050-A89E-CE1180832CAC}" dt="2024-01-09T21:37:53.205" v="379" actId="2711"/>
          <ac:spMkLst>
            <pc:docMk/>
            <pc:sldMk cId="4192549324" sldId="287"/>
            <ac:spMk id="3" creationId="{20E2E7C7-24BA-DAB7-3702-0BE8B3E82EAA}"/>
          </ac:spMkLst>
        </pc:spChg>
        <pc:spChg chg="add mod">
          <ac:chgData name="Jyothiradhithya K" userId="42792ea80e6f7dc0" providerId="LiveId" clId="{4B977E78-7FA5-4050-A89E-CE1180832CAC}" dt="2024-02-14T07:19:24.502" v="700" actId="20577"/>
          <ac:spMkLst>
            <pc:docMk/>
            <pc:sldMk cId="4192549324" sldId="287"/>
            <ac:spMk id="6" creationId="{3A18A09B-3177-342B-D095-DCE08D0DD308}"/>
          </ac:spMkLst>
        </pc:spChg>
        <pc:picChg chg="add mod">
          <ac:chgData name="Jyothiradhithya K" userId="42792ea80e6f7dc0" providerId="LiveId" clId="{4B977E78-7FA5-4050-A89E-CE1180832CAC}" dt="2024-01-09T21:37:13.224" v="359"/>
          <ac:picMkLst>
            <pc:docMk/>
            <pc:sldMk cId="4192549324" sldId="287"/>
            <ac:picMk id="5" creationId="{C506BD21-A051-7D53-6399-96B8E640C6D1}"/>
          </ac:picMkLst>
        </pc:picChg>
        <pc:picChg chg="add mod">
          <ac:chgData name="Jyothiradhithya K" userId="42792ea80e6f7dc0" providerId="LiveId" clId="{4B977E78-7FA5-4050-A89E-CE1180832CAC}" dt="2024-01-09T21:37:41.048" v="377" actId="14100"/>
          <ac:picMkLst>
            <pc:docMk/>
            <pc:sldMk cId="4192549324" sldId="287"/>
            <ac:picMk id="140" creationId="{00000000-0000-0000-0000-000000000000}"/>
          </ac:picMkLst>
        </pc:picChg>
      </pc:sldChg>
      <pc:sldChg chg="modSp mod">
        <pc:chgData name="Jyothiradhithya K" userId="42792ea80e6f7dc0" providerId="LiveId" clId="{4B977E78-7FA5-4050-A89E-CE1180832CAC}" dt="2024-02-14T07:19:36.880" v="706" actId="20577"/>
        <pc:sldMkLst>
          <pc:docMk/>
          <pc:sldMk cId="2251452907" sldId="288"/>
        </pc:sldMkLst>
        <pc:spChg chg="mod">
          <ac:chgData name="Jyothiradhithya K" userId="42792ea80e6f7dc0" providerId="LiveId" clId="{4B977E78-7FA5-4050-A89E-CE1180832CAC}" dt="2024-02-14T07:19:36.880" v="706" actId="20577"/>
          <ac:spMkLst>
            <pc:docMk/>
            <pc:sldMk cId="2251452907" sldId="288"/>
            <ac:spMk id="6" creationId="{7933EB89-6EC8-9AD2-6528-C5B634671223}"/>
          </ac:spMkLst>
        </pc:spChg>
      </pc:sldChg>
      <pc:sldChg chg="modSp mod">
        <pc:chgData name="Jyothiradhithya K" userId="42792ea80e6f7dc0" providerId="LiveId" clId="{4B977E78-7FA5-4050-A89E-CE1180832CAC}" dt="2024-02-14T07:19:45.213" v="712" actId="20577"/>
        <pc:sldMkLst>
          <pc:docMk/>
          <pc:sldMk cId="3661833279" sldId="289"/>
        </pc:sldMkLst>
        <pc:spChg chg="mod">
          <ac:chgData name="Jyothiradhithya K" userId="42792ea80e6f7dc0" providerId="LiveId" clId="{4B977E78-7FA5-4050-A89E-CE1180832CAC}" dt="2024-02-14T07:19:45.213" v="712" actId="20577"/>
          <ac:spMkLst>
            <pc:docMk/>
            <pc:sldMk cId="3661833279" sldId="289"/>
            <ac:spMk id="6" creationId="{7C0ADC72-BEE8-6BD4-177E-EB937D8087E7}"/>
          </ac:spMkLst>
        </pc:spChg>
      </pc:sldChg>
      <pc:sldChg chg="modSp mod">
        <pc:chgData name="Jyothiradhithya K" userId="42792ea80e6f7dc0" providerId="LiveId" clId="{4B977E78-7FA5-4050-A89E-CE1180832CAC}" dt="2024-02-14T07:20:08.757" v="724" actId="20577"/>
        <pc:sldMkLst>
          <pc:docMk/>
          <pc:sldMk cId="2159024712" sldId="290"/>
        </pc:sldMkLst>
        <pc:spChg chg="mod">
          <ac:chgData name="Jyothiradhithya K" userId="42792ea80e6f7dc0" providerId="LiveId" clId="{4B977E78-7FA5-4050-A89E-CE1180832CAC}" dt="2024-02-14T07:20:08.757" v="724" actId="20577"/>
          <ac:spMkLst>
            <pc:docMk/>
            <pc:sldMk cId="2159024712" sldId="290"/>
            <ac:spMk id="5" creationId="{91018EF4-5926-04EB-E108-6FA2025C8404}"/>
          </ac:spMkLst>
        </pc:spChg>
      </pc:sldChg>
      <pc:sldChg chg="modSp mod">
        <pc:chgData name="Jyothiradhithya K" userId="42792ea80e6f7dc0" providerId="LiveId" clId="{4B977E78-7FA5-4050-A89E-CE1180832CAC}" dt="2024-02-14T07:19:58.385" v="718" actId="20577"/>
        <pc:sldMkLst>
          <pc:docMk/>
          <pc:sldMk cId="651918613" sldId="291"/>
        </pc:sldMkLst>
        <pc:spChg chg="mod">
          <ac:chgData name="Jyothiradhithya K" userId="42792ea80e6f7dc0" providerId="LiveId" clId="{4B977E78-7FA5-4050-A89E-CE1180832CAC}" dt="2024-02-14T07:19:58.385" v="718" actId="20577"/>
          <ac:spMkLst>
            <pc:docMk/>
            <pc:sldMk cId="651918613" sldId="291"/>
            <ac:spMk id="6" creationId="{18820E3C-039E-EB90-662C-3C375B03A281}"/>
          </ac:spMkLst>
        </pc:spChg>
      </pc:sldChg>
      <pc:sldChg chg="addSp delSp modSp mod">
        <pc:chgData name="Jyothiradhithya K" userId="42792ea80e6f7dc0" providerId="LiveId" clId="{4B977E78-7FA5-4050-A89E-CE1180832CAC}" dt="2024-03-21T05:13:24.658" v="1009" actId="14100"/>
        <pc:sldMkLst>
          <pc:docMk/>
          <pc:sldMk cId="1304170492" sldId="292"/>
        </pc:sldMkLst>
        <pc:spChg chg="mod">
          <ac:chgData name="Jyothiradhithya K" userId="42792ea80e6f7dc0" providerId="LiveId" clId="{4B977E78-7FA5-4050-A89E-CE1180832CAC}" dt="2024-02-17T05:45:36.317" v="991" actId="20577"/>
          <ac:spMkLst>
            <pc:docMk/>
            <pc:sldMk cId="1304170492" sldId="292"/>
            <ac:spMk id="3" creationId="{A0EC9CB1-FA13-F294-A7AC-B30BF407C852}"/>
          </ac:spMkLst>
        </pc:spChg>
        <pc:spChg chg="mod">
          <ac:chgData name="Jyothiradhithya K" userId="42792ea80e6f7dc0" providerId="LiveId" clId="{4B977E78-7FA5-4050-A89E-CE1180832CAC}" dt="2024-02-14T07:20:44.736" v="733" actId="20577"/>
          <ac:spMkLst>
            <pc:docMk/>
            <pc:sldMk cId="1304170492" sldId="292"/>
            <ac:spMk id="8" creationId="{C6D27B2E-1F68-F462-0771-D1C68D1EF726}"/>
          </ac:spMkLst>
        </pc:spChg>
        <pc:picChg chg="add del mod">
          <ac:chgData name="Jyothiradhithya K" userId="42792ea80e6f7dc0" providerId="LiveId" clId="{4B977E78-7FA5-4050-A89E-CE1180832CAC}" dt="2024-03-21T05:11:59.853" v="1003" actId="478"/>
          <ac:picMkLst>
            <pc:docMk/>
            <pc:sldMk cId="1304170492" sldId="292"/>
            <ac:picMk id="6" creationId="{B3F28695-B140-0BEF-8D8B-A70AEC8CF6DE}"/>
          </ac:picMkLst>
        </pc:picChg>
        <pc:picChg chg="del">
          <ac:chgData name="Jyothiradhithya K" userId="42792ea80e6f7dc0" providerId="LiveId" clId="{4B977E78-7FA5-4050-A89E-CE1180832CAC}" dt="2024-02-17T03:03:38.421" v="906" actId="478"/>
          <ac:picMkLst>
            <pc:docMk/>
            <pc:sldMk cId="1304170492" sldId="292"/>
            <ac:picMk id="7" creationId="{72ACE0FC-85F4-90EF-CD14-012463C64E4C}"/>
          </ac:picMkLst>
        </pc:picChg>
        <pc:picChg chg="add mod">
          <ac:chgData name="Jyothiradhithya K" userId="42792ea80e6f7dc0" providerId="LiveId" clId="{4B977E78-7FA5-4050-A89E-CE1180832CAC}" dt="2024-03-21T05:12:10.986" v="1005" actId="14100"/>
          <ac:picMkLst>
            <pc:docMk/>
            <pc:sldMk cId="1304170492" sldId="292"/>
            <ac:picMk id="7" creationId="{F4B9F4A1-2326-EC15-C961-C9B03F45E3DC}"/>
          </ac:picMkLst>
        </pc:picChg>
        <pc:picChg chg="add del mod">
          <ac:chgData name="Jyothiradhithya K" userId="42792ea80e6f7dc0" providerId="LiveId" clId="{4B977E78-7FA5-4050-A89E-CE1180832CAC}" dt="2024-03-21T05:13:15.192" v="1007" actId="478"/>
          <ac:picMkLst>
            <pc:docMk/>
            <pc:sldMk cId="1304170492" sldId="292"/>
            <ac:picMk id="10" creationId="{CCB38E47-C3AC-23C0-6A2E-B99AC44FABED}"/>
          </ac:picMkLst>
        </pc:picChg>
        <pc:picChg chg="add mod">
          <ac:chgData name="Jyothiradhithya K" userId="42792ea80e6f7dc0" providerId="LiveId" clId="{4B977E78-7FA5-4050-A89E-CE1180832CAC}" dt="2024-03-21T05:13:24.658" v="1009" actId="14100"/>
          <ac:picMkLst>
            <pc:docMk/>
            <pc:sldMk cId="1304170492" sldId="292"/>
            <ac:picMk id="11" creationId="{EC2907F5-7088-074F-7B4A-ED2E705ECACC}"/>
          </ac:picMkLst>
        </pc:picChg>
      </pc:sldChg>
      <pc:sldChg chg="del">
        <pc:chgData name="Jyothiradhithya K" userId="42792ea80e6f7dc0" providerId="LiveId" clId="{4B977E78-7FA5-4050-A89E-CE1180832CAC}" dt="2024-02-14T07:06:14.659" v="565" actId="2696"/>
        <pc:sldMkLst>
          <pc:docMk/>
          <pc:sldMk cId="608211459" sldId="293"/>
        </pc:sldMkLst>
      </pc:sldChg>
      <pc:sldChg chg="addSp delSp modSp new mod">
        <pc:chgData name="Jyothiradhithya K" userId="42792ea80e6f7dc0" providerId="LiveId" clId="{4B977E78-7FA5-4050-A89E-CE1180832CAC}" dt="2024-02-14T07:20:31.394" v="727"/>
        <pc:sldMkLst>
          <pc:docMk/>
          <pc:sldMk cId="3409029546" sldId="293"/>
        </pc:sldMkLst>
        <pc:spChg chg="del">
          <ac:chgData name="Jyothiradhithya K" userId="42792ea80e6f7dc0" providerId="LiveId" clId="{4B977E78-7FA5-4050-A89E-CE1180832CAC}" dt="2024-02-14T07:12:09.993" v="569" actId="21"/>
          <ac:spMkLst>
            <pc:docMk/>
            <pc:sldMk cId="3409029546" sldId="293"/>
            <ac:spMk id="2" creationId="{76D7C852-141D-0646-81A7-43BE917B5683}"/>
          </ac:spMkLst>
        </pc:spChg>
        <pc:spChg chg="mod">
          <ac:chgData name="Jyothiradhithya K" userId="42792ea80e6f7dc0" providerId="LiveId" clId="{4B977E78-7FA5-4050-A89E-CE1180832CAC}" dt="2024-02-14T07:16:39.744" v="634" actId="113"/>
          <ac:spMkLst>
            <pc:docMk/>
            <pc:sldMk cId="3409029546" sldId="293"/>
            <ac:spMk id="3" creationId="{AB72FC31-4765-AC23-8251-525387D4828E}"/>
          </ac:spMkLst>
        </pc:spChg>
        <pc:spChg chg="add del">
          <ac:chgData name="Jyothiradhithya K" userId="42792ea80e6f7dc0" providerId="LiveId" clId="{4B977E78-7FA5-4050-A89E-CE1180832CAC}" dt="2024-02-14T07:20:21.483" v="726" actId="22"/>
          <ac:spMkLst>
            <pc:docMk/>
            <pc:sldMk cId="3409029546" sldId="293"/>
            <ac:spMk id="7" creationId="{776C50DC-4BAC-B647-3A7E-710E816D6E75}"/>
          </ac:spMkLst>
        </pc:spChg>
        <pc:spChg chg="add mod">
          <ac:chgData name="Jyothiradhithya K" userId="42792ea80e6f7dc0" providerId="LiveId" clId="{4B977E78-7FA5-4050-A89E-CE1180832CAC}" dt="2024-02-14T07:20:31.394" v="727"/>
          <ac:spMkLst>
            <pc:docMk/>
            <pc:sldMk cId="3409029546" sldId="293"/>
            <ac:spMk id="8" creationId="{5DFFAB32-94AC-4182-F955-0129883CB5CD}"/>
          </ac:spMkLst>
        </pc:spChg>
        <pc:picChg chg="add mod">
          <ac:chgData name="Jyothiradhithya K" userId="42792ea80e6f7dc0" providerId="LiveId" clId="{4B977E78-7FA5-4050-A89E-CE1180832CAC}" dt="2024-02-14T07:12:04.960" v="568"/>
          <ac:picMkLst>
            <pc:docMk/>
            <pc:sldMk cId="3409029546" sldId="293"/>
            <ac:picMk id="5" creationId="{64579E30-FF83-3E46-B227-474E9FEEB26A}"/>
          </ac:picMkLst>
        </pc:picChg>
      </pc:sldChg>
      <pc:sldChg chg="modSp add del mod">
        <pc:chgData name="Jyothiradhithya K" userId="42792ea80e6f7dc0" providerId="LiveId" clId="{4B977E78-7FA5-4050-A89E-CE1180832CAC}" dt="2024-02-16T15:23:47.524" v="847"/>
        <pc:sldMkLst>
          <pc:docMk/>
          <pc:sldMk cId="1072916171" sldId="294"/>
        </pc:sldMkLst>
        <pc:spChg chg="mod">
          <ac:chgData name="Jyothiradhithya K" userId="42792ea80e6f7dc0" providerId="LiveId" clId="{4B977E78-7FA5-4050-A89E-CE1180832CAC}" dt="2024-02-16T15:23:42.694" v="846"/>
          <ac:spMkLst>
            <pc:docMk/>
            <pc:sldMk cId="1072916171" sldId="294"/>
            <ac:spMk id="3" creationId="{EF2AD057-D9DC-AEE3-F616-520EA2DFAA20}"/>
          </ac:spMkLst>
        </pc:spChg>
      </pc:sldChg>
      <pc:sldChg chg="addSp delSp modSp new mod">
        <pc:chgData name="Jyothiradhithya K" userId="42792ea80e6f7dc0" providerId="LiveId" clId="{4B977E78-7FA5-4050-A89E-CE1180832CAC}" dt="2024-03-21T05:14:30.705" v="1016" actId="14100"/>
        <pc:sldMkLst>
          <pc:docMk/>
          <pc:sldMk cId="1375648541" sldId="294"/>
        </pc:sldMkLst>
        <pc:spChg chg="del">
          <ac:chgData name="Jyothiradhithya K" userId="42792ea80e6f7dc0" providerId="LiveId" clId="{4B977E78-7FA5-4050-A89E-CE1180832CAC}" dt="2024-02-17T03:07:01.459" v="931" actId="21"/>
          <ac:spMkLst>
            <pc:docMk/>
            <pc:sldMk cId="1375648541" sldId="294"/>
            <ac:spMk id="2" creationId="{13EA9670-2477-54A0-58B7-E7C48881BC8D}"/>
          </ac:spMkLst>
        </pc:spChg>
        <pc:spChg chg="mod">
          <ac:chgData name="Jyothiradhithya K" userId="42792ea80e6f7dc0" providerId="LiveId" clId="{4B977E78-7FA5-4050-A89E-CE1180832CAC}" dt="2024-03-14T03:42:29.015" v="1001" actId="20577"/>
          <ac:spMkLst>
            <pc:docMk/>
            <pc:sldMk cId="1375648541" sldId="294"/>
            <ac:spMk id="3" creationId="{06AA14A7-3553-B306-8398-F4AE23B730E5}"/>
          </ac:spMkLst>
        </pc:spChg>
        <pc:spChg chg="add mod">
          <ac:chgData name="Jyothiradhithya K" userId="42792ea80e6f7dc0" providerId="LiveId" clId="{4B977E78-7FA5-4050-A89E-CE1180832CAC}" dt="2024-02-17T03:09:37.582" v="963"/>
          <ac:spMkLst>
            <pc:docMk/>
            <pc:sldMk cId="1375648541" sldId="294"/>
            <ac:spMk id="10" creationId="{D2EDE07F-47F5-3EA5-F351-91962444D239}"/>
          </ac:spMkLst>
        </pc:spChg>
        <pc:picChg chg="add mod">
          <ac:chgData name="Jyothiradhithya K" userId="42792ea80e6f7dc0" providerId="LiveId" clId="{4B977E78-7FA5-4050-A89E-CE1180832CAC}" dt="2024-02-17T03:06:56.206" v="930"/>
          <ac:picMkLst>
            <pc:docMk/>
            <pc:sldMk cId="1375648541" sldId="294"/>
            <ac:picMk id="5" creationId="{22E78D2D-4026-898C-F6EB-3273A96ED938}"/>
          </ac:picMkLst>
        </pc:picChg>
        <pc:picChg chg="add mod">
          <ac:chgData name="Jyothiradhithya K" userId="42792ea80e6f7dc0" providerId="LiveId" clId="{4B977E78-7FA5-4050-A89E-CE1180832CAC}" dt="2024-03-21T05:14:13.075" v="1012" actId="1076"/>
          <ac:picMkLst>
            <pc:docMk/>
            <pc:sldMk cId="1375648541" sldId="294"/>
            <ac:picMk id="6" creationId="{7EA2AEBE-D357-214F-1DC0-3D79781DC864}"/>
          </ac:picMkLst>
        </pc:picChg>
        <pc:picChg chg="add del mod">
          <ac:chgData name="Jyothiradhithya K" userId="42792ea80e6f7dc0" providerId="LiveId" clId="{4B977E78-7FA5-4050-A89E-CE1180832CAC}" dt="2024-03-21T05:14:06.772" v="1011" actId="478"/>
          <ac:picMkLst>
            <pc:docMk/>
            <pc:sldMk cId="1375648541" sldId="294"/>
            <ac:picMk id="7" creationId="{95D8073C-B3FA-31AE-6666-068292D966DE}"/>
          </ac:picMkLst>
        </pc:picChg>
        <pc:picChg chg="add del mod">
          <ac:chgData name="Jyothiradhithya K" userId="42792ea80e6f7dc0" providerId="LiveId" clId="{4B977E78-7FA5-4050-A89E-CE1180832CAC}" dt="2024-03-21T05:14:24.698" v="1014" actId="478"/>
          <ac:picMkLst>
            <pc:docMk/>
            <pc:sldMk cId="1375648541" sldId="294"/>
            <ac:picMk id="9" creationId="{E7800F00-E612-2BA8-5B31-BD81CAA205A8}"/>
          </ac:picMkLst>
        </pc:picChg>
        <pc:picChg chg="add mod">
          <ac:chgData name="Jyothiradhithya K" userId="42792ea80e6f7dc0" providerId="LiveId" clId="{4B977E78-7FA5-4050-A89E-CE1180832CAC}" dt="2024-03-21T05:14:30.705" v="1016" actId="14100"/>
          <ac:picMkLst>
            <pc:docMk/>
            <pc:sldMk cId="1375648541" sldId="294"/>
            <ac:picMk id="11" creationId="{F2DE9327-DD32-C951-9976-3CA45F156A72}"/>
          </ac:picMkLst>
        </pc:picChg>
      </pc:sldChg>
      <pc:sldChg chg="del">
        <pc:chgData name="Jyothiradhithya K" userId="42792ea80e6f7dc0" providerId="LiveId" clId="{4B977E78-7FA5-4050-A89E-CE1180832CAC}" dt="2024-02-14T07:06:18.870" v="566" actId="2696"/>
        <pc:sldMkLst>
          <pc:docMk/>
          <pc:sldMk cId="1680511997" sldId="294"/>
        </pc:sldMkLst>
      </pc:sldChg>
      <pc:sldChg chg="addSp delSp modSp new mod">
        <pc:chgData name="Jyothiradhithya K" userId="42792ea80e6f7dc0" providerId="LiveId" clId="{4B977E78-7FA5-4050-A89E-CE1180832CAC}" dt="2024-03-21T05:59:48.424" v="1090" actId="14100"/>
        <pc:sldMkLst>
          <pc:docMk/>
          <pc:sldMk cId="1572654457" sldId="295"/>
        </pc:sldMkLst>
        <pc:spChg chg="del">
          <ac:chgData name="Jyothiradhithya K" userId="42792ea80e6f7dc0" providerId="LiveId" clId="{4B977E78-7FA5-4050-A89E-CE1180832CAC}" dt="2024-03-21T05:57:17.740" v="1076" actId="21"/>
          <ac:spMkLst>
            <pc:docMk/>
            <pc:sldMk cId="1572654457" sldId="295"/>
            <ac:spMk id="2" creationId="{61C7F5D8-F241-7ACD-A8A3-0BC33A7EA1C6}"/>
          </ac:spMkLst>
        </pc:spChg>
        <pc:spChg chg="mod">
          <ac:chgData name="Jyothiradhithya K" userId="42792ea80e6f7dc0" providerId="LiveId" clId="{4B977E78-7FA5-4050-A89E-CE1180832CAC}" dt="2024-03-21T05:57:29.954" v="1085" actId="20577"/>
          <ac:spMkLst>
            <pc:docMk/>
            <pc:sldMk cId="1572654457" sldId="295"/>
            <ac:spMk id="3" creationId="{7D864EEF-35DA-31E4-0CDD-2510D40A2CEA}"/>
          </ac:spMkLst>
        </pc:spChg>
        <pc:picChg chg="add mod">
          <ac:chgData name="Jyothiradhithya K" userId="42792ea80e6f7dc0" providerId="LiveId" clId="{4B977E78-7FA5-4050-A89E-CE1180832CAC}" dt="2024-03-21T05:57:12.943" v="1075"/>
          <ac:picMkLst>
            <pc:docMk/>
            <pc:sldMk cId="1572654457" sldId="295"/>
            <ac:picMk id="5" creationId="{BBB32254-FE19-B89A-192B-D200C1A55ACB}"/>
          </ac:picMkLst>
        </pc:picChg>
        <pc:picChg chg="add mod">
          <ac:chgData name="Jyothiradhithya K" userId="42792ea80e6f7dc0" providerId="LiveId" clId="{4B977E78-7FA5-4050-A89E-CE1180832CAC}" dt="2024-03-21T05:59:48.424" v="1090" actId="14100"/>
          <ac:picMkLst>
            <pc:docMk/>
            <pc:sldMk cId="1572654457" sldId="295"/>
            <ac:picMk id="7" creationId="{AE881A18-1E68-64F5-6123-9277BEFADC13}"/>
          </ac:picMkLst>
        </pc:picChg>
      </pc:sldChg>
      <pc:sldChg chg="addSp delSp modSp new del mod">
        <pc:chgData name="Jyothiradhithya K" userId="42792ea80e6f7dc0" providerId="LiveId" clId="{4B977E78-7FA5-4050-A89E-CE1180832CAC}" dt="2024-03-21T05:28:47.042" v="1072" actId="2696"/>
        <pc:sldMkLst>
          <pc:docMk/>
          <pc:sldMk cId="1753955021" sldId="295"/>
        </pc:sldMkLst>
        <pc:spChg chg="del">
          <ac:chgData name="Jyothiradhithya K" userId="42792ea80e6f7dc0" providerId="LiveId" clId="{4B977E78-7FA5-4050-A89E-CE1180832CAC}" dt="2024-03-21T05:14:57.326" v="1019" actId="21"/>
          <ac:spMkLst>
            <pc:docMk/>
            <pc:sldMk cId="1753955021" sldId="295"/>
            <ac:spMk id="2" creationId="{DCEC4EC8-A0B9-C8C4-33CB-BF5F0A263615}"/>
          </ac:spMkLst>
        </pc:spChg>
        <pc:spChg chg="mod">
          <ac:chgData name="Jyothiradhithya K" userId="42792ea80e6f7dc0" providerId="LiveId" clId="{4B977E78-7FA5-4050-A89E-CE1180832CAC}" dt="2024-03-21T05:25:16.595" v="1032" actId="20577"/>
          <ac:spMkLst>
            <pc:docMk/>
            <pc:sldMk cId="1753955021" sldId="295"/>
            <ac:spMk id="3" creationId="{3D595B4B-75EA-D5E4-1B37-380080B85D37}"/>
          </ac:spMkLst>
        </pc:spChg>
        <pc:picChg chg="add mod">
          <ac:chgData name="Jyothiradhithya K" userId="42792ea80e6f7dc0" providerId="LiveId" clId="{4B977E78-7FA5-4050-A89E-CE1180832CAC}" dt="2024-03-21T05:14:50.846" v="1018"/>
          <ac:picMkLst>
            <pc:docMk/>
            <pc:sldMk cId="1753955021" sldId="295"/>
            <ac:picMk id="5" creationId="{E27A5411-AC1B-07DD-FA3B-09213D4EA46A}"/>
          </ac:picMkLst>
        </pc:picChg>
        <pc:picChg chg="add mod">
          <ac:chgData name="Jyothiradhithya K" userId="42792ea80e6f7dc0" providerId="LiveId" clId="{4B977E78-7FA5-4050-A89E-CE1180832CAC}" dt="2024-03-21T05:25:35.459" v="1036" actId="1076"/>
          <ac:picMkLst>
            <pc:docMk/>
            <pc:sldMk cId="1753955021" sldId="295"/>
            <ac:picMk id="7" creationId="{1E7093C5-A020-A6C7-9E69-A014BD4937AE}"/>
          </ac:picMkLst>
        </pc:picChg>
      </pc:sldChg>
      <pc:sldChg chg="addSp delSp modSp new mod">
        <pc:chgData name="Jyothiradhithya K" userId="42792ea80e6f7dc0" providerId="LiveId" clId="{4B977E78-7FA5-4050-A89E-CE1180832CAC}" dt="2024-03-21T06:01:27.232" v="1109" actId="14100"/>
        <pc:sldMkLst>
          <pc:docMk/>
          <pc:sldMk cId="178713010" sldId="296"/>
        </pc:sldMkLst>
        <pc:spChg chg="del">
          <ac:chgData name="Jyothiradhithya K" userId="42792ea80e6f7dc0" providerId="LiveId" clId="{4B977E78-7FA5-4050-A89E-CE1180832CAC}" dt="2024-03-21T06:00:06.701" v="1093" actId="21"/>
          <ac:spMkLst>
            <pc:docMk/>
            <pc:sldMk cId="178713010" sldId="296"/>
            <ac:spMk id="2" creationId="{47BA70D0-8F03-C5AC-B350-8DDC1F24045B}"/>
          </ac:spMkLst>
        </pc:spChg>
        <pc:spChg chg="mod">
          <ac:chgData name="Jyothiradhithya K" userId="42792ea80e6f7dc0" providerId="LiveId" clId="{4B977E78-7FA5-4050-A89E-CE1180832CAC}" dt="2024-03-21T06:00:12.918" v="1102" actId="20577"/>
          <ac:spMkLst>
            <pc:docMk/>
            <pc:sldMk cId="178713010" sldId="296"/>
            <ac:spMk id="3" creationId="{09628AC5-AC7F-EB07-40B1-AB7154D536D9}"/>
          </ac:spMkLst>
        </pc:spChg>
        <pc:picChg chg="add mod">
          <ac:chgData name="Jyothiradhithya K" userId="42792ea80e6f7dc0" providerId="LiveId" clId="{4B977E78-7FA5-4050-A89E-CE1180832CAC}" dt="2024-03-21T06:00:02.096" v="1092"/>
          <ac:picMkLst>
            <pc:docMk/>
            <pc:sldMk cId="178713010" sldId="296"/>
            <ac:picMk id="5" creationId="{37B60A48-8D5F-2D2B-37EC-B1B6BF0A7F33}"/>
          </ac:picMkLst>
        </pc:picChg>
        <pc:picChg chg="add mod">
          <ac:chgData name="Jyothiradhithya K" userId="42792ea80e6f7dc0" providerId="LiveId" clId="{4B977E78-7FA5-4050-A89E-CE1180832CAC}" dt="2024-03-21T06:01:27.232" v="1109" actId="14100"/>
          <ac:picMkLst>
            <pc:docMk/>
            <pc:sldMk cId="178713010" sldId="296"/>
            <ac:picMk id="7" creationId="{8293312E-2521-9423-508F-87FA68A47EF7}"/>
          </ac:picMkLst>
        </pc:picChg>
      </pc:sldChg>
      <pc:sldChg chg="addSp delSp modSp new del mod">
        <pc:chgData name="Jyothiradhithya K" userId="42792ea80e6f7dc0" providerId="LiveId" clId="{4B977E78-7FA5-4050-A89E-CE1180832CAC}" dt="2024-03-21T05:28:43.991" v="1071" actId="2696"/>
        <pc:sldMkLst>
          <pc:docMk/>
          <pc:sldMk cId="1237924137" sldId="296"/>
        </pc:sldMkLst>
        <pc:spChg chg="del">
          <ac:chgData name="Jyothiradhithya K" userId="42792ea80e6f7dc0" providerId="LiveId" clId="{4B977E78-7FA5-4050-A89E-CE1180832CAC}" dt="2024-03-21T05:26:11.852" v="1039" actId="21"/>
          <ac:spMkLst>
            <pc:docMk/>
            <pc:sldMk cId="1237924137" sldId="296"/>
            <ac:spMk id="2" creationId="{E438D9BA-89ED-3D96-0A0C-0243BB0F142B}"/>
          </ac:spMkLst>
        </pc:spChg>
        <pc:spChg chg="mod">
          <ac:chgData name="Jyothiradhithya K" userId="42792ea80e6f7dc0" providerId="LiveId" clId="{4B977E78-7FA5-4050-A89E-CE1180832CAC}" dt="2024-03-21T05:26:37.959" v="1052" actId="20577"/>
          <ac:spMkLst>
            <pc:docMk/>
            <pc:sldMk cId="1237924137" sldId="296"/>
            <ac:spMk id="3" creationId="{BBDD6B8C-4269-EA97-E4E6-D97123333E52}"/>
          </ac:spMkLst>
        </pc:spChg>
        <pc:picChg chg="add mod">
          <ac:chgData name="Jyothiradhithya K" userId="42792ea80e6f7dc0" providerId="LiveId" clId="{4B977E78-7FA5-4050-A89E-CE1180832CAC}" dt="2024-03-21T05:26:01.014" v="1038"/>
          <ac:picMkLst>
            <pc:docMk/>
            <pc:sldMk cId="1237924137" sldId="296"/>
            <ac:picMk id="5" creationId="{A752A261-19B7-D044-A30E-83F5ACE4BAA1}"/>
          </ac:picMkLst>
        </pc:picChg>
        <pc:picChg chg="add mod">
          <ac:chgData name="Jyothiradhithya K" userId="42792ea80e6f7dc0" providerId="LiveId" clId="{4B977E78-7FA5-4050-A89E-CE1180832CAC}" dt="2024-03-21T05:27:32.295" v="1056" actId="14100"/>
          <ac:picMkLst>
            <pc:docMk/>
            <pc:sldMk cId="1237924137" sldId="296"/>
            <ac:picMk id="7" creationId="{B9CE4581-486A-526D-F7E1-410F8BDC5D21}"/>
          </ac:picMkLst>
        </pc:picChg>
      </pc:sldChg>
      <pc:sldChg chg="addSp delSp modSp new del mod">
        <pc:chgData name="Jyothiradhithya K" userId="42792ea80e6f7dc0" providerId="LiveId" clId="{4B977E78-7FA5-4050-A89E-CE1180832CAC}" dt="2024-03-21T05:28:49.979" v="1073" actId="2696"/>
        <pc:sldMkLst>
          <pc:docMk/>
          <pc:sldMk cId="3795623699" sldId="297"/>
        </pc:sldMkLst>
        <pc:spChg chg="del">
          <ac:chgData name="Jyothiradhithya K" userId="42792ea80e6f7dc0" providerId="LiveId" clId="{4B977E78-7FA5-4050-A89E-CE1180832CAC}" dt="2024-03-21T05:28:00.195" v="1059" actId="21"/>
          <ac:spMkLst>
            <pc:docMk/>
            <pc:sldMk cId="3795623699" sldId="297"/>
            <ac:spMk id="2" creationId="{11457906-C008-D02A-DAA4-2602FFE4D307}"/>
          </ac:spMkLst>
        </pc:spChg>
        <pc:spChg chg="mod">
          <ac:chgData name="Jyothiradhithya K" userId="42792ea80e6f7dc0" providerId="LiveId" clId="{4B977E78-7FA5-4050-A89E-CE1180832CAC}" dt="2024-03-21T05:28:15.706" v="1070" actId="20577"/>
          <ac:spMkLst>
            <pc:docMk/>
            <pc:sldMk cId="3795623699" sldId="297"/>
            <ac:spMk id="3" creationId="{2A043179-CCB4-FF0B-BD80-315EE4EB18F8}"/>
          </ac:spMkLst>
        </pc:spChg>
        <pc:picChg chg="add mod">
          <ac:chgData name="Jyothiradhithya K" userId="42792ea80e6f7dc0" providerId="LiveId" clId="{4B977E78-7FA5-4050-A89E-CE1180832CAC}" dt="2024-03-21T05:27:55.569" v="1058"/>
          <ac:picMkLst>
            <pc:docMk/>
            <pc:sldMk cId="3795623699" sldId="297"/>
            <ac:picMk id="5" creationId="{DEFAFC9B-E1C5-C0E5-9435-13AAF1379491}"/>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6:10:33.842"/>
    </inkml:context>
    <inkml:brush xml:id="br0">
      <inkml:brushProperty name="width" value="0.05" units="cm"/>
      <inkml:brushProperty name="height" value="0.05" units="cm"/>
      <inkml:brushProperty name="color" value="#FFFFFF"/>
    </inkml:brush>
  </inkml:definitions>
  <inkml:trace contextRef="#ctx0" brushRef="#br0">213 159 24575,'200'0'0,"-251"1"0,26 1 0,0-2 0,1 0 0,-45-8 0,66 8 0,0-1 0,1 0 0,-1 1 0,1-1 0,-1 0 0,1 0 0,-1-1 0,1 1 0,0 0 0,0-1 0,0 1 0,0-1 0,0 0 0,0 0 0,-3-3 0,5 4 0,0 1 0,-1 0 0,1-1 0,0 1 0,0-1 0,0 1 0,0-1 0,0 1 0,0-1 0,0 1 0,0-1 0,0 1 0,0 0 0,0-1 0,0 1 0,0-1 0,0 1 0,0-1 0,0 1 0,1-1 0,-1 1 0,0 0 0,0-1 0,0 1 0,1-1 0,-1 1 0,0 0 0,1-1 0,-1 1 0,1-1 0,1 0 0,0 0 0,0 0 0,0 0 0,0 0 0,0 0 0,0 0 0,0 0 0,0 1 0,1-1 0,2 1 0,4-2 0,49-6 0,0-3 0,87-28 0,-143 38 0,27-8 0,-28 9 0,0 0 0,1-1 0,-1 1 0,1 0 0,-1-1 0,0 1 0,1 0 0,-1 0 0,0 0 0,1 1 0,-1-1 0,1 0 0,-1 0 0,0 1 0,1-1 0,1 1 0,-46 9 0,-253-5 0,260-5 0,110 1 0,91-3 0,-160 2 0,0 0 0,0-1 0,0 1 0,0-1 0,1-1 0,-1 1 0,-1-1 0,1 1 0,0-2 0,0 1 0,-1 0 0,1-1 0,-1 0 0,8-6 0,-12 9 0,0 0 0,0 0 0,0-1 0,1 1 0,-1 0 0,0 0 0,0-1 0,0 1 0,0 0 0,0-1 0,0 1 0,1 0 0,-1-1 0,0 1 0,0 0 0,0-1 0,0 1 0,0 0 0,0-1 0,0 1 0,0 0 0,-1-1 0,1 1 0,0 0 0,0-1 0,0 1 0,0 0 0,0 0 0,0-1 0,-1 1 0,1 0 0,0-1 0,0 1 0,-1 0 0,-13-7 0,-18 2 0,31 5 0,-163-1 0,83 3 0,77-2 0,1 0 0,-1 0 0,0 0 0,1 0 0,-1 1 0,0 0 0,0-1 0,1 2 0,-1-1 0,1 0 0,-1 1 0,1-1 0,0 1 0,-6 4 0,7-4 0,0 1 0,-1 0 0,1 0 0,1 0 0,-1 0 0,0 0 0,1 0 0,0 0 0,-1 0 0,1 1 0,1-1 0,-1 1 0,0-1 0,1 0 0,0 1 0,0 4 0,1 31 0,0 21 0,-2-57 0,1-1 0,0 1 0,-1 0 0,0-1 0,1 1 0,-1-1 0,0 1 0,0-1 0,-1 1 0,1-1 0,0 0 0,-1 1 0,1-1 0,-1 0 0,0 0 0,0 0 0,-3 2 0,4-3 0,0 0 0,-1 0 0,1 0 0,0-1 0,0 1 0,-1 0 0,1-1 0,0 0 0,-1 1 0,1-1 0,0 0 0,-1 1 0,1-1 0,-1 0 0,1 0 0,0 0 0,-1 0 0,1 0 0,-1-1 0,1 1 0,0 0 0,-3-1 0,2 0 0,0-1 0,0 1 0,0-1 0,0 1 0,0-1 0,0 0 0,0 1 0,1-1 0,-1 0 0,1 0 0,-3-4 0,0-1 0,1-1 0,-1 1 0,2-1 0,-1 1 0,1-1 0,-3-15 0,4 13 0,0 0 0,0 1 0,1-1 0,1 0 0,-1 0 0,5-19 0,-4 27 0,0-1 0,0 0 0,0 1 0,1-1 0,-1 1 0,1-1 0,-1 1 0,1 0 0,0 0 0,0-1 0,0 1 0,0 1 0,0-1 0,1 0 0,-1 0 0,0 1 0,1-1 0,-1 1 0,1 0 0,0 0 0,-1 0 0,1 0 0,0 0 0,0 1 0,-1-1 0,1 1 0,6 0 0,-7 0 0,1 0 0,0 0 0,0 1 0,0-1 0,0 1 0,0 0 0,0-1 0,-1 1 0,1 1 0,0-1 0,-1 0 0,1 1 0,-1-1 0,1 1 0,-1 0 0,0 0 0,0 0 0,0 0 0,0 0 0,3 3 0,-4-3 0,0-1 0,-1 0 0,1 1 0,0-1 0,0 1 0,0-1 0,-1 1 0,1-1 0,-1 1 0,1-1 0,-1 1 0,0 0 0,1-1 0,-1 1 0,0 0 0,0-1 0,0 1 0,-1 0 0,1-1 0,0 1 0,0-1 0,-1 1 0,1 0 0,-1-1 0,0 1 0,1-1 0,-1 1 0,0-1 0,0 0 0,0 1 0,0-1 0,0 0 0,0 1 0,0-1 0,0 0 0,-2 1 0,-10 8 0,0-2 0,0 0 0,-25 12 0,32-21 0,12-7 0,14-8 0,-11 11 0,0 0 0,1 1 0,0 1 0,0 0 0,0 0 0,0 1 0,0 0 0,18-1 0,90 4 0,-59 1 0,225-1 0,-288-1 0,0 1 0,1-1 0,-1 1 0,1 0 0,-1 0 0,1 0 0,-1 0 0,1 1 0,0 0 0,0-1 0,0 1 0,0 0 0,-5 4 0,-37 38 0,21-19 0,-32 38 0,55-63 0,1 0 0,0 0 0,0 0 0,0 0 0,0 0 0,0 0 0,-1 1 0,1-1 0,0 0 0,0 0 0,0 0 0,0 0 0,-1 0 0,1 0 0,0 0 0,0 0 0,0 0 0,0 0 0,-1 0 0,1 0 0,0 0 0,0 0 0,0 0 0,-1 0 0,1 0 0,0 0 0,0 0 0,0 0 0,0 0 0,-1-1 0,1 1 0,0 0 0,0 0 0,0 0 0,0 0 0,0 0 0,0 0 0,-1 0 0,1-1 0,0 1 0,0 0 0,0 0 0,0 0 0,0 0 0,0 0 0,0-1 0,0 1 0,0 0 0,0 0 0,-1 0 0,1-1 0,0 1 0,0 0 0,0 0 0,0 0 0,0 0 0,0-1 0,0 1 0,1 0 0,-1 0 0,0 0 0,0 0 0,0-1 0,0 1 0,0 0 0,0 0 0,0 0 0,0-1 0,1-14 0,2 8 0,1 1 0,0-1 0,0 0 0,1 1 0,0 0 0,0 0 0,0 0 0,1 1 0,-1 0 0,1 0 0,1 0 0,-1 1 0,1-1 0,0 2 0,0-1 0,0 1 0,15-5 0,-21 8 0,0-1 0,0 1 0,0 0 0,0 0 0,1 0 0,-1 0 0,0 0 0,0 0 0,0 0 0,1 0 0,-1 0 0,0 0 0,0 1 0,0-1 0,0 0 0,0 1 0,1-1 0,-1 1 0,0-1 0,0 1 0,0 0 0,0-1 0,0 1 0,-1 0 0,1 0 0,1 1 0,-1-1 0,-1 0 0,0-1 0,0 1 0,0 0 0,0 0 0,1 0 0,-1-1 0,0 1 0,0 0 0,0 0 0,-1 0 0,1-1 0,0 1 0,0 0 0,0 0 0,-1-1 0,1 1 0,0 0 0,-1 0 0,1-1 0,0 1 0,-1 0 0,1-1 0,-1 1 0,1 0 0,-1-1 0,0 1 0,1-1 0,-1 1 0,0-1 0,1 1 0,-1-1 0,0 0 0,1 1 0,-1-1 0,0 0 0,0 1 0,-1-1 0,0 1 0,0 0 0,0 0 0,-1-1 0,1 1 0,0-1 0,-1 0 0,1 1 0,-1-1 0,1 0 0,0 0 0,-1 0 0,1-1 0,0 1 0,-1-1 0,1 1 0,0-1 0,-1 0 0,-3-1 0,-17-5 0,17 6 0,0 0 0,0 1 0,0 0 0,0 0 0,0 0 0,0 1 0,0 0 0,0 0 0,0 1 0,0 0 0,0 0 0,1 0 0,-1 1 0,-9 5 0,11-6 0,1 0 0,0 1 0,0-1 0,-1 1 0,2 0 0,-1 0 0,0 0 0,0 0 0,1 0 0,0 1 0,0-1 0,0 1 0,0 0 0,0-1 0,1 1 0,-1 0 0,1 0 0,0 0 0,0 0 0,1 0 0,-1 0 0,1 0 0,0 5 0,0-8 0,1 0 0,-1 0 0,0 0 0,1 0 0,-1-1 0,0 1 0,1 0 0,-1 0 0,1 0 0,0 0 0,-1-1 0,1 1 0,0 0 0,-1-1 0,1 1 0,0 0 0,0-1 0,-1 1 0,1-1 0,0 1 0,0-1 0,0 1 0,0-1 0,0 0 0,0 1 0,0-1 0,0 0 0,1 0 0,33 3 0,-29-3 0,54-3 0,32 1 0,-85 2 0,0 0 0,0 1 0,0 0 0,0 1 0,0 0 0,-1 0 0,1 0 0,0 1 0,11 6 0,-14-6 0,0 1 0,-1 0 0,1 0 0,-1-1 0,0 2 0,0-1 0,0 0 0,0 1 0,-1-1 0,3 8 0,-2-7 0,-1 1 0,1-1 0,0 1 0,1-1 0,-1 0 0,1 0 0,6 5 0,-6-6 0,0 0 0,0 0 0,0 0 0,0 1 0,-1-1 0,0 1 0,0 0 0,0 0 0,0 0 0,-1 0 0,0 1 0,0-1 0,2 8 0,-4-12 0,-1 0 0,1 0 0,0 0 0,0-1 0,-1 1 0,1 0 0,0 0 0,-1-1 0,1 1 0,0 0 0,-1 0 0,1-1 0,-1 1 0,0-1 0,1 1 0,-1 0 0,1-1 0,-1 1 0,0-1 0,0 0 0,1 1 0,-1-1 0,0 1 0,0-1 0,1 0 0,-1 0 0,0 1 0,0-1 0,0 0 0,-1 0 0,-30 3 0,28-3 0,-3 0 0,0 0 0,1 0 0,-1 0 0,0-1 0,0 0 0,1 0 0,-1-1 0,0 0 0,1 0 0,0 0 0,-1-1 0,1 0 0,0 0 0,0-1 0,1 0 0,-1 0 0,1 0 0,0 0 0,0-1 0,0 0 0,-6-8 0,3 3-59,1-1-1,0 0 0,0 0 1,1 0-1,-4-13 0,2 7-947,0 2-5819</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6:13:23.584"/>
    </inkml:context>
    <inkml:brush xml:id="br0">
      <inkml:brushProperty name="width" value="0.05" units="cm"/>
      <inkml:brushProperty name="height" value="0.05" units="cm"/>
      <inkml:brushProperty name="color" value="#FFFFFF"/>
    </inkml:brush>
  </inkml:definitions>
  <inkml:trace contextRef="#ctx0" brushRef="#br0">2830 137 24575,'-2'-11'0,"0"-1"0,-1 0 0,0 0 0,-1 1 0,0 0 0,-1 0 0,0 0 0,-1 0 0,-12-16 0,18 27 0,0-1 0,0 1 0,0-1 0,0 1 0,-1 0 0,1-1 0,0 1 0,0-1 0,-1 1 0,1 0 0,0-1 0,0 1 0,-1 0 0,1 0 0,0-1 0,-1 1 0,1 0 0,-1 0 0,1-1 0,0 1 0,-1 0 0,1 0 0,-1 0 0,1 0 0,0-1 0,-1 1 0,1 0 0,-1 0 0,1 0 0,-1 0 0,1 0 0,0 0 0,-1 0 0,1 0 0,-1 1 0,1-1 0,-1 0 0,1 0 0,0 0 0,-1 0 0,1 1 0,-1-1 0,-8 23 0,5 30 0,3-26 0,0-13 0,1 1 0,0 0 0,1 0 0,1 0 0,3 16 0,-5-31 0,0 1 0,0 0 0,0-1 0,0 1 0,0-1 0,0 1 0,1-1 0,-1 1 0,0-1 0,0 1 0,0-1 0,1 1 0,-1-1 0,0 1 0,0-1 0,1 1 0,-1-1 0,0 0 0,1 1 0,-1-1 0,1 0 0,-1 1 0,1-1 0,-1 0 0,0 1 0,1-1 0,-1 0 0,2 1 0,4-14 0,0-25 0,-5 36 0,-1-10 0,1 0 0,-2 0 0,-2-20 0,3 30 0,0 0 0,0 0 0,0 1 0,-1-1 0,1 1 0,0-1 0,-1 0 0,1 1 0,-1-1 0,0 1 0,0-1 0,1 1 0,-1-1 0,0 1 0,0 0 0,0-1 0,0 1 0,-1 0 0,1 0 0,0 0 0,-1 0 0,1 0 0,0 0 0,-1 0 0,1 0 0,-1 1 0,1-1 0,-1 0 0,1 1 0,-1-1 0,0 1 0,1 0 0,-1 0 0,0-1 0,1 1 0,-1 0 0,-2 1 0,2-1 0,1 1 0,-1 0 0,0-1 0,1 1 0,-1 0 0,1 0 0,-1 0 0,1 0 0,-1 1 0,1-1 0,0 0 0,0 1 0,-1-1 0,1 1 0,0-1 0,0 1 0,0-1 0,1 1 0,-1 0 0,0-1 0,1 1 0,-1 0 0,1 0 0,-1 0 0,1 1 0,-6 51 0,6-50 0,1 27 0,0-22 0,-1 1 0,0-1 0,-1 0 0,0 1 0,-2 11 0,2-19 0,0 0 0,1 1 0,-1-1 0,0 0 0,-1 0 0,1 0 0,0 0 0,-1 0 0,1 0 0,-1 0 0,1 0 0,-1-1 0,0 1 0,0-1 0,0 1 0,0-1 0,0 1 0,0-1 0,0 0 0,0 0 0,0 0 0,-1-1 0,1 1 0,0 0 0,-4 0 0,-12 1 0,1-1 0,-1 0 0,-36-4 0,-22 1 0,71 3 0,0 0 0,0 0 0,0 0 0,0 1 0,1-1 0,-8 5 0,7-4 0,1 0 0,-1 0 0,0 0 0,0 0 0,0-1 0,-8 1 0,-222-1 0,106-3 0,59 1 0,-79 2 0,119 6 0,24 0 0,21-1 0,22-1 0,1-1 0,0-2 0,62-5 0,-17 1 0,-50 1 0,175 6 0,-171-2 0,0 2 0,0 2 0,56 17 0,-90-23 0,1 0 0,-1 1 0,0 0 0,0 0 0,1 0 0,-1 0 0,-1 0 0,1 0 0,0 1 0,-1 0 0,1-1 0,-1 1 0,0 0 0,2 3 0,-3-5 0,0 1 0,-1-1 0,1 0 0,-1 0 0,0 0 0,1 1 0,-1-1 0,0 0 0,0 0 0,0 0 0,1 1 0,-1-1 0,-1 0 0,1 1 0,0-1 0,0 0 0,0 0 0,-1 0 0,1 1 0,0-1 0,-1 0 0,1 0 0,-1 0 0,0 0 0,1 0 0,-1 0 0,0 0 0,0 0 0,1 0 0,-1 0 0,0 0 0,0 0 0,0 0 0,0-1 0,0 1 0,0 0 0,-1-1 0,1 1 0,0-1 0,0 1 0,0-1 0,0 0 0,-3 1 0,-14 4 0,-1-2 0,1 0 0,-1 0 0,0-2 0,0-1 0,-37-3 0,6 1 0,-72 3 0,-88-5 0,201 3 0,-1-1 0,1 0 0,0 0 0,0-1 0,0 0 0,1-1 0,-1 0 0,1 0 0,0 0 0,0-1 0,0-1 0,-13-11 0,21 16 0,0 1 0,-1 0 0,1 0 0,-1-1 0,1 1 0,0 0 0,0-1 0,-1 1 0,1 0 0,0-1 0,-1 1 0,1-1 0,0 1 0,0 0 0,0-1 0,-1 1 0,1-1 0,0 1 0,0-1 0,0 1 0,0 0 0,0-1 0,0 1 0,0-1 0,0 1 0,0-1 0,0 1 0,0-1 0,0 1 0,0-1 0,1 1 0,-1 0 0,0-1 0,0 1 0,0-1 0,1 1 0,-1 0 0,0-1 0,0 1 0,1-1 0,-1 1 0,0 0 0,1-1 0,-1 1 0,0 0 0,1 0 0,-1-1 0,1 1 0,-1 0 0,0 0 0,1 0 0,-1-1 0,1 1 0,-1 0 0,1 0 0,-1 0 0,0 0 0,1 0 0,-1 0 0,1 0 0,0 0 0,41-7 0,-27 6 0,59-14 0,-23 4 0,99-9 0,59 20 0,-195-1 0,-17-4 0,-25-4 0,-35 1 0,0 2 0,-1 4 0,-63 5 0,10 0 0,61-2 0,-69-3 0,99-5 0,19 0 0,19 1 0,23 1 0,0 1 0,0 2 0,69 5 0,-26-1 0,-11-2 0,63 1 0,-127-1 0,-1 0 0,1 1 0,-1-1 0,1 0 0,0 1 0,-1-1 0,1 1 0,-1 0 0,1 0 0,-1 0 0,0 0 0,1 1 0,-1-1 0,0 0 0,0 1 0,0 0 0,0-1 0,0 1 0,0 0 0,0 0 0,0 0 0,-1 0 0,1 0 0,-1 1 0,0-1 0,0 0 0,0 1 0,0-1 0,0 1 0,0-1 0,0 1 0,-1 0 0,0-1 0,1 1 0,-1-1 0,0 1 0,0 0 0,0-1 0,-1 1 0,1 0 0,0-1 0,-1 1 0,0-1 0,0 1 0,0-1 0,0 1 0,0-1 0,0 0 0,-1 1 0,1-1 0,-1 0 0,1 0 0,-1 0 0,0 0 0,0 0 0,0 0 0,-3 2 0,-8 5 0,0-1 0,0 0 0,0 0 0,-1-2 0,0 0 0,0 0 0,-1-1 0,1-1 0,-1 0 0,-24 2 0,6-2 0,-1-2 0,0-2 0,-57-5 0,89 5 0,0 0 0,-1-1 0,1 1 0,0 0 0,0-1 0,0 1 0,0-1 0,0 0 0,0 1 0,1-1 0,-1 0 0,0 0 0,0-1 0,0 1 0,1 0 0,-3-3 0,3 3 0,1 0 0,-1 0 0,1 0 0,-1 0 0,1 0 0,0 0 0,0 0 0,-1 0 0,1 0 0,0 0 0,0 0 0,0 0 0,0 0 0,0 0 0,0-1 0,1 1 0,-1 0 0,0 0 0,0 0 0,1 0 0,-1 0 0,1-1 0,3-4 0,-1 1 0,1 0 0,-1 0 0,1 0 0,1 1 0,-1-1 0,1 1 0,0 0 0,6-4 0,2 1 0,1 0 0,0 1 0,0 1 0,0 0 0,0 1 0,1 1 0,0 0 0,-1 1 0,22-1 0,130 5 0,-116 1 0,-280 17 0,173-13 0,45-5 0,0 1 0,0 1 0,0 0 0,0 0 0,1 1 0,-18 11 0,20-10 0,0-1 0,-1 0 0,0-1 0,0 0 0,-1 0 0,1-1 0,-1-1 0,-15 3 0,24-5 0,0 0 0,1 0 0,-1 0 0,0 0 0,1-1 0,-1 1 0,0 0 0,1-1 0,-1 1 0,1-1 0,-1 0 0,1 1 0,-1-1 0,1 0 0,-1 0 0,1 0 0,-2-1 0,3 1 0,-1 0 0,1 1 0,0-1 0,0 1 0,-1-1 0,1 0 0,0 1 0,0-1 0,0 1 0,0-1 0,0 0 0,0 1 0,0-1 0,0 0 0,0 1 0,0-1 0,0 0 0,0 1 0,1-1 0,-1 1 0,0-1 0,0 0 0,1 1 0,-1-1 0,0 1 0,1-1 0,-1 1 0,0-1 0,1 1 0,-1-1 0,1 1 0,-1-1 0,1 1 0,-1 0 0,1-1 0,-1 1 0,1 0 0,-1-1 0,1 1 0,0 0 0,-1 0 0,1-1 0,-1 1 0,1 0 0,1 0 0,8-4 0,0 0 0,0 1 0,0 0 0,1 0 0,0 1 0,20-1 0,71 4 0,-60 0 0,370 1 0,-372 1 0,-39-3 0,0 0 0,0 0 0,0 0 0,0 0 0,0 1 0,0-1 0,0 0 0,0 0 0,0 1 0,0-1 0,0 1 0,0-1 0,0 1 0,0-1 0,-1 1 0,1-1 0,0 1 0,0 0 0,0 0 0,-1-1 0,1 1 0,0 0 0,-1 0 0,1 0 0,-1 0 0,1 0 0,-1-1 0,0 1 0,1 0 0,-1 0 0,0 0 0,1 0 0,-1 0 0,0 2 0,-1-2 0,1 0 0,-1 0 0,1 0 0,-1 0 0,0 0 0,0 0 0,0 0 0,1 0 0,-1 0 0,0 0 0,0-1 0,0 1 0,0 0 0,0 0 0,-1-1 0,1 1 0,0-1 0,0 1 0,0-1 0,0 0 0,-1 0 0,0 1 0,-33 5 0,30-5 0,-77 5 0,-131-7 0,82-1 0,-733 2 0,860 0 0,-1 0 0,1-1 0,0 1 0,0-1 0,0 0 0,-1 0 0,1 0 0,0 0 0,-6-4 0,9 5 0,1-1 0,-1 1 0,1 0 0,-1-1 0,1 1 0,-1 0 0,1-1 0,-1 1 0,1-1 0,0 1 0,-1-1 0,1 1 0,0-1 0,-1 1 0,1-1 0,0 1 0,0-1 0,0 0 0,-1 1 0,1-1 0,0 1 0,0-1 0,0 0 0,0 1 0,0-1 0,0-1 0,1 1 0,0-1 0,0 0 0,-1 1 0,1-1 0,0 1 0,1-1 0,-1 1 0,0-1 0,0 1 0,1 0 0,-1 0 0,0-1 0,4 0 0,3-4 0,1 2 0,-1-1 0,1 1 0,0 0 0,0 1 0,1 0 0,-1 1 0,1 0 0,-1 0 0,15 0 0,17 0 0,49 5 0,-33 0 0,-35-3 0,15 2 0,0-2 0,-1-2 0,1-1 0,40-9 0,-59 7 0,0 2 0,1 0 0,-1 1 0,1 1 0,0 1 0,0 0 0,-1 2 0,23 3 0,-40-5 0,-1 0 0,0 0 0,1 0 0,-1 0 0,1 0 0,-1 0 0,1 0 0,-1 0 0,1 0 0,-1 0 0,1 0 0,-1 1 0,1-1 0,-1 0 0,0 0 0,1 0 0,-1 1 0,1-1 0,-1 0 0,0 0 0,1 1 0,-1-1 0,0 0 0,1 1 0,-1-1 0,0 0 0,1 1 0,-1-1 0,0 1 0,0-1 0,0 1 0,1-1 0,-1 0 0,0 1 0,0 0 0,-17 6 0,-30-1 0,-299-4 0,180-3 0,146 1 0,0 2 0,1 0 0,0 1 0,-1 1 0,1 1 0,-22 9 0,40-14 0,1 0 0,-1 0 0,1 0 0,0 0 0,-1 0 0,1 0 0,-1 0 0,1 0 0,0 1 0,-1-1 0,1 0 0,-1 0 0,1 1 0,0-1 0,-1 0 0,1 0 0,0 1 0,-1-1 0,1 0 0,0 1 0,0-1 0,-1 0 0,1 1 0,0-1 0,0 0 0,0 1 0,-1-1 0,1 1 0,0-1 0,0 1 0,0-1 0,0 0 0,0 1 0,0 0 0,14 5 0,23 0 0,212-7 0,-167-12 0,-56 8 0,46-3 0,-53 7 0,12-1 0,-1 2 0,1 0 0,-1 2 0,0 2 0,43 9 0,-64-9 0,-8-1 0,-18 0 0,-30-1 0,45-2 0,-557-1 0,554 0 0,-1 1 0,1 0 0,-1-1 0,1 0 0,0 0 0,-1-1 0,1 0 0,0 0 0,-6-2 0,10 3 0,0 1 0,0-1 0,0 0 0,0 0 0,0 0 0,0 1 0,0-1 0,0 0 0,0 0 0,0 0 0,0-1 0,1 1 0,-1 0 0,0 0 0,1 0 0,-1 0 0,1-1 0,0 1 0,-1 0 0,1 0 0,0-1 0,-1 1 0,1 0 0,0-1 0,0 1 0,0 0 0,0-1 0,1 1 0,-1 0 0,0-1 0,0 1 0,1 0 0,-1 0 0,1-1 0,-1 1 0,1 0 0,-1 0 0,1 0 0,0 0 0,0-1 0,0 1 0,-1 0 0,2 0 0,2-3 0,0 0 0,0 0 0,0 1 0,0-1 0,0 1 0,1 0 0,-1 1 0,1-1 0,0 1 0,0 0 0,0 0 0,0 0 0,0 1 0,0 0 0,0 0 0,9-1 0,12 0 0,0 1 0,30 3 0,-28-1 0,76 2 0,-127-3 0,-1 2 0,1 1 0,-1 1 0,1 0 0,-44 16 0,47-14 0,0-1 0,-1-1 0,0 0 0,-31 0 0,-88-6 0,52 0 0,-177 2 0,371-2 0,121 4 0,-195 6 0,-27-2 0,-19 0 0,-23-1 0,0-2 0,0-2 0,-40-3 0,14 1 0,49-1 0,0 0 0,0 0 0,0-2 0,0 1 0,1-2 0,-1 0 0,1-1 0,1 0 0,-19-12 0,17 10 0,-1 0 0,1 1 0,-1 1 0,-1 0 0,1 1 0,-31-6 0,-20 7 0,-75 6 0,82 0 0,78-2 0,-5-1 0,0 0 0,-1 1 0,1 1 0,0 0 0,-1 1 0,1 1 0,-1 0 0,0 1 0,0 0 0,22 10 0,6 9 0,1-2 0,1-2 0,0-1 0,79 19 0,-114-35 0,29 8 0,-36-9 0,1-1 0,-1 1 0,0-1 0,0 1 0,0-1 0,0 1 0,1 0 0,-1-1 0,0 1 0,0 0 0,-1 0 0,1 0 0,0 0 0,0 0 0,0 0 0,-1 0 0,1 0 0,0 0 0,-1 0 0,1 1 0,-1-1 0,1 0 0,-1 0 0,1 2 0,-2-2 0,1 1 0,0-1 0,-1 0 0,1 0 0,0 0 0,-1-1 0,1 1 0,-1 0 0,0 0 0,1 0 0,-1 0 0,0 0 0,1-1 0,-1 1 0,0 0 0,0-1 0,0 1 0,0 0 0,0-1 0,0 1 0,0-1 0,0 0 0,0 1 0,0-1 0,0 0 0,0 1 0,0-1 0,-1 0 0,-35 5 0,35-5 0,-217 0 0,143-4 0,-83 8 0,13 22 0,197-26 0,-34 1 0,1-1 0,0-1 0,0 0 0,0-2 0,-1 1 0,1-2 0,19-7 0,-20 5 0,0 1 0,1 0 0,35-3 0,2-2 0,-55 10 0,0 0 0,1 0 0,-1 0 0,0 1 0,0-1 0,0 0 0,0 0 0,1 0 0,-1 0 0,0 0 0,0 0 0,0 0 0,0 0 0,1 0 0,-1 0 0,0-1 0,0 1 0,0 0 0,0 0 0,0 0 0,1 0 0,-1 0 0,0 0 0,0 0 0,0 0 0,0 0 0,0 0 0,1-1 0,-1 1 0,0 0 0,0 0 0,0 0 0,0 0 0,0 0 0,0 0 0,0-1 0,0 1 0,0 0 0,0 0 0,0 0 0,0 0 0,0-1 0,1 1 0,-1 0 0,0 0 0,0 0 0,0 0 0,0 0 0,-1-1 0,1 1 0,0 0 0,0 0 0,0-1 0,-11-4 0,-16-3 0,-189-38 0,205 43 0,-24-5 0,23 6 0,1 0 0,-1-1 0,1 0 0,0-1 0,0 0 0,0-1 0,1 0 0,0 0 0,-11-8 0,15 8-170,-1 0-1,0 1 0,0 0 1,0 1-1,-1-1 0,1 1 1,-9-2-1,7 3-6655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6:13:31.364"/>
    </inkml:context>
    <inkml:brush xml:id="br0">
      <inkml:brushProperty name="width" value="0.05" units="cm"/>
      <inkml:brushProperty name="height" value="0.05" units="cm"/>
      <inkml:brushProperty name="color" value="#FFFFFF"/>
    </inkml:brush>
  </inkml:definitions>
  <inkml:trace contextRef="#ctx0" brushRef="#br0">44 107 24575,'56'0'0,"66"-1"0,-120 1 0,0 0 0,0 0 0,0 0 0,1-1 0,-1 1 0,0 0 0,0-1 0,0 0 0,0 1 0,0-1 0,0 0 0,0 0 0,0 0 0,-1 0 0,1 0 0,0-1 0,-1 1 0,1 0 0,0-1 0,2-3 0,-4 5 0,0-1 0,0 0 0,0 1 0,0-1 0,0 0 0,0 1 0,1-1 0,-2 0 0,1 1 0,0-1 0,0 0 0,0 0 0,0 1 0,0-1 0,0 0 0,-1 1 0,1-1 0,0 1 0,-1-1 0,1 0 0,0 1 0,-2-2 0,0 0 0,0 0 0,0 0 0,0 0 0,0 1 0,0-1 0,-1 1 0,1-1 0,-5-1 0,-17-6 0,-1 1 0,0 0 0,-40-4 0,38 6 0,-44-3 0,82 11 0,-1 1 0,1 1 0,-1 0 0,0 0 0,16 10 0,64 39 0,-65-38 0,-14-9 0,0-1 0,0 0 0,0-1 0,1 0 0,0-1 0,-1 0 0,1-1 0,18 2 0,12-2 0,47-5 0,-17 1 0,792 2 0,-973-2 0,-125 4 0,103 23 0,381-26 79,-105 2-1523,-123 0-5382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6:13:37.241"/>
    </inkml:context>
    <inkml:brush xml:id="br0">
      <inkml:brushProperty name="width" value="0.05" units="cm"/>
      <inkml:brushProperty name="height" value="0.05" units="cm"/>
      <inkml:brushProperty name="color" value="#FFFFFF"/>
    </inkml:brush>
  </inkml:definitions>
  <inkml:trace contextRef="#ctx0" brushRef="#br0">0 1 24575,'1128'0'0,"-1118"0"-227,0 0-1,-1 1 1,1 1-1,0 0 1,9 3-1,-2 0-6598</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6:14:07.503"/>
    </inkml:context>
    <inkml:brush xml:id="br0">
      <inkml:brushProperty name="width" value="0.05" units="cm"/>
      <inkml:brushProperty name="height" value="0.05" units="cm"/>
      <inkml:brushProperty name="color" value="#FFFFFF"/>
    </inkml:brush>
  </inkml:definitions>
  <inkml:trace contextRef="#ctx0" brushRef="#br0">163 54 24575,'-4'1'0,"1"1"0,-1-1 0,0 1 0,1 0 0,0-1 0,-1 2 0,1-1 0,0 0 0,0 0 0,0 1 0,0 0 0,1 0 0,-5 5 0,-14 13 0,8-16 0,10-8 0,3 2 0,1-1 0,-1 1 0,1 0 0,-1 0 0,1 0 0,0 1 0,-1-1 0,1 0 0,0 0 0,0 0 0,0 0 0,-1 1 0,1-1 0,0 0 0,0 1 0,0-1 0,0 1 0,2-1 0,17-8 0,1 1 0,1 1 0,-1 1 0,1 0 0,0 2 0,34-2 0,-41 5 0,1 1 0,-1 0 0,0 1 0,0 1 0,1 0 0,-1 2 0,0-1 0,-1 2 0,1 0 0,19 9 0,-32-12 0,1-1 0,-1 0 0,0 0 0,0 1 0,0-1 0,0 1 0,0 0 0,0-1 0,0 1 0,-1 0 0,1 0 0,-1 0 0,1 0 0,-1 1 0,0-1 0,0 0 0,0 1 0,0-1 0,0 0 0,-1 1 0,2 3 0,-2-4 0,-1 0 0,1 0 0,0 0 0,-1 0 0,1 0 0,-1 0 0,0 0 0,1 0 0,-1-1 0,0 1 0,0 0 0,0 0 0,-1-1 0,1 1 0,0-1 0,0 1 0,-1-1 0,1 1 0,-1-1 0,0 0 0,1 0 0,-1 0 0,0 0 0,1 0 0,-1 0 0,0 0 0,-3 0 0,-7 3 0,-1 0 0,1-1 0,-1-1 0,0 0 0,-22 1 0,-72-6 0,37 0 0,69 3 0,-39-4 0,39 4 0,0 0 0,-1 0 0,1-1 0,0 1 0,0 0 0,0-1 0,0 1 0,-1-1 0,1 1 0,0-1 0,0 1 0,0-1 0,0 0 0,0 0 0,0 1 0,1-1 0,-1 0 0,0 0 0,0 0 0,1 0 0,-1 0 0,0 0 0,1 0 0,-1 0 0,1 0 0,-1-1 0,1 1 0,-1-2 0,1 2 0,1 0 0,-1 0 0,0 0 0,1 0 0,-1 0 0,1 0 0,-1 0 0,1 0 0,-1 0 0,1 0 0,0 0 0,-1 0 0,1 1 0,0-1 0,0 0 0,0 0 0,0 1 0,-1-1 0,1 1 0,0-1 0,0 1 0,0-1 0,0 1 0,0-1 0,0 1 0,1 0 0,-1 0 0,1-1 0,35-5 0,-35 6 0,119-1 0,-14 1 0,-104 0 0,0 0 0,-1 0 0,1-1 0,-1 1 0,1-1 0,-1 0 0,1 0 0,-1 0 0,0 0 0,0 0 0,4-3 0,-6 4 0,1-1 0,-1 1 0,0 0 0,1 0 0,-1-1 0,0 1 0,0 0 0,1-1 0,-1 1 0,0-1 0,0 1 0,0 0 0,1-1 0,-1 1 0,0-1 0,0 1 0,0 0 0,0-1 0,0 1 0,0-1 0,0 1 0,0 0 0,0-1 0,0 1 0,0-1 0,0 0 0,-1 0 0,0 0 0,1 0 0,-1 0 0,0 0 0,0 0 0,0 0 0,0 1 0,0-1 0,0 0 0,0 0 0,0 1 0,0-1 0,0 1 0,-1-2 0,-8-2 0,1 1 0,-1 0 0,0 0 0,0 1 0,0 0 0,0 0 0,-13 1 0,-78 3 0,50 0 0,8-4 0,30 1 0,1 0 0,0 1 0,-1 1 0,1-1 0,-1 2 0,-21 5 0,32-6 0,0 0 0,0 0 0,0 0 0,0 1 0,0-1 0,1 0 0,-1 1 0,0 0 0,1-1 0,-1 1 0,1 0 0,0 0 0,-1 0 0,1 0 0,0 0 0,0 0 0,0 0 0,0 0 0,0 4 0,-1 1 0,1 0 0,0 0 0,0 1 0,1 11 0,0-23 0,0 0 0,0 0 0,0 0 0,1 1 0,0-1 0,-1 0 0,2 0 0,-1 1 0,0-1 0,1 0 0,-1 1 0,1 0 0,0-1 0,0 1 0,1 0 0,-1 0 0,1 0 0,-1 0 0,1 0 0,0 1 0,0-1 0,0 1 0,0 0 0,1 0 0,-1 0 0,7-3 0,13 1 0,0 1 0,0 1 0,1 1 0,-1 1 0,30 4 0,16-1 0,89-3 0,-260 2 0,-114-4 0,190-5 0,19 0 0,18 1 0,12 2 0,0 1 0,0 1 0,0 1 0,0 1 0,23 2 0,57 0 0,-100-3 0,-1 1 0,1 0 0,0-1 0,-1 1 0,1-1 0,-1 0 0,1 0 0,-1 0 0,3-1 0,-4 2 0,-1 0 0,0 0 0,0-1 0,0 1 0,1 0 0,-1 0 0,0 0 0,0 0 0,0-1 0,0 1 0,0 0 0,0 0 0,1 0 0,-1 0 0,0-1 0,0 1 0,0 0 0,0 0 0,0-1 0,0 1 0,0 0 0,0 0 0,0 0 0,0-1 0,0 1 0,0 0 0,0 0 0,0 0 0,0-1 0,0 1 0,0 0 0,0 0 0,0-1 0,0 1 0,-1 0 0,-13-9 0,-1 3 0,-1 0 0,0 2 0,-1 0 0,1 1 0,-26-2 0,-87 4 0,94 2 0,32-2 0,-1 1 0,0 0 0,1 1 0,-1-1 0,0 1 0,1 0 0,-1-1 0,0 2 0,1-1 0,-1 0 0,1 1 0,0-1 0,-1 1 0,-4 4 0,5-3 0,1 0 0,0-1 0,0 1 0,0 0 0,0 1 0,1-1 0,-1 0 0,1 0 0,0 1 0,0-1 0,0 0 0,1 1 0,-1-1 0,1 1 0,-1 6 0,3 40 0,-1-39 0,-1 0 0,0 0 0,0 1 0,-1-1 0,-2 11 0,3-21 0,0-1 0,0 1 0,0-1 0,0 1 0,0-1 0,0 1 0,0 0 0,0-1 0,-1 0 0,1 1 0,0-1 0,0 1 0,0-1 0,-1 1 0,1-1 0,0 1 0,0-1 0,-1 1 0,1-1 0,0 0 0,-1 1 0,1-1 0,-1 0 0,1 1 0,0-1 0,-1 0 0,1 0 0,-1 1 0,0-1 0,-5-13 0,0-25 0,4-89 0,2 144 0,1 0 0,1 0 0,0-1 0,1 1 0,1 0 0,0-1 0,1 0 0,1 0 0,1 0 0,11 20 0,-16-33 0,12 16 0,-7-17 0,-3-12 0,-1-10 0,-1 1 0,-1-1 0,-1 0 0,0 0 0,-2 0 0,-5-27 0,7 46 0,0 1 0,0-1 0,-1 0 0,1 0 0,0 0 0,0 0 0,-1 1 0,1-1 0,0 0 0,-1 0 0,1 1 0,-1-1 0,1 0 0,-1 1 0,0-1 0,1 0 0,-1 1 0,0-1 0,1 1 0,-2-1 0,2 1 0,-1 0 0,0 0 0,1 0 0,-1 0 0,1 0 0,-1 0 0,1 0 0,-1 0 0,1 1 0,-1-1 0,1 0 0,-1 0 0,1 1 0,-1-1 0,1 0 0,0 0 0,-1 1 0,1-1 0,-1 1 0,1-1 0,0 0 0,-1 1 0,1 0 0,-3 2 0,1 1 0,0 0 0,0 0 0,0 0 0,0 0 0,-1 5 0,-7 34 0,10-47 0,0 2 0,0-1 0,0 0 0,0 0 0,0 1 0,1-1 0,-1 0 0,1 1 0,-1-1 0,1 0 0,0 1 0,0-1 0,0 1 0,0-1 0,1 1 0,-1 0 0,2-3 0,1 2 0,0 0 0,1 0 0,-1 0 0,0 1 0,1-1 0,-1 1 0,1 0 0,0 0 0,0 1 0,0-1 0,0 1 0,0 0 0,9 0 0,11 0 0,39 3 0,-32 0 0,-3-1 0,-1 1 0,0 1 0,30 8 0,76 10 0,-133-21 3,0 1 0,0-1 0,0 0 0,0 1 0,0-1-1,0 0 1,0 0 0,0 0 0,0 0 0,0 0 0,0 0-1,0 0 1,0 0 0,0 0 0,0 0 0,0-1 0,0 1 0,0 0-1,0-1 1,0 1 0,0-1 0,0 1 0,0-1 0,-1 1 0,1-1-1,0 0 1,0 1 0,-1-1 0,1 0 0,0 0 0,-1 1 0,1-1-1,-1 0 1,1 0 0,-1 0 0,1 0 0,-1 0 0,0 0-1,1 0 1,-1 0 0,0-1 0,0 0-62,0 1-1,0-1 1,0 1-1,-1-1 1,1 0 0,-1 1-1,1-1 1,-1 0-1,1 1 1,-1-1 0,0 1-1,0 0 1,0-1-1,0 1 1,0 0 0,0-1-1,0 1 1,0 0-1,-1 0 1,1 0 0,0 0-1,-1 0 1,1 0-1,-3-1 1,-12-5-6767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6:14:19.211"/>
    </inkml:context>
    <inkml:brush xml:id="br0">
      <inkml:brushProperty name="width" value="0.05" units="cm"/>
      <inkml:brushProperty name="height" value="0.05" units="cm"/>
      <inkml:brushProperty name="color" value="#FFFFFF"/>
    </inkml:brush>
  </inkml:definitions>
  <inkml:trace contextRef="#ctx0" brushRef="#br0">397 0 24575,'0'2'0,"-1"0"0,0 0 0,0-1 0,0 1 0,0-1 0,0 1 0,0-1 0,0 1 0,-1-1 0,1 0 0,-1 0 0,1 1 0,-1-1 0,1 0 0,-1 0 0,1 0 0,-4 0 0,-30 16 0,13-12 0,1-1 0,-1-1 0,0-1 0,0-1 0,0 0 0,-36-5 0,24 2 0,-50 3 0,83-1 0,-1 0 0,1 1 0,0-1 0,-1 0 0,1 0 0,0 1 0,0-1 0,-1 1 0,1 0 0,0-1 0,0 1 0,0 0 0,0-1 0,0 1 0,0 0 0,0 0 0,0 0 0,0 0 0,0 0 0,0 0 0,0 0 0,1 0 0,-1 1 0,0-1 0,1 0 0,-1 0 0,1 0 0,0 1 0,-1-1 0,1 0 0,0 1 0,0-1 0,0 0 0,0 1 0,0-1 0,0 0 0,0 1 0,0-1 0,0 0 0,1 1 0,0 1 0,1 9 0,2 0 0,0-1 0,9 21 0,-5-14 0,5 13 0,1-1 0,24 35 0,-12-20 0,-25-43 0,-1-1 0,1 0 0,0 1 0,-1-1 0,1 0 0,0 1 0,0-1 0,0 0 0,0 0 0,0 0 0,0 0 0,0 0 0,1 0 0,-1 0 0,0 0 0,0-1 0,1 1 0,-1 0 0,1-1 0,-1 1 0,0-1 0,1 1 0,-1-1 0,1 0 0,-1 0 0,3 1 0,-3-2 0,1 0 0,0 1 0,-1-1 0,0 0 0,1 0 0,-1 0 0,0 0 0,1 0 0,-1 0 0,0-1 0,0 1 0,0 0 0,0-1 0,0 1 0,0-1 0,0 1 0,-1 0 0,1-1 0,0 0 0,-1 1 0,1-1 0,-1 1 0,0-1 0,1-2 0,5-45 0,-6 40 0,1 0 0,0 0 0,0 0 0,1 1 0,4-15 0,-4 20 0,-1 1 0,1-1 0,-1 1 0,1-1 0,0 1 0,0 0 0,0-1 0,0 1 0,0 0 0,0 0 0,1 1 0,-1-1 0,0 0 0,1 1 0,0-1 0,-1 1 0,1 0 0,0 0 0,0 0 0,0 0 0,3 0 0,21-3 0,0 2 0,0 1 0,0 1 0,27 3 0,-29-1 0,-18-2-1365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6:14:56.011"/>
    </inkml:context>
    <inkml:brush xml:id="br0">
      <inkml:brushProperty name="width" value="0.05" units="cm"/>
      <inkml:brushProperty name="height" value="0.05" units="cm"/>
      <inkml:brushProperty name="color" value="#FFFFFF"/>
    </inkml:brush>
  </inkml:definitions>
  <inkml:trace contextRef="#ctx0" brushRef="#br0">240 162 24575,'-54'0'0,"47"0"0,36 0 0,107 0 0,-210 0 0,43 0 0,26 0 0,9 0 0,43 1 0,-26 0 0,1-1 0,0 0 0,38-7 0,-60 7 0,1 0 0,-1 0 0,1 0 0,-1 0 0,1 0 0,-1 0 0,1 0 0,-1 0 0,1 0 0,-1 0 0,1 0 0,-1 0 0,1 0 0,-1-1 0,1 1 0,-1 0 0,1 0 0,-1-1 0,0 1 0,1 0 0,-1-1 0,1 1 0,-1 0 0,0-1 0,1 1 0,-1 0 0,0-1 0,1 1 0,-1-1 0,0 1 0,0-1 0,1 0 0,-18-5 0,-30-1 0,-121 6 0,146 1 0,356 1 0,-627-1 0,399-2 0,122 4 0,-196 6 0,-27-2 0,-20 0 0,-26-1 0,1-2 0,-1-1 0,-43-5 0,24 2 0,133 0 0,108 2 0,-109 13 0,-23-3 0,-80-13 0,-48 3 0,16 1 0,-359-2 0,417 0 0,0-1 0,0 1 0,0-1 0,0 0 0,1 0 0,-1 0 0,0 0 0,0-1 0,1 0 0,-8-4 0,11 5 0,-1 0 0,1 0 0,-1 0 0,1 0 0,0-1 0,-1 1 0,1-1 0,0 1 0,0-1 0,0 1 0,0-1 0,0 1 0,0-1 0,1 0 0,-1 0 0,0 1 0,1-1 0,0 0 0,-1 0 0,1 0 0,0 1 0,0-1 0,0 0 0,0 0 0,0 0 0,0 0 0,1 0 0,-1 1 0,0-1 0,1 0 0,1-2 0,-1 2 0,0 0 0,0-1 0,0 1 0,1 0 0,-1 1 0,1-1 0,0 0 0,-1 0 0,1 1 0,0-1 0,0 0 0,0 1 0,0 0 0,0 0 0,1-1 0,-1 1 0,0 1 0,0-1 0,1 0 0,-1 0 0,4 0 0,7-1 0,-1 1 0,25-1 0,-28 2 0,181 4 0,-216-5 0,-149 2 0,172 0 0,0-1 0,0 1 0,0 0 0,0 0 0,0 0 0,0 0 0,0 1 0,0-1 0,0 1 0,-4 3 0,6-4 0,1-1 0,-1 1 0,1-1 0,-1 0 0,1 1 0,0-1 0,-1 1 0,1-1 0,0 1 0,-1-1 0,1 1 0,0 0 0,0-1 0,-1 1 0,1-1 0,0 1 0,0-1 0,0 1 0,0 0 0,0-1 0,0 1 0,0-1 0,0 2 0,0-1 0,1 0 0,0 0 0,-1 0 0,1 0 0,0-1 0,-1 1 0,1 0 0,0 0 0,0-1 0,0 1 0,0 0 0,-1-1 0,1 1 0,0-1 0,0 1 0,0-1 0,0 1 0,2-1 0,16 5 0,0-1 0,1-1 0,0-1 0,-1-1 0,1 0 0,0-2 0,20-2 0,20 0 0,202 3 0,-293-2 0,-1-2 0,-54-12 0,74 13 0,10 3 0,1 0 0,-1 0 0,1 0 0,-1-1 0,1 1 0,-1-1 0,1 1 0,-1-1 0,1 1 0,0-1 0,-1 0 0,1 0 0,0 0 0,0 0 0,0 0 0,-1 0 0,1 0 0,-1-2 0,7-4 0,15 2 0,26 2 0,54 3 0,-69 1 0,-110 0 0,-95-2 0,169 0 0,1 1 0,0-1 0,0 0 0,0 0 0,0 0 0,1-1 0,-1 0 0,0 1 0,1-1 0,-7-5 0,9 6 0,0 1 0,0-1 0,1 0 0,-1 1 0,1-1 0,-1 0 0,0 1 0,1-1 0,-1 0 0,1 0 0,0 0 0,-1 0 0,1 1 0,0-1 0,-1 0 0,1 0 0,0 0 0,0 0 0,0 0 0,0-1 0,0 0 0,1 1 0,-1-1 0,1 1 0,0-1 0,-1 1 0,1 0 0,0 0 0,0-1 0,0 1 0,0 0 0,0 0 0,0 0 0,0 0 0,0 0 0,0 0 0,1 0 0,1-1 0,3-1 0,0 0 0,1 0 0,-1 0 0,1 1 0,-1 0 0,1 0 0,0 1 0,0-1 0,10 1 0,70 2 0,-51 0 0,385 0 0,-421-1 0,40 4 0,-39-4 0,1 0 0,-1 0 0,0 0 0,0 1 0,0-1 0,0 0 0,1 1 0,-1-1 0,0 1 0,0-1 0,0 1 0,0 0 0,0-1 0,0 1 0,0 0 0,0 0 0,-1 0 0,1 0 0,0 0 0,0 0 0,-1 0 0,1 0 0,0 0 0,-1 0 0,1 0 0,-1 0 0,0 0 0,1 0 0,-1 2 0,0-2 0,-1 1 0,1-1 0,-1 0 0,1 0 0,-1 1 0,1-1 0,-1 0 0,0 0 0,0 0 0,0 0 0,0 0 0,0 0 0,0 0 0,0 0 0,0 0 0,0 0 0,0-1 0,0 1 0,-1 0 0,1-1 0,0 1 0,-2 0 0,-33 12 0,33-12 0,-29 6 0,0-1 0,0-2 0,0-1 0,-1-2 0,-54-4 0,12 1 0,69 2 0,0 0 0,-1 0 0,1-1 0,0 0 0,0 0 0,0 0 0,0-1 0,0 0 0,0 0 0,0 0 0,1-1 0,-1 0 0,1 0 0,0 0 0,0-1 0,0 1 0,0-1 0,0 0 0,1-1 0,0 1 0,-7-11 0,11 15 0,0 0 0,-1 0 0,1 0 0,0 0 0,0 0 0,0-1 0,0 1 0,0 0 0,0 0 0,0 0 0,0 0 0,0 0 0,0-1 0,0 1 0,0 0 0,0 0 0,0 0 0,0 0 0,0-1 0,0 1 0,0 0 0,0 0 0,0 0 0,0 0 0,0 0 0,0-1 0,0 1 0,0 0 0,0 0 0,0 0 0,0 0 0,0 0 0,0-1 0,0 1 0,0 0 0,1 0 0,-1 0 0,0 0 0,0 0 0,0 0 0,0 0 0,0-1 0,0 1 0,1 0 0,-1 0 0,0 0 0,0 0 0,0 0 0,0 0 0,1 0 0,-1 0 0,13 1 0,16 8 0,-13-3 0,44 16 0,2-2 0,77 14 0,-98-30 0,0-2 0,55-4 0,-31 1 0,-125 11 0,35-4 0,-37 3 0,-173-8 0,168-1 0,553 0 0,-483 0 0,23 1 0,-25-2 0,-1 1 0,1 0 0,0 0 0,0 0 0,-1 0 0,1 0 0,0 1 0,0-1 0,-1 0 0,1 0 0,0 0 0,-1 1 0,1-1 0,0 0 0,-1 1 0,1-1 0,-1 0 0,1 1 0,0-1 0,-1 1 0,1-1 0,-1 1 0,1-1 0,-1 1 0,1 0 0,-1-1 0,1 2 0,-3-1 0,0 1 0,1-1 0,-1 1 0,0-1 0,0 0 0,0 0 0,0 0 0,0 0 0,0 0 0,0 0 0,-1 0 0,1-1 0,-3 1 0,-5 2 0,-11 7 0,-1-1 0,0-1 0,0-2 0,-1 0 0,0-1 0,0-1 0,-34 1 0,42-5 0,-153-2 0,164 1 0,1 1 0,-1-1 0,1 0 0,-1 0 0,1-1 0,0 1 0,-1-1 0,1 1 0,0-1 0,-6-4 0,9 6 0,0-1 0,-1 1 0,1-1 0,-1 1 0,1 0 0,0-1 0,-1 1 0,1-1 0,0 1 0,-1-1 0,1 1 0,0-1 0,0 1 0,-1-1 0,1 1 0,0-1 0,0 1 0,0-1 0,0 0 0,0 1 0,0-1 0,0 1 0,0-1 0,0 1 0,0-1 0,0 0 0,1 0 0,0 0 0,0 0 0,-1 0 0,1 0 0,0 0 0,0 0 0,0 0 0,0 1 0,1-1 0,-1 0 0,0 1 0,0-1 0,0 1 0,1-1 0,-1 1 0,0-1 0,2 1 0,26-6 0,-1 2 0,1 1 0,1 1 0,-1 2 0,37 4 0,10-2 0,-61-1 0,131-5 0,-124 2 0,1-2 0,-1 0 0,0-1 0,32-12 0,-20 8 0,-29 9 0,0-1 0,0 0 0,0-1 0,0 1 0,0-1 0,8-3 0,-13 4 0,0 1 0,0 0 0,1 0 0,-1 0 0,0 0 0,0 0 0,0 0 0,1 0 0,-1 0 0,0-1 0,0 1 0,0 0 0,1 0 0,-1 0 0,0 0 0,0-1 0,0 1 0,0 0 0,0 0 0,0 0 0,1 0 0,-1-1 0,0 1 0,0 0 0,0 0 0,0-1 0,0 1 0,0 0 0,0 0 0,0 0 0,0-1 0,0 1 0,0 0 0,0 0 0,0-1 0,0 1 0,0 0 0,0 0 0,0-1 0,0 1 0,-1 0 0,1 0 0,0-1 0,-11-4 0,-18-1 0,-4 4 0,-36 3 0,50 1 0,-1-1 0,1-1 0,0-1 0,0-1 0,-1-1 0,1 0 0,-23-8 0,40 11 0,1 0 0,0-1 0,0 1 0,0 0 0,0-1 0,-1 1 0,1-1 0,0 1 0,0-1 0,0 0 0,0 1 0,0-1 0,0 0 0,0 0 0,0 0 0,1 0 0,-1 0 0,0 0 0,0 0 0,1 0 0,-1-1 0,1 1 0,0 1 0,1-1 0,-1 0 0,1 0 0,-1 1 0,1-1 0,-1 1 0,1-1 0,-1 0 0,1 1 0,0-1 0,-1 1 0,1-1 0,0 1 0,-1 0 0,1-1 0,0 1 0,0 0 0,-1-1 0,1 1 0,0 0 0,1 0 0,9-3 0,1 0 0,-1 1 0,13 0 0,331 0 0,-172 4 0,-71-2 0,-66 0 0,-37 0 0,-13 0 0,-35 2 0,-58 10 0,56-5 0,-54 1 0,9-10 0,-62 3 0,90 12 0,54-12 0,0 0 0,0 1 0,0-1 0,0 1 0,0 0 0,0 0 0,1 1 0,-1-1 0,1 1 0,0 0 0,-4 3 0,7-6 0,0 0 0,0 1 0,0-1 0,0 0 0,0 1 0,0-1 0,0 0 0,0 0 0,0 1 0,0-1 0,0 0 0,0 1 0,0-1 0,0 0 0,0 0 0,0 1 0,1-1 0,-1 0 0,0 1 0,0-1 0,0 0 0,0 0 0,1 0 0,-1 1 0,0-1 0,0 0 0,0 0 0,1 1 0,-1-1 0,0 0 0,0 0 0,1 0 0,-1 0 0,0 0 0,0 0 0,1 1 0,-1-1 0,0 0 0,1 0 0,-1 0 0,0 0 0,0 0 0,1 0 0,-1 0 0,0 0 0,1 0 0,-1 0 0,18 2 0,-18-2 0,264 2 0,-127-4 0,-58 2 0,-612 0 0,1009 0 0,-475 0 0,39 3 0,-39-3 0,0 0 0,1 0 0,-1 0 0,0 1 0,0-1 0,0 0 0,1 1 0,-1-1 0,0 1 0,0-1 0,0 1 0,0 0 0,0-1 0,0 1 0,0 0 0,0 0 0,0 0 0,-1 0 0,1 0 0,0 0 0,0 0 0,-1 0 0,1 0 0,-1 0 0,1 0 0,-1 0 0,1 0 0,0 3 0,-2-3 0,1 0 0,0 0 0,0 0 0,-1 0 0,1 0 0,-1 0 0,1 0 0,-1 0 0,0-1 0,1 1 0,-1 0 0,0 0 0,1 0 0,-1-1 0,0 1 0,0 0 0,0-1 0,0 1 0,0 0 0,0-1 0,0 1 0,0-1 0,0 0 0,0 1 0,0-1 0,0 0 0,0 0 0,-1 1 0,-35 4 0,35-4 0,-248 1 0,124-4 0,81 2 0,6 0 0,33 0 0,17 0 0,6-2 0,0 1 0,33-9 0,26-3 0,127 13 0,18-1 0,-67-24 0,-150 25 0,0 0 0,0-1 0,-1 0 0,1 1 0,0-1 0,0-1 0,6-2 0,-10 4 0,0 0 0,0 0 0,0 0 0,0 0 0,0 0 0,1 0 0,-1 0 0,0 0 0,0 0 0,0 0 0,0 0 0,0-1 0,0 1 0,1 0 0,-1 0 0,0 0 0,0 0 0,0 0 0,0 0 0,0-1 0,0 1 0,0 0 0,0 0 0,0 0 0,0 0 0,0 0 0,0-1 0,0 1 0,0 0 0,0 0 0,0 0 0,0 0 0,0-1 0,0 1 0,0 0 0,0 0 0,0 0 0,0 0 0,0 0 0,0-1 0,0 1 0,0 0 0,0 0 0,-1 0 0,1 0 0,0 0 0,0 0 0,0-1 0,0 1 0,0 0 0,0 0 0,0 0 0,-1 0 0,-21-6 0,-46-1 0,-1 4 0,-74 5 0,26 1 0,109-3 0,-99 4 0,93-2 0,0 0 0,0 1 0,1 1 0,-1 1 0,-20 8 0,11-1 0,13-7 0,0 0 0,1 0 0,-2-1 0,1-1 0,0 1 0,-19 2 0,-9 0 0,-55 16 0,54-12 0,-42 6 0,127-25 0,-19 2 0,46-4 0,62-7 0,-82 9 0,-31 4 0,0 0 0,26-11 0,20-5 0,-58 18 0,25-5 0,0 0 0,0 3 0,56-3 0,-66 8-195,-1-2 0,1-1 0,-1-1 0,1 0 0,-1-2 0,27-11 0,-35 11-6631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6:15:03.092"/>
    </inkml:context>
    <inkml:brush xml:id="br0">
      <inkml:brushProperty name="width" value="0.05" units="cm"/>
      <inkml:brushProperty name="height" value="0.05" units="cm"/>
      <inkml:brushProperty name="color" value="#FFFFFF"/>
    </inkml:brush>
  </inkml:definitions>
  <inkml:trace contextRef="#ctx0" brushRef="#br0">932 73 24575,'-111'-2'0,"-120"5"0,229-3 0,0 0 0,1 0 0,-1 0 0,0 0 0,1 0 0,-1 1 0,1-1 0,-1 1 0,1-1 0,-1 1 0,1-1 0,-1 1 0,1 0 0,-1 0 0,1-1 0,0 1 0,-1 0 0,1 0 0,0 1 0,0-1 0,0 0 0,0 0 0,0 0 0,0 1 0,0-1 0,0 1 0,-1 1 0,2-2 0,0 0 0,0-1 0,1 1 0,-1 0 0,0 0 0,0-1 0,0 1 0,0 0 0,1 0 0,-1-1 0,0 1 0,1 0 0,-1-1 0,0 1 0,1 0 0,-1-1 0,1 1 0,-1-1 0,1 1 0,-1 0 0,2 0 0,0 0 0,0 0 0,0 1 0,0-1 0,0 0 0,1 0 0,-1 0 0,0 0 0,1-1 0,3 2 0,34 2 0,0-1 0,0-1 0,46-6 0,4 2 0,-76 1 0,-9 1 0,-1-1 0,0 1 0,1 0 0,-1 0 0,0 0 0,1 0 0,-1 1 0,0 0 0,0 0 0,1 0 0,-1 0 0,0 1 0,0 0 0,0 0 0,6 3 0,-10-4 0,0-1 0,1 0 0,-1 1 0,1-1 0,-1 0 0,0 1 0,0-1 0,1 1 0,-1-1 0,0 0 0,0 1 0,1-1 0,-1 1 0,0-1 0,0 1 0,0-1 0,0 1 0,0-1 0,1 0 0,-1 1 0,0-1 0,0 1 0,0-1 0,0 1 0,0-1 0,-1 1 0,1-1 0,0 1 0,0-1 0,0 1 0,0-1 0,-1 1 0,-15 10 0,-24-3 0,-39-2 0,-121-6 0,74-2 0,118 2 0,-36 0 0,35 0 0,28 0 0,341 0 0,-759 0 0,433 1 0,53 10 0,17 2 0,-92-13 0,-8 0 0,0 0 0,1 0 0,-1 0 0,0 0 0,1 1 0,-1 0 0,0 0 0,0 0 0,0 0 0,0 1 0,8 3 0,-12-5 0,-1 1 0,1-1 0,0 1 0,0 0 0,-1-1 0,1 0 0,0 1 0,-1-1 0,1 1 0,-1-1 0,1 1 0,-1-1 0,1 0 0,-1 1 0,1-1 0,-1 0 0,1 0 0,-1 1 0,1-1 0,-1 0 0,1 0 0,-1 0 0,1 0 0,-1 0 0,0 1 0,1-1 0,-1 0 0,1 0 0,-1-1 0,0 1 0,-23 4 0,-294 1 0,173-7 0,89 2 0,-65-1 0,118 1 0,0 0 0,0-1 0,1 1 0,-1-1 0,0 1 0,0-1 0,0 0 0,1 0 0,-1 0 0,1-1 0,-1 1 0,-3-3 0,5 3 0,0 0 0,1 0 0,-1 0 0,1 0 0,-1 0 0,1 0 0,-1 0 0,1 0 0,0 0 0,-1 0 0,1 0 0,0 0 0,0 0 0,0 0 0,0 0 0,0 0 0,0-1 0,0 1 0,0 0 0,0 0 0,1 0 0,-1 0 0,0 0 0,1 0 0,-1 0 0,1 0 0,-1 0 0,1 0 0,-1 0 0,1 0 0,0 0 0,-1 0 0,2 0 0,0-2 0,7-11 0,0 0 0,1 1 0,0 1 0,1 0 0,0 0 0,1 1 0,26-19 0,2 10 0,-32 17 0,0-1 0,0 1 0,-1-1 0,1-1 0,-1 0 0,11-9 0,-18 14 1,0 1 0,-1-1 0,1 0 0,0 0 0,0 0-1,0 0 1,0 0 0,0 0 0,0 0 0,0 0 0,0 0 0,-1 0-1,1 0 1,0 0 0,0 0 0,0 0 0,0 0 0,0-1 0,0 1-1,0 0 1,0 0 0,-1 0 0,1 0 0,0 0 0,0 0-1,0 0 1,0 0 0,0 0 0,0 0 0,0 0 0,0 0 0,0 0-1,0-1 1,0 1 0,0 0 0,0 0 0,0 0 0,0 0 0,-1 0-1,1 0 1,0 0 0,0 0 0,0-1 0,0 1 0,0 0 0,0 0-1,0 0 1,0 0 0,0 0 0,1 0 0,-12 3-1251,11-2 1091,-12 4-6667</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6:15:06.516"/>
    </inkml:context>
    <inkml:brush xml:id="br0">
      <inkml:brushProperty name="width" value="0.05" units="cm"/>
      <inkml:brushProperty name="height" value="0.05" units="cm"/>
      <inkml:brushProperty name="color" value="#FFFFFF"/>
    </inkml:brush>
  </inkml:definitions>
  <inkml:trace contextRef="#ctx0" brushRef="#br0">1 2 24575,'76'-1'0,"88"2"0,-160 0 0,0-1 0,-1 1 0,1-1 0,0 1 0,0 0 0,-1 1 0,1-1 0,-1 1 0,1-1 0,-1 1 0,1 0 0,-1 0 0,3 3 0,-5-4 0,0 0 0,-1 0 0,1-1 0,0 1 0,-1 0 0,1 0 0,-1 0 0,1 0 0,-1 0 0,1 0 0,-1 0 0,0 0 0,1 0 0,-1 0 0,0 0 0,0 0 0,0 0 0,0 1 0,0 0 0,0 0 0,-1 0 0,0 0 0,1 0 0,-1 0 0,0-1 0,0 1 0,0 0 0,0-1 0,0 1 0,-1-1 0,1 1 0,0-1 0,-1 1 0,-2 1 0,-2 1 7,0 1-1,0-1 1,-1-1-1,0 1 1,0-1-1,0 0 0,0-1 1,0 0-1,-1 0 1,1 0-1,-12 0 1,-11 0-299,-48-3 1,48 0-569,7 0-5966</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6:15:14.224"/>
    </inkml:context>
    <inkml:brush xml:id="br0">
      <inkml:brushProperty name="width" value="0.05" units="cm"/>
      <inkml:brushProperty name="height" value="0.05" units="cm"/>
      <inkml:brushProperty name="color" value="#FFFFFF"/>
    </inkml:brush>
  </inkml:definitions>
  <inkml:trace contextRef="#ctx0" brushRef="#br0">1182 56 24575,'-358'0'0,"614"0"0,-289 1 0,-56 11 0,52-6 0,-41 1 0,50-7 0,15 0 0,1 0 0,-1 0 0,1 1 0,0 0 0,-1 2 0,1-1 0,0 1 0,-17 7 0,41-6 0,8-2 0,230-1 0,-114-2 0,-129 1 0,0-1 0,0 1 0,0-1 0,0 0 0,0-1 0,-1 1 0,1-1 0,-1-1 0,1 1 0,-1-1 0,0 0 0,0-1 0,0 1 0,0-1 0,0 0 0,-1-1 0,0 0 0,0 1 0,0-1 0,-1-1 0,5-6 0,-8 12 0,-1-1 0,1 0 0,-1 1 0,0-1 0,1 0 0,-1 1 0,0-1 0,1 0 0,-1 1 0,0-1 0,0 0 0,0 1 0,0-1 0,0 0 0,0 0 0,0 1 0,0-1 0,0 0 0,0 0 0,0 1 0,0-1 0,0 0 0,-1 1 0,1-1 0,0 0 0,0 1 0,-1-1 0,0-1 0,0 1 0,0 0 0,-1 0 0,1 0 0,-1 0 0,1 0 0,-1 0 0,1 0 0,-1 1 0,0-1 0,1 1 0,-4-1 0,-51-4 0,52 5 0,-475 3 0,465-2 0,-1 1 0,1 0 0,0 1 0,0 1 0,0 0 0,-16 8 0,-37 10 0,49-17 0,-9 2 0,0-1 0,-1-2 0,-40 3 0,-264-8-1365,348 1-5461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6:15:23.648"/>
    </inkml:context>
    <inkml:brush xml:id="br0">
      <inkml:brushProperty name="width" value="0.05" units="cm"/>
      <inkml:brushProperty name="height" value="0.05" units="cm"/>
      <inkml:brushProperty name="color" value="#FFFFFF"/>
    </inkml:brush>
  </inkml:definitions>
  <inkml:trace contextRef="#ctx0" brushRef="#br0">0 241 24575,'594'0'0,"-569"-2"0,-1-1 0,0 0 0,28-9 0,-33 7 0,-17 5 0,0 0 0,-1 0 0,1 0 0,-1-1 0,1 1 0,-1-1 0,1 1 0,-1-1 0,1 1 0,-1-1 0,0 0 0,1 0 0,-1 0 0,0 0 0,1 0 0,-1 0 0,0 0 0,0 0 0,0 0 0,0-1 0,0 1 0,0 0 0,-1-1 0,1 1 0,0-1 0,0-2 0,-1 3 0,0-1 0,-1 1 0,1 0 0,-1-1 0,0 1 0,1 0 0,-1 0 0,0-1 0,0 1 0,0 0 0,0 0 0,0 0 0,0 0 0,0 0 0,0 0 0,0 0 0,0 1 0,-1-1 0,1 0 0,0 1 0,0-1 0,-1 1 0,1-1 0,-1 1 0,1 0 0,0-1 0,-1 1 0,1 0 0,-3 0 0,-45-9 0,14 2 0,-1 1 0,-48-2 0,103 8 0,-2-1 0,0 0 0,0 1 0,1 2 0,32 5 0,-48-6 0,0 0 0,1 0 0,-1 0 0,0 0 0,0 1 0,-1-1 0,1 0 0,0 1 0,0 0 0,-1-1 0,1 1 0,-1 0 0,2 2 0,-2-3 0,-1 0 0,1 0 0,-1 0 0,1 0 0,-1 0 0,1 0 0,-1 0 0,0 0 0,0 0 0,0 0 0,1 0 0,-1 0 0,0 0 0,0 0 0,0 0 0,0 0 0,-1 0 0,1 0 0,0 0 0,0 0 0,-1 0 0,1 0 0,-1 0 0,1 0 0,0 0 0,-1 0 0,0 0 0,1 0 0,-1 0 0,0 0 0,0 0 0,1-1 0,-1 1 0,1-1 0,-1 1 0,1-1 0,-1 0 0,1 1 0,-1-1 0,0 0 0,1 1 0,-1-1 0,1 0 0,-1 0 0,0 1 0,1-1 0,-1 0 0,0 0 0,1 0 0,-1 0 0,0 0 0,1 0 0,-1 0 0,0 0 0,1 0 0,-1 0 0,0-1 0,1 1 0,-1 0 0,0 0 0,1-1 0,-1 1 0,1 0 0,-1-1 0,0 1 0,1 0 0,-1-1 0,1 1 0,-1-1 0,1 1 0,0-1 0,-1 1 0,1-1 0,-1 1 0,1-1 0,0 0 0,-1 1 0,1-1 0,0 1 0,0-1 0,0 0 0,-1 1 0,1-2 0,-12-38 0,11 36 0,-1-3 0,0 0 0,0 0 0,-1 1 0,1-1 0,-2 1 0,1-1 0,-1 1 0,1 0 0,-2 0 0,1 1 0,-1-1 0,0 1 0,0 0 0,0 0 0,-1 0 0,1 1 0,-1 0 0,0 0 0,-7-3 0,0 2 0,0 0 0,0 1 0,-1 1 0,1 0 0,-1 0 0,0 2 0,1-1 0,-28 2 0,-1 0 0,29-1 0,0 0 0,0 1 0,0 1 0,0 0 0,0 1 0,-20 5 0,32-7 0,-1 1 0,1-1 0,0 1 0,-1-1 0,1 1 0,-1 0 0,1 0 0,0 0 0,0 0 0,-1 0 0,1 0 0,0 0 0,0 0 0,0 0 0,0 0 0,0 0 0,0 1 0,1-1 0,-1 0 0,0 1 0,1-1 0,-1 1 0,1-1 0,-1 1 0,1-1 0,-1 1 0,1-1 0,0 1 0,0-1 0,0 1 0,0-1 0,0 1 0,0-1 0,1 1 0,-1-1 0,0 1 0,1-1 0,-1 1 0,1-1 0,-1 1 0,1-1 0,0 0 0,0 1 0,0-1 0,1 2 0,5 8 0,1-1 0,1 1 0,0-1 0,13 11 0,-11-10 0,1 1 0,-8-7 0,0 0 0,0-1 0,1 0 0,-1 0 0,1 0 0,6 4 0,-9-8 0,0 1 0,-1 0 0,1-1 0,0 1 0,-1-1 0,1 0 0,0 1 0,-1-1 0,1 0 0,0 0 0,0 0 0,-1 0 0,1-1 0,0 1 0,0 0 0,-1-1 0,1 1 0,0-1 0,-1 1 0,1-1 0,-1 0 0,1 0 0,-1 0 0,1 0 0,-1 0 0,0 0 0,2-1 0,3-5-80,0 1 0,0-1-1,0 0 1,-1 0 0,0 0-1,-1-1 1,0 0 0,0 0-1,-1 0 1,0 0 0,0 0 0,0-1-1,-1 1 1,-1-1 0,0 0-1,1-15 1,-2 1-6746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6:11:26.632"/>
    </inkml:context>
    <inkml:brush xml:id="br0">
      <inkml:brushProperty name="width" value="0.05" units="cm"/>
      <inkml:brushProperty name="height" value="0.05" units="cm"/>
      <inkml:brushProperty name="color" value="#FFFFFF"/>
    </inkml:brush>
  </inkml:definitions>
  <inkml:trace contextRef="#ctx0" brushRef="#br0">60 162 24575,'343'0'0,"-370"-1"0,0-2 0,-29-6 0,26 3 0,-43-2 0,61 8 0,-1-1 0,1 0 0,0-2 0,0 1 0,0-1 0,-15-7 0,69 4 0,307 7 0,-772-1 0,742 0 0,-429-2 0,-124 5 0,208 4 0,19-1 0,18 0 0,14-1 0,0-2 0,1-1 0,-1-1 0,46-4 0,-9 1 0,1431 2 0,-2496 0 0,965 2 0,0 2 0,-73 17 0,72-12 0,-1-2 0,-58 4 0,83-11 0,-15 1 0,-58-6 0,79 4 0,0-1 0,0 0 0,0 0 0,0-1 0,0 0 0,1-1 0,-1 0 0,1 0 0,0-1 0,-12-9 0,-6-3 0,18 12 0,0-1 0,-1 1 0,2-2 0,-13-10 0,19 15 0,0 1 0,-1 0 0,1-1 0,0 1 0,0-1 0,0 1 0,1-1 0,-1 0 0,0 1 0,1-1 0,-1 0 0,1 1 0,-1-1 0,1 0 0,0 0 0,0 1 0,-1-1 0,2 0 0,-1 0 0,0 0 0,0 1 0,0-1 0,1 0 0,-1 0 0,1 1 0,-1-1 0,1 0 0,0 1 0,0-1 0,0 1 0,1-3 0,0 2 0,0-1 0,1 1 0,-1 0 0,1 0 0,0 0 0,-1 0 0,1 0 0,0 0 0,0 1 0,0-1 0,0 1 0,0 0 0,1 0 0,-1 0 0,0 1 0,7-2 0,7 1 0,0 0 0,19 2 0,-22-1 0,26 1 0,0 1 0,78 15 0,-78-11 0,-1-1 0,1-2 0,0-2 0,44-4 0,3 1 0,-9 2 0,-48 0 0,-26 0 0,-10 0 0,-688 0 0,704 7 0,13 2 0,84 7 0,-22-4 0,-48-6 0,0 2 0,58 22 0,-79-26 0,-1 1 0,1-2 0,0 0 0,25 1 0,-495-6 0,340 2 0,1176 0 0,-1667 0 0,1292 0 0,-1277 0 0,1193 0 0,-1054 0 0,401 5 0,48-5 0,0 0 0,0 0 0,0 0 0,1 1 0,-1-1 0,0 1 0,0 0 0,1-1 0,-1 1 0,0 0 0,1 0 0,-1 0 0,1 0 0,-1 0 0,1 0 0,-1 1 0,1-1 0,0 0 0,0 1 0,-1-1 0,1 1 0,0-1 0,0 1 0,0 1 0,1-2 0,0 0 0,0 0 0,1 0 0,-1 0 0,0 0 0,1-1 0,-1 1 0,0 0 0,1 0 0,-1-1 0,1 1 0,-1 0 0,1-1 0,0 1 0,-1 0 0,1-1 0,0 1 0,-1-1 0,1 1 0,0-1 0,0 1 0,-1-1 0,1 0 0,0 1 0,0-1 0,0 0 0,0 0 0,-1 1 0,1-1 0,0 0 0,2 0 0,31 4 0,-31-3 0,235-1 0,-156-1 0,-345 1 0,1313 0 0,-1032-3 0,-18 3 0,0 0 0,0 0 0,0 0 0,0-1 0,0 1 0,0 0 0,0 0 0,0 0 0,0-1 0,0 1 0,0 0 0,0 0 0,0 0 0,0-1 0,0 1 0,0 0 0,0 0 0,0 0 0,0 0 0,0-1 0,-1 1 0,1 0 0,0 0 0,0 0 0,0 0 0,0-1 0,0 1 0,0 0 0,-1 0 0,1 0 0,0 0 0,0 0 0,0 0 0,0 0 0,-1-1 0,1 1 0,0 0 0,0 0 0,0 0 0,-1 0 0,-32-11 0,-19 5 0,1 3 0,-68 4 0,53 1 0,112-4 0,59-12 0,-75 10 0,40-1 0,-13 2 0,-31-4 0,-20 2 0,-17-1 0,-15 1 0,0 2 0,0 1 0,0 1 0,-38 4 0,5-1 0,18-1 0,-55-3 0,78-3 0,18 5 0,-1 0 0,1 0 0,0-1 0,0 1 0,0 0 0,0 0 0,0-1 0,0 1 0,0 0 0,0 0 0,0-1 0,0 1 0,1 0 0,-1 0 0,0 0 0,0-1 0,0 1 0,0 0 0,0 0 0,0 0 0,0-1 0,1 1 0,-1 0 0,0 0 0,0 0 0,0-1 0,0 1 0,1 0 0,-1 0 0,0 0 0,0 0 0,0 0 0,1 0 0,-1 0 0,0-1 0,0 1 0,1 0 0,33-10 0,247-21 0,-251 24 0,-25 1 0,-19 0 0,-24 0 0,0 3 0,-1 1 0,-59 4 0,14 1 0,-833-3 0,1870 0 0,-1973 0 0,1930 0 0,-1594 0 0,662-1 0,1-1 0,-32-8 0,-30-3 0,-16 12 0,611 1 0,-268 1 0,-310-2 0,-84 3 0,78 10 0,49-7 0,-35 2 0,-12-6 0,51-2 0,0 1 0,-1 1 0,1 0 0,0 1 0,0 2 0,1 0 0,-20 6 0,18-3 0,-1 0 0,0-2 0,-1 0 0,1-1 0,-24 0 0,-108-3 0,656 0 0,-228-3 0,698 2-1365,-945 0-5461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6:15:28.962"/>
    </inkml:context>
    <inkml:brush xml:id="br0">
      <inkml:brushProperty name="width" value="0.05" units="cm"/>
      <inkml:brushProperty name="height" value="0.05" units="cm"/>
      <inkml:brushProperty name="color" value="#FFFFFF"/>
    </inkml:brush>
  </inkml:definitions>
  <inkml:trace contextRef="#ctx0" brushRef="#br0">0 1 24575,'472'0'0,"-471"0"0,0 0 0,0 0 0,0 0 0,0 0 0,0 0 0,0 0 0,0 0 0,1 0 0,-1 0 0,0 0 0,0 0 0,0 1 0,0-1 0,0 0 0,0 1 0,0-1 0,-1 1 0,1-1 0,0 1 0,0 0 0,0-1 0,0 1 0,-1 0 0,1-1 0,1 3 0,-2-2 0,0 0 0,0 0 0,0 0 0,0 0 0,-1 0 0,1 0 0,0 0 0,-1 0 0,1 0 0,-1 0 0,1 0 0,-1 0 0,1 0 0,-1 0 0,1 0 0,-1 0 0,0 0 0,0 0 0,0 0 0,-5 5 0,0-1 0,0 0 0,0 0 0,0 0 0,-14 6 0,7-7-146,0 0 1,0-2-1,0 1 0,0-2 0,0 0 0,0 0 1,-16-2-1,26 1-53,-20 0-6627</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6:15:51.065"/>
    </inkml:context>
    <inkml:brush xml:id="br0">
      <inkml:brushProperty name="width" value="0.05" units="cm"/>
      <inkml:brushProperty name="height" value="0.05" units="cm"/>
      <inkml:brushProperty name="color" value="#FFFFFF"/>
    </inkml:brush>
  </inkml:definitions>
  <inkml:trace contextRef="#ctx0" brushRef="#br0">1 1 24575,'13'12'0,"1"-1"0,0 0 0,0-1 0,1-1 0,0 0 0,27 11 0,-8-2 0,-26-13 0,0-1 0,-1 0 0,1 0 0,0-1 0,1 0 0,-1-1 0,14 3 0,10-2 0,53-4 0,-233 0 0,172 2 0,-8 0 0,0-1 0,24-2 0,-37 1 0,0 1 0,0 0 0,0-1 0,0 0 0,0 0 0,0 0 0,0 0 0,-1 0 0,1 0 0,0-1 0,-1 1 0,1-1 0,-1 0 0,1 0 0,-1 0 0,0 0 0,0 0 0,0-1 0,2-2 0,-3 4-40,-1 0 0,1 0 0,-1 1 0,0-1-1,1 0 1,-1 0 0,0 0 0,0 0 0,0 0 0,0 0 0,1 0-1,-1 0 1,0 1 0,-1-1 0,1 0 0,0 0 0,0 0-1,0 0 1,0 0 0,-1 0 0,1 0 0,-1 0 0,1 1 0,0-1-1,-1 0 1,1 0 0,-1 1 0,0-1 0,1 0 0,-1 0-1,1 1 1,-1-1 0,-1 0 0,-14-10-6786</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6:16:01.389"/>
    </inkml:context>
    <inkml:brush xml:id="br0">
      <inkml:brushProperty name="width" value="0.05" units="cm"/>
      <inkml:brushProperty name="height" value="0.05" units="cm"/>
      <inkml:brushProperty name="color" value="#FFFFFF"/>
    </inkml:brush>
  </inkml:definitions>
  <inkml:trace contextRef="#ctx0" brushRef="#br0">1 11 24575,'186'0'0,"-349"0"0,186-1 0,45-8 0,-66 9 0,-1-1 0,1 1 0,-1 0 0,1 0 0,-1 0 0,1 0 0,-1 0 0,1 0 0,-1 1 0,1-1 0,-1 1 0,1-1 0,-1 1 0,0-1 0,1 1 0,-1-1 0,0 1 0,1 0 0,1 1 0,-3-1 0,0-1 0,0 0 0,1 0 0,-1 1 0,0-1 0,0 0 0,0 0 0,0 1 0,0-1 0,1 0 0,-1 1 0,0-1 0,0 0 0,0 1 0,0-1 0,0 0 0,0 1 0,0-1 0,0 0 0,0 1 0,0-1 0,0 0 0,0 1 0,-1-1 0,1 0 0,0 1 0,0-1 0,0 0 0,0 0 0,-1 1 0,-15 9 0,-41-1 120,33-9-321,24 0 177,0 0 0,0 0 1,0 0-1,1 0 0,-1 0 0,0 0 1,0-1-1,0 1 0,0 0 0,0 0 0,0 0 1,0 0-1,0 0 0,0 0 0,0-1 1,0 1-1,0 0 0,0 0 0,0 0 0,0 0 1,0 0-1,0 0 0,0 0 0,0-1 1,0 1-1,-1 0 0,1 0 0,0 0 0,0 0 1,0 0-1,0 0 0,0 0 0,0 0 0,0 0 1,0-1-1,0 1 0,0 0 0,-1 0 1,1 0-1,0 0 0,0 0 0,0 0 0,0 0 1,0 0-1,0 0 0,0 0 0,-1 0 1,1 0-1,0 0 0,0 0 0,0 0 0,0 0 1,0 0-1,10-6-6802</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6:16:05.007"/>
    </inkml:context>
    <inkml:brush xml:id="br0">
      <inkml:brushProperty name="width" value="0.05" units="cm"/>
      <inkml:brushProperty name="height" value="0.05" units="cm"/>
      <inkml:brushProperty name="color" value="#FFFFFF"/>
    </inkml:brush>
  </inkml:definitions>
  <inkml:trace contextRef="#ctx0" brushRef="#br0">0 1 24575,'5'0'0,"5"0"0,6 0 0,4 0 0,4 0 0,2 0 0,1 0 0,0 0 0,0 0 0,-4 0-8191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6:16:07.988"/>
    </inkml:context>
    <inkml:brush xml:id="br0">
      <inkml:brushProperty name="width" value="0.05" units="cm"/>
      <inkml:brushProperty name="height" value="0.05" units="cm"/>
      <inkml:brushProperty name="color" value="#FFFFFF"/>
    </inkml:brush>
  </inkml:definitions>
  <inkml:trace contextRef="#ctx0" brushRef="#br0">97 1 24575,'0'4'0,"-5"2"0,-5 0 0,-6-2 0,-4-1 0,-4-1 0,2-1-8191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6:16:15.226"/>
    </inkml:context>
    <inkml:brush xml:id="br0">
      <inkml:brushProperty name="width" value="0.05" units="cm"/>
      <inkml:brushProperty name="height" value="0.05" units="cm"/>
      <inkml:brushProperty name="color" value="#FFFFFF"/>
    </inkml:brush>
  </inkml:definitions>
  <inkml:trace contextRef="#ctx0" brushRef="#br0">24 1 24575,'7'0'0,"-1"1"0,0 0 0,1 0 0,-1 1 0,9 3 0,18 5 0,88 20 0,-211-28 0,-21-2-1365,88 0-5461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6:11:35.800"/>
    </inkml:context>
    <inkml:brush xml:id="br0">
      <inkml:brushProperty name="width" value="0.05" units="cm"/>
      <inkml:brushProperty name="height" value="0.05" units="cm"/>
      <inkml:brushProperty name="color" value="#FFFFFF"/>
    </inkml:brush>
  </inkml:definitions>
  <inkml:trace contextRef="#ctx0" brushRef="#br0">68 37 24575,'16'1'0,"-11"-2"0,-13 1 0,-14 0 0,21 0 0,13 0 0,9 0 0,-107 0 0,86 0 0,0 0 0,0 0 0,0 0 0,0 0 0,0 0 0,0 0 0,-1 1 0,1-1 0,0 0 0,0 0 0,0 0 0,0 0 0,0 0 0,0 0 0,0 0 0,-1 0 0,1 0 0,0 0 0,0 0 0,0 0 0,0 0 0,0 0 0,0 0 0,-1 0 0,1 0 0,0 0 0,0 0 0,0 0 0,0 0 0,0 0 0,0 0 0,-1 0 0,1 0 0,0 0 0,0-1 0,0 1 0,0 0 0,0 0 0,0 0 0,0 0 0,0 0 0,0 0 0,-1 0 0,1 0 0,0 0 0,0-1 0,0 1 0,0 0 0,0 0 0,0 0 0,0 0 0,0 0 0,0 0 0,0-1 0,0 1 0,0 0 0,0 0 0,0 0 0,0 0 0,0 0 0,0 0 0,0-1 0,0 1 0,0 0 0,0 0 0,11-7 0,18-3 0,-19 8-119,-6 2-19,1-1-1,0 0 1,-1 0-1,1 0 1,-1-1-1,1 1 1,-1-1-1,7-4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6:11:42.814"/>
    </inkml:context>
    <inkml:brush xml:id="br0">
      <inkml:brushProperty name="width" value="0.05" units="cm"/>
      <inkml:brushProperty name="height" value="0.05" units="cm"/>
      <inkml:brushProperty name="color" value="#FFFFFF"/>
    </inkml:brush>
  </inkml:definitions>
  <inkml:trace contextRef="#ctx0" brushRef="#br0">1 1 24575,'368'0'0,"-359"0"0,-1 0 0,1 1 0,0 0 0,0 0 0,0 1 0,0 0 0,12 5 0,-18-5 0,0-1 0,0 1 0,0 0 0,0 0 0,0 0 0,0 0 0,-1 0 0,1 0 0,-1 1 0,0-1 0,0 1 0,0 0 0,0 0 0,0 0 0,0-1 0,-1 2 0,0-1 0,1 0 0,-1 0 0,0 0 0,-1 1 0,2 4 0,-1 0 0,0 0 0,0 0 0,0 0 0,-1 0 0,-1 0 0,1 0 0,-1 0 0,-1 0 0,1 0 0,-1 0 0,-1 0 0,1-1 0,-6 11 0,6-13 0,0-1 0,0 1 0,1 0 0,-1 0 0,1-1 0,0 1 0,0 9 0,1-8 0,-1-2-1365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6:12:18.631"/>
    </inkml:context>
    <inkml:brush xml:id="br0">
      <inkml:brushProperty name="width" value="0.05" units="cm"/>
      <inkml:brushProperty name="height" value="0.05" units="cm"/>
      <inkml:brushProperty name="color" value="#FFFFFF"/>
    </inkml:brush>
  </inkml:definitions>
  <inkml:trace contextRef="#ctx0" brushRef="#br0">2549 16 24575,'1'67'0,"-3"76"0,2-141 0,-1 1 0,1 0 0,-1-1 0,0 1 0,0-1 0,0 1 0,0-1 0,0 1 0,0-1 0,-1 1 0,1-1 0,-1 0 0,0 0 0,0 0 0,1 0 0,-1 0 0,-1 0 0,-2 1 0,4-2 0,0 0 0,0-1 0,0 1 0,0-1 0,-1 0 0,1 1 0,0-1 0,0 0 0,0 0 0,-1 0 0,1 0 0,0 0 0,0 0 0,0 0 0,-1 0 0,1 0 0,0-1 0,0 1 0,0 0 0,0-1 0,0 1 0,-1-1 0,1 1 0,0-1 0,0 0 0,0 1 0,0-1 0,0 0 0,1 0 0,-1 0 0,0 1 0,0-1 0,0 0 0,1 0 0,-1 0 0,1 0 0,-1 0 0,0-1 0,1 1 0,0 0 0,-1 0 0,1-2 0,-4-7 0,1 0 0,1 0 0,-1-1 0,2 1 0,-1-1 0,1-17 0,7-65 0,-5 90 0,0-1 0,0 1 0,0-1 0,0 1 0,1-1 0,-1 1 0,1 0 0,0 0 0,0-1 0,0 2 0,1-1 0,-1 0 0,6-4 0,-6 5 0,0 0 0,0 0 0,0 0 0,1 1 0,-1-1 0,0 1 0,1 0 0,-1 0 0,1-1 0,0 2 0,-1-1 0,1 0 0,0 0 0,0 1 0,0 0 0,-1-1 0,1 1 0,4 1 0,-5-1 0,-1 1 0,1-1 0,-1 1 0,0 0 0,1 0 0,-1 0 0,0 0 0,1 0 0,-1 0 0,0 0 0,0 0 0,0 0 0,0 1 0,0-1 0,0 0 0,0 1 0,-1-1 0,1 1 0,0-1 0,-1 1 0,1-1 0,-1 1 0,0-1 0,1 1 0,-1 2 0,3 45 0,-3-42 0,0-3 0,1-1 0,-1 1 0,0 0 0,0 0 0,0 0 0,-1 0 0,1 0 0,-1-1 0,0 1 0,0 0 0,0 0 0,-1-1 0,1 1 0,-4 4 0,5-8 0,0 0 0,-1 0 0,1 1 0,0-1 0,-1 0 0,1 0 0,-1 0 0,1 0 0,0 0 0,-1 0 0,1 0 0,0 0 0,-1-1 0,1 1 0,-1 0 0,1 0 0,0 0 0,-1 0 0,1 0 0,0-1 0,-1 1 0,1 0 0,0 0 0,-1-1 0,1 1 0,0 0 0,0 0 0,-1-1 0,1 1 0,0 0 0,0-1 0,0 1 0,-1 0 0,1-1 0,0 1 0,0 0 0,0-1 0,0 1 0,0 0 0,0-1 0,0 0 0,-5-4 0,3 20 0,2-10 0,0 12 0,0 0 0,-2 0 0,0 0 0,0 0 0,-6 19 0,6-31 0,0-1 0,1 1 0,-2-1 0,1 0 0,0 0 0,-1 0 0,0 0 0,0 0 0,0 0 0,0-1 0,-1 0 0,1 1 0,-1-1 0,0 0 0,0-1 0,0 1 0,0-1 0,-1 0 0,1 0 0,-1 0 0,1 0 0,-1-1 0,-6 1 0,-42 9 0,0-3 0,0-2 0,-59-1 0,75-4 0,-57 11 0,55-6 0,-49 1 0,-1114-8 0,1170-1 0,-53-9 0,3 0 0,60 10 0,0-1 0,0-1 0,0-1 0,0-1 0,1-1 0,-33-13 0,21-3 0,-8-5 0,39 26 0,0-1 0,-1 1 0,1 1 0,-1-1 0,0 0 0,1 0 0,-1 1 0,1 0 0,-1-1 0,0 1 0,1 0 0,-1 0 0,0 0 0,-3 1 0,31 8 0,95 0 0,-5-2 0,-29 7 0,108 31 0,-179-41 0,1-1 0,0 0 0,1-1 0,-1 0 0,0-2 0,0 0 0,32-4 0,-48 4 0,0 0 0,0 0 0,1 0 0,-1 0 0,0 0 0,0 0 0,0 0 0,0 0 0,0 0 0,1 0 0,-1 0 0,0 0 0,0 0 0,0 0 0,0 0 0,0 0 0,1 0 0,-1 0 0,0 0 0,0 0 0,0 0 0,0 0 0,0 0 0,0 0 0,0-1 0,1 1 0,-1 0 0,0 0 0,0 0 0,0 0 0,0 0 0,0 0 0,0-1 0,0 1 0,0 0 0,0 0 0,0 0 0,0 0 0,0 0 0,0 0 0,0-1 0,0 1 0,0 0 0,0 0 0,0 0 0,0 0 0,0 0 0,0-1 0,0 1 0,0 0 0,0 0 0,0 0 0,0 0 0,0 0 0,0-1 0,0 1 0,0 0 0,0 0 0,-12-7 0,-15-2 0,-5 5 0,-55 0 0,56 3 0,-61-7 0,-171-31 0,203 34 0,0 3 0,-83 7 0,140-5 0,1 1 0,0-1 0,-1 1 0,1-1 0,-1 1 0,1 0 0,0 0 0,0 0 0,0 0 0,-1 1 0,1-1 0,0 0 0,0 1 0,1-1 0,-1 1 0,0 0 0,1 0 0,-1 0 0,0 0 0,-1 3 0,1-1 0,0 0 0,1 0 0,-1 1 0,1-1 0,0 0 0,0 1 0,0-1 0,0 1 0,1-1 0,0 1 0,0 4 0,0-4 0,1-1 0,-1 0 0,0 1 0,1-1 0,0 0 0,0 1 0,1-1 0,-1 0 0,1 0 0,0 0 0,0 0 0,0 0 0,0 0 0,1-1 0,-1 1 0,1-1 0,0 1 0,0-1 0,1 0 0,-1 0 0,1-1 0,-1 1 0,1-1 0,7 4 0,-7-4 0,0-1 0,1 0 0,-1 0 0,0 0 0,1-1 0,-1 1 0,1-1 0,-1 0 0,1-1 0,-1 1 0,1-1 0,-1 1 0,1-2 0,-1 1 0,0 0 0,1-1 0,-1 0 0,0 1 0,0-2 0,0 1 0,-1 0 0,1-1 0,0 0 0,-1 0 0,0 0 0,1 0 0,-1 0 0,-1-1 0,1 0 0,0 1 0,-1-1 0,0 0 0,3-6 0,0 0 0,-2 2 0,1 1 0,-1-1 0,2 1 0,-1 0 0,1 0 0,0 0 0,0 1 0,1-1 0,9-7 0,-15 14 0,0 0 0,1 0 0,-1 0 0,0 0 0,0 0 0,0 0 0,1 0 0,-1 0 0,0 0 0,0-1 0,0 1 0,1 0 0,-1 0 0,0 0 0,0 0 0,0 0 0,0 0 0,1-1 0,-1 1 0,0 0 0,0 0 0,0 0 0,0-1 0,0 1 0,0 0 0,1 0 0,-1 0 0,0-1 0,0 1 0,0 0 0,0 0 0,0 0 0,0-1 0,0 1 0,0 0 0,0 0 0,0-1 0,0 1 0,0 0 0,0 0 0,0-1 0,0 1 0,0 0 0,-1 0 0,1 0 0,0-1 0,0 1 0,0 0 0,0 0 0,0 0 0,0 0 0,-1-1 0,1 1 0,-18-4 0,-38 5 0,44 0 0,-142 1 0,383-2 0,-304-2 0,-89 4 0,162-2 0,0 0 0,1 0 0,-1 1 0,0-1 0,0 0 0,0 1 0,1-1 0,-1 1 0,0-1 0,1 1 0,-1 0 0,1 0 0,-1 0 0,1 0 0,-1 0 0,1 0 0,-1 0 0,1 0 0,0 0 0,0 1 0,0-1 0,-1 1 0,1-1 0,1 1 0,-1-1 0,0 1 0,0-1 0,1 1 0,-1 0 0,0 0 0,1-1 0,0 1 0,-1 0 0,1 0 0,0-1 0,0 1 0,0 2 0,1-1 0,-1-1 0,1 1 0,-1 0 0,1-1 0,0 1 0,0 0 0,0-1 0,1 1 0,-1-1 0,0 0 0,1 1 0,0-1 0,-1 0 0,1 0 0,0 0 0,0 0 0,0 0 0,1 0 0,-1-1 0,0 1 0,1-1 0,-1 0 0,5 2 0,13 2 0,0-1 0,0-2 0,0 0 0,0-1 0,0-1 0,37-4 0,4 1 0,-48 3 0,-35 0 0,-41-2 0,40-4 0,-1 0 0,1-2 0,-27-14 0,42 19 0,7 3 0,1 0 0,0 0 0,0 0 0,-1 0 0,1 0 0,0 0 0,-1-1 0,1 1 0,0 0 0,0 0 0,-1 0 0,1 0 0,0 0 0,0-1 0,-1 1 0,1 0 0,0 0 0,0 0 0,0-1 0,-1 1 0,1 0 0,0 0 0,0 0 0,0-1 0,0 1 0,0 0 0,-1-1 0,1 1 0,0 0 0,0 0 0,0-1 0,0 1 0,0 0 0,0-1 0,0 1 0,0 0 0,0 0 0,0-1 0,0 1 0,0 0 0,0-1 0,0 1 0,14-9 0,18-1 0,9 6 0,1 1 0,45 4 0,-53 0 0,-262 0 0,225-2 0,0 1 0,-1 0 0,1 1 0,0-1 0,0 1 0,-1-1 0,1 1 0,0 0 0,0 0 0,0 1 0,0-1 0,0 1 0,0-1 0,0 1 0,1 0 0,-1 0 0,1 0 0,-1 0 0,1 0 0,0 1 0,-1-1 0,1 1 0,1 0 0,-1-1 0,0 1 0,1 0 0,-1 0 0,1 0 0,0 0 0,0 1 0,0-1 0,0 0 0,1 0 0,-1 0 0,1 1 0,0-1 0,0 0 0,0 1 0,0-1 0,1 0 0,-1 0 0,2 6 0,2 3 0,1 0 0,0-1 0,9 16 0,0 2 0,11 13 0,-20-34 0,0 0 0,0 1 0,-1 0 0,0-1 0,4 14 0,-3 3 0,-11-40 0,5 13 0,1 1 0,0-1 0,-1 0 0,1 0 0,0 1 0,0-1 0,0 0 0,0 0 0,1 1 0,-1-1 0,0 0 0,1 1 0,-1-1 0,1 0 0,-1 1 0,1-1 0,0 1 0,0-1 0,0 1 0,0-1 0,0 1 0,0 0 0,0-1 0,0 1 0,0 0 0,1 0 0,2-2 0,4-3 0,1 1 0,0 0 0,18-7 0,12-7 0,-38 18 0,26-24 0,-26 25 0,-1-1 0,0 1 0,0 0 0,0 0 0,1-1 0,-1 1 0,0 0 0,0 0 0,0-1 0,0 1 0,0 0 0,1-1 0,-1 1 0,0 0 0,0-1 0,0 1 0,0 0 0,0-1 0,0 1 0,0 0 0,0-1 0,0 1 0,0 0 0,0-1 0,0 1 0,-1 0 0,1-1 0,0 1 0,0 0 0,0-1 0,-18-2 0,-151 13 0,204-11 0,34 0 0,-64 1 0,0 0 0,0 1 0,0 0 0,1 0 0,-1 1 0,-1-1 0,1 1 0,0 0 0,0 0 0,4 3 0,-7-4 0,-1 0 0,0-1 0,0 1 0,0 0 0,0 0 0,0 0 0,0 0 0,0 0 0,0 0 0,0 0 0,-1 0 0,1 0 0,0 0 0,0 1 0,-1-1 0,1 0 0,-1 0 0,0 1 0,1-1 0,-1 0 0,0 0 0,1 1 0,-1-1 0,0 3 0,-1-2 0,0 0 0,1 0 0,-1 0 0,0-1 0,0 1 0,0 0 0,0 0 0,-1-1 0,1 1 0,0-1 0,-1 1 0,1-1 0,-1 0 0,-2 3 0,-3 0 0,0 1 0,0-1 0,-1-1 0,1 1 0,-1-1 0,0 0 0,-9 1 0,1-1 0,-1-2 0,-26 1 0,131-4 0,-44 0 0,-37 2 0,-15 0 0,-15 0 0,1 0 0,-1-2 0,1 0 0,-1-1 0,1-2 0,-27-8 0,48 13 0,1 0 0,-1 0 0,0 0 0,1-1 0,-1 1 0,0 0 0,1 0 0,-1 0 0,0-1 0,1 1 0,-1 0 0,1-1 0,-1 1 0,0-1 0,1 1 0,-1-1 0,1 1 0,-1-1 0,1 1 0,0-1 0,-1 1 0,1-1 0,-1 1 0,1-1 0,0 0 0,0 1 0,-1-1 0,1-1 0,0 1 0,1 1 0,0-1 0,0 0 0,0 0 0,0 1 0,-1-1 0,1 1 0,0-1 0,0 1 0,0-1 0,0 1 0,0 0 0,0-1 0,0 1 0,2 0 0,46-7 0,165 7 0,-132 1 0,-417-1 0,329 0-110,4 0 53,0 0 0,0 1 0,0-1 0,-1 0 0,1 0 0,0 0 0,0-1 0,0 1 0,0-1 0,0 1 0,-1-1 0,1 0-1,0 1 1,0-1 0,0 0 0,1 0 0,-1-1 0,0 1 0,0 0 0,0-1 0,-1-1 0,-2-8-6769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6:12:34.781"/>
    </inkml:context>
    <inkml:brush xml:id="br0">
      <inkml:brushProperty name="width" value="0.05" units="cm"/>
      <inkml:brushProperty name="height" value="0.05" units="cm"/>
      <inkml:brushProperty name="color" value="#FFFFFF"/>
    </inkml:brush>
  </inkml:definitions>
  <inkml:trace contextRef="#ctx0" brushRef="#br0">1884 160 24575,'-252'-2'0,"-268"4"0,375 11 0,-42 1 0,165-14 0,-38-1 0,54 1 0,38 0 0,815 0 0,-821-2 0,1 0 0,29-7 0,-27 3 0,47-2 0,118 9 0,-632-1 0,416 1 0,1 1 0,-38 10 0,12-3 0,-8 1 0,-81 26 0,133-35 0,1 0 0,-1 0 0,0 0 0,1 1 0,0-1 0,-1 1 0,1 0 0,0 0 0,0-1 0,-1 2 0,2-1 0,-1 0 0,0 0 0,0 0 0,1 1 0,-3 3 0,4-5 0,-1 0 0,1 0 0,0 1 0,-1-1 0,1 0 0,0 1 0,0-1 0,0 0 0,0 0 0,0 1 0,0-1 0,0 0 0,0 0 0,1 1 0,-1-1 0,0 0 0,1 0 0,-1 1 0,1-1 0,0 0 0,-1 0 0,1 0 0,0 0 0,-1 0 0,1 0 0,0 0 0,0 0 0,0 0 0,0 0 0,0 0 0,0-1 0,0 1 0,0 0 0,0-1 0,1 1 0,-1-1 0,2 1 0,7 3 0,0 0 0,1-1 0,-1-1 0,1 1 0,-1-2 0,20 2 0,71-6 0,-50 1 0,19-3 0,92-18 0,-100 12 0,0 3 0,69 0 0,-130 8 0,38-3 0,-37 3 0,-1 0 0,0-1 0,0 1 0,0 0 0,0 0 0,0-1 0,0 1 0,0-1 0,1 1 0,-1-1 0,0 1 0,0-1 0,-1 1 0,1-1 0,0 0 0,0 0 0,0 1 0,0-1 0,-1 0 0,1 0 0,0 0 0,-1 0 0,1 0 0,-1 0 0,1 0 0,-1 0 0,1 0 0,-1 0 0,0 0 0,1-2 0,-1 2 0,0 1 0,-1-1 0,1 0 0,0 0 0,-1 0 0,1 0 0,0 1 0,-1-1 0,1 0 0,-1 0 0,0 1 0,1-1 0,-1 0 0,1 1 0,-1-1 0,0 0 0,1 1 0,-1-1 0,0 1 0,0 0 0,1-1 0,-1 1 0,0-1 0,0 1 0,0 0 0,-1-1 0,-27-5 0,26 6 0,-58-5 0,-105 5 0,83 1 0,-66 12 0,35-1 0,79-10 0,0 1 0,0 1 0,0 2 0,-52 16 0,-35 19 0,170-57 0,-25 8 0,1 1 0,1 1 0,26-4 0,172-21 0,-72 8 0,-80 11 0,-36 6 0,62-4 0,-78 8 0,1-1 0,0-1 0,-1 0 0,1-1 0,-1-2 0,18-8 0,-15 7 0,0 0 0,1 1 0,35-6 0,-38 9 0,-47 5 0,6-1 0,-137 14 0,-20 1 0,157-16 0,1 2 0,-1 0 0,1 1 0,-1 1 0,1 1 0,-24 8 0,85-8 0,618-5 0,-726 2 0,-83-3 0,146 2 0,-1 0 0,0-1 0,1 0 0,-1 0 0,1 0 0,-1 0 0,1-1 0,-1 0 0,-7-4 0,12 6 0,0 0 0,0-1 0,0 1 0,0 0 0,0 0 0,0-1 0,-1 1 0,1 0 0,0 0 0,0-1 0,1 1 0,-1 0 0,0 0 0,0-1 0,0 1 0,0 0 0,0 0 0,0 0 0,0-1 0,0 1 0,0 0 0,0 0 0,1 0 0,-1-1 0,0 1 0,0 0 0,0 0 0,0 0 0,1-1 0,-1 1 0,0 0 0,0 0 0,0 0 0,1 0 0,-1 0 0,0 0 0,0 0 0,0-1 0,1 1 0,-1 0 0,0 0 0,0 0 0,1 0 0,-1 0 0,0 0 0,0 0 0,1 0 0,-1 0 0,0 0 0,0 0 0,1 0 0,-1 1 0,0-1 0,1 0 0,15-3 0,62 3 0,-56 1 0,-1-1 0,0-1 0,29-4 0,-49 5 0,-1 0 0,1 0 0,0 0 0,0 0 0,-1 0 0,1 0 0,0 0 0,0 0 0,-1-1 0,1 1 0,0 0 0,0 0 0,-1-1 0,1 1 0,0 0 0,-1-1 0,1 1 0,0-1 0,-1 1 0,1-1 0,-1 1 0,1-1 0,-1 1 0,1-1 0,-1 1 0,1-1 0,-1 0 0,0 1 0,1-1 0,-1-1 0,0 1 0,-1 0 0,0 0 0,0 0 0,0 0 0,0 0 0,0 0 0,0 0 0,0 0 0,0 1 0,0-1 0,0 0 0,0 1 0,-1-1 0,-1 0 0,-54-16 0,3 11 0,1 3 0,-83 4 0,35 2 0,-600-3 0,654 2 0,-53 9 0,55-4 0,-57 0 0,83-7 0,31-1 0,31 1 0,591 0 0,-756-2 0,-138 5 0,208 5 0,41-4 0,35-7 0,69-7 0,185 8 0,-139 4 0,-103-3 0,-1-1 0,55-11 0,-23 3 0,-65 8 0,-9-2 0,-14-2 0,-52-4 0,0 3 0,-1 3 0,-85 7 0,34 0 0,-354-3 0,459 1 0,0 1 0,-37 9 0,36-7 0,-1 0 0,-26 1 0,-288-4 0,185-2 0,1034 1 0,-1042-2 0,-179 5 0,242 9 0,64-6 0,-52 2 0,72-8 0,34 0 0,39-1 0,579 1 0,-595 6 0,-44-6 0,-1 1 0,1-1 0,0 0 0,-1 0 0,1 0 0,0 1 0,-1-1 0,1 0 0,-1 1 0,1-1 0,-1 0 0,1 1 0,0-1 0,-1 1 0,1-1 0,-1 1 0,0-1 0,1 1 0,-1-1 0,1 1 0,0 1 0,-2-1 0,1-1 0,-1 1 0,1 0 0,0 0 0,-1 0 0,1 0 0,-1-1 0,0 1 0,1 0 0,-1-1 0,0 1 0,1 0 0,-1-1 0,0 1 0,0-1 0,1 1 0,-1-1 0,0 1 0,0-1 0,0 0 0,0 1 0,-1-1 0,-9 5 0,0-1 0,-1 0 0,0-1 0,0 0 0,0-1 0,-19 1 0,-79-2 0,27-2 0,28 6 0,1 3 0,-69 19 0,66-14 0,-11 2 0,-115 42 0,139-34 0,37-18 0,0-1 0,-1 0 0,1 0 0,-1-1 0,0 0 0,1 0 0,-1 0 0,-1-1 0,1-1 0,0 1 0,-11-1 0,32-1 0,-1-1 0,0-1 0,0 0 0,1-1 0,20-7 0,-21 6 0,59-15 0,129-20 0,-128 28 0,47-4 0,-5 1 0,-75 8 0,45-2 0,-52 6 0,42-9 0,-42 6 0,42-3 0,41-5 0,-76 7 0,40-1 0,-75 7 0,37-4 0,-40 4 0,0 0 0,1 0 0,-1 0 0,0-1 0,0 1 0,0 0 0,0-1 0,1 1 0,-1-1 0,0 1 0,0-1 0,0 0 0,0 1 0,0-1 0,0 0 0,-1 0 0,1 1 0,0-1 0,0 0 0,0 0 0,-1 0 0,1 0 0,-1 0 0,1 0 0,-1-1 0,1 1 0,-1 0 0,1-2 0,-1 2 0,0 0 0,-1 0 0,1 0 0,-1 0 0,1 0 0,-1 0 0,1 0 0,-1 0 0,0 0 0,1 0 0,-1 0 0,0 1 0,0-1 0,1 0 0,-1 0 0,0 1 0,0-1 0,0 1 0,0-1 0,0 1 0,0-1 0,0 1 0,0-1 0,0 1 0,0 0 0,0-1 0,0 1 0,-2 0 0,-37-5 0,37 5 0,-310-3 0,156 6 0,-253-3 0,451 0 0,25 1 0,0-2 0,0-4 0,80-15 0,-71 7 0,1 4 0,1 3 0,113 5 0,-176 2 0,-62-1 0,20 2 0,0-2 0,0 0 0,0-2 0,-35-8 0,0-4 0,-1 2 0,0 3 0,0 3 0,-101 3 0,-364 5-1365,506-2-5461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6:12:48.492"/>
    </inkml:context>
    <inkml:brush xml:id="br0">
      <inkml:brushProperty name="width" value="0.05" units="cm"/>
      <inkml:brushProperty name="height" value="0.05" units="cm"/>
      <inkml:brushProperty name="color" value="#FFFFFF"/>
    </inkml:brush>
  </inkml:definitions>
  <inkml:trace contextRef="#ctx0" brushRef="#br0">238 95 24575,'-238'0'0,"322"-2"0,98 4 0,-181-2 0,1 0 0,-1 0 0,1 0 0,0 0 0,-1 1 0,1-1 0,-1 0 0,1 1 0,-1-1 0,1 1 0,-1-1 0,1 1 0,-1 0 0,1 0 0,-1-1 0,0 1 0,1 0 0,-1 0 0,0 0 0,0 1 0,0-1 0,0 0 0,0 0 0,0 1 0,0-1 0,0 0 0,1 3 0,-2-3 0,0 0 0,0 0 0,0-1 0,0 1 0,0 0 0,-1 0 0,1-1 0,0 1 0,0 0 0,-1 0 0,1-1 0,0 1 0,-1 0 0,1-1 0,-1 1 0,1-1 0,-1 1 0,1 0 0,-1-1 0,1 1 0,-2 0 0,0 0 0,0 1 0,0-1 0,0 0 0,0 0 0,-1 0 0,1 0 0,0 0 0,-1 0 0,-3 0 0,-14 2 0,0-2 0,-36 0 0,113-2 0,-24 0 0,-27 1 0,-11 0 0,-182 0 0,846 0 0,-653 0 0,-2 0 0,-1 1 0,0-1 0,1 0 0,-1 0 0,0-1 0,0 1 0,1-1 0,-1 1 0,0-1 0,0 0 0,0 0 0,0-1 0,0 1 0,4-3 0,-7 4 0,0 0 0,0-1 0,0 1 0,0 0 0,0-1 0,0 1 0,0 0 0,0-1 0,0 1 0,0 0 0,0-1 0,0 1 0,0 0 0,0-1 0,0 1 0,0 0 0,-1-1 0,1 1 0,0 0 0,0-1 0,0 1 0,0 0 0,-1 0 0,1-1 0,0 1 0,0 0 0,-1 0 0,1 0 0,0-1 0,0 1 0,-1 0 0,1 0 0,0 0 0,-1 0 0,1 0 0,0-1 0,-1 1 0,1 0 0,0 0 0,-1 0 0,1 0 0,0 0 0,-1 0 0,1 0 0,0 0 0,-1 0 0,-18-4 0,-14 2 0,-51 2 0,-14-1 0,95 1 0,1-1 0,-1 1 0,1-1 0,0 1 0,-1-1 0,1 0 0,-1 1 0,1-1 0,-3-2 0,5 3 0,0 0 0,0 0 0,-1 0 0,1-1 0,0 1 0,0 0 0,0 0 0,0 0 0,0 0 0,0 0 0,0 0 0,-1 0 0,1-1 0,0 1 0,0 0 0,0 0 0,0 0 0,0 0 0,0 0 0,0-1 0,0 1 0,0 0 0,0 0 0,0 0 0,0 0 0,0 0 0,0-1 0,0 1 0,0 0 0,0 0 0,0 0 0,0 0 0,0 0 0,0-1 0,0 1 0,0 0 0,0 0 0,1 0 0,-1 0 0,0 0 0,0-1 0,0 1 0,0 0 0,0 0 0,16-5 0,15 1 0,0 1 0,1 2 0,32 3 0,54-3 0,-116 1 0,1-1 0,-1 1 0,0 0 0,0-1 0,0 1 0,1-1 0,-1 0 0,0 0 0,0 0 0,0 0 0,3-2 0,-5 3 0,0-1 0,0 1 0,0 0 0,1 0 0,-1 0 0,0-1 0,0 1 0,0 0 0,1 0 0,-1-1 0,0 1 0,0 0 0,0-1 0,0 1 0,0 0 0,0-1 0,0 1 0,0 0 0,0 0 0,0-1 0,0 1 0,0 0 0,0-1 0,0 1 0,0 0 0,0-1 0,0 1 0,0 0 0,0 0 0,0-1 0,-15-10 0,2 6 0,-1 1 0,0 0 0,0 1 0,0 0 0,-23 0 0,-78 1 0,82 3 0,-126 1 0,426-2 0,-351-2 0,-98 5 0,156 4 0,20-1 0,17 0 0,14-2 0,0 0 0,1-2 0,0-1 0,43-4 0,-6 1 0,29 2 0,-82 0 0,-13 0 0,-79-2 0,-96 5 0,140 4 0,37-7 0,0 1 0,-1-1 0,1 1 0,-1-1 0,1 1 0,0 0 0,-1-1 0,1 1 0,0 0 0,0 0 0,-1 0 0,1 0 0,0 0 0,0 0 0,0 0 0,0 0 0,0 1 0,1-1 0,-1 0 0,0 0 0,0 3 0,1-3 0,0 0 0,0 0 0,0 0 0,1 0 0,-1-1 0,0 1 0,1 0 0,-1 0 0,1-1 0,-1 1 0,1 0 0,-1 0 0,1-1 0,0 1 0,-1-1 0,1 1 0,0 0 0,-1-1 0,1 1 0,0-1 0,0 0 0,-1 1 0,1-1 0,0 1 0,0-1 0,0 0 0,0 0 0,0 0 0,0 0 0,-1 1 0,3-1 0,31 4 0,-31-4 0,-3 0 0,30 3 0,1-1 0,-1-2 0,1-1 0,48-8 0,-79 9 0,1 0 0,0 0 0,0 0 0,-1 0 0,1 0 0,0-1 0,-1 1 0,1 0 0,0 0 0,0-1 0,-1 1 0,1 0 0,-1-1 0,1 1 0,0-1 0,-1 1 0,1-1 0,-1 1 0,1-1 0,-1 0 0,1 1 0,-1-1 0,0 1 0,1-1 0,-1-1 0,0 1 0,0 1 0,0-1 0,0 0 0,-1 0 0,1 1 0,0-1 0,-1 0 0,1 1 0,-1-1 0,1 0 0,0 1 0,-1-1 0,0 1 0,1-1 0,-1 0 0,1 1 0,-1 0 0,-1-2 0,-3-1 0,0 0 0,0 1 0,0-1 0,0 1 0,-7-2 0,-23-1 0,-1 1 0,1 2 0,-72 4 0,24 1 0,-153-3 0,328 1 0,108-3 0,-179-1 0,1-1 0,39-13 0,-38 9 0,0 2 0,29-4 0,35 4 0,115 6 0,-74 3 0,410-3 0,-524 0-341,1-1 0,-1-1-1,26-5 1,-20 1-6485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6:12:52.712"/>
    </inkml:context>
    <inkml:brush xml:id="br0">
      <inkml:brushProperty name="width" value="0.05" units="cm"/>
      <inkml:brushProperty name="height" value="0.05" units="cm"/>
      <inkml:brushProperty name="color" value="#FFFFFF"/>
    </inkml:brush>
  </inkml:definitions>
  <inkml:trace contextRef="#ctx0" brushRef="#br0">64 25 24575,'-3'0'0,"-35"3"0,37-3 0,0 0 0,0 1 0,0-1 0,0 0 0,0 1 0,0-1 0,0 1 0,0-1 0,0 1 0,0-1 0,0 1 0,0 0 0,0 0 0,0-1 0,0 1 0,0 0 0,1 0 0,-1 0 0,0 0 0,1 0 0,-1 0 0,1 0 0,-1 0 0,1 0 0,-1 0 0,1 0 0,0 0 0,-1 2 0,1-2 0,1 0 0,-1 0 0,0 0 0,0 0 0,1 0 0,-1 0 0,1 0 0,-1 0 0,1 0 0,-1 0 0,1 0 0,-1 0 0,1-1 0,0 1 0,0 0 0,-1-1 0,1 1 0,0 0 0,0-1 0,0 1 0,0-1 0,-1 1 0,1-1 0,0 1 0,0-1 0,0 0 0,0 1 0,0-1 0,1 0 0,33 6 0,-33-6 0,43 3 0,0-2 0,55-5 0,-98 4 0,-1 0 0,1 0 0,0 0 0,-1-1 0,1 1 0,0 0 0,-1-1 0,1 1 0,-1-1 0,1 1 0,0-1 0,-1 0 0,0 1 0,1-1 0,-1 0 0,1 0 0,-1 0 0,0 0 0,0-1 0,1 1 0,-1 0 0,0 0 0,0-1 0,0 1 0,0-1 0,1-2 0,-2 4 0,0-1 0,0 0 0,0 0 0,0 1 0,-1-1 0,1 0 0,0 0 0,0 1 0,0-1 0,-1 0 0,1 1 0,0-1 0,-1 0 0,1 1 0,0-1 0,-1 0 0,1 1 0,-1-1 0,1 1 0,-1-1 0,0 0 0,-1-1 0,-1 1 0,1 0 0,0 0 0,0-1 0,-1 1 0,1 1 0,0-1 0,-1 0 0,-3 0 0,-76-8 0,54 7 0,-36-7 0,42 5-1365,3 1-5461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6:13:01.233"/>
    </inkml:context>
    <inkml:brush xml:id="br0">
      <inkml:brushProperty name="width" value="0.05" units="cm"/>
      <inkml:brushProperty name="height" value="0.05" units="cm"/>
      <inkml:brushProperty name="color" value="#FFFFFF"/>
    </inkml:brush>
  </inkml:definitions>
  <inkml:trace contextRef="#ctx0" brushRef="#br0">6 39 24575,'-6'59'0,"6"-63"0,0-4 0,1 0 0,-1 0 0,1 0 0,0 0 0,1 0 0,0 0 0,1 0 0,3-9 0,-6 17 0,0 0 0,1-1 0,-1 1 0,0 0 0,0 0 0,0 0 0,1 0 0,-1 0 0,0 0 0,0-1 0,1 1 0,-1 0 0,0 0 0,0 0 0,1 0 0,-1 0 0,0 0 0,0 0 0,1 0 0,-1 0 0,0 0 0,0 0 0,1 1 0,-1-1 0,0 0 0,0 0 0,1 0 0,-1 0 0,0 0 0,0 0 0,1 0 0,-1 1 0,0-1 0,0 0 0,0 0 0,0 0 0,1 0 0,-1 1 0,0-1 0,0 0 0,0 0 0,0 1 0,0-1 0,1 0 0,-1 0 0,0 0 0,0 1 0,0-1 0,0 0 0,0 0 0,0 1 0,0-1 0,0 0 0,0 1 0,0-1 0,0 0 0,0 1 0,3 16 0,-2 8 0,-1-21 0,0 0 0,-1 1 0,2-1 0,-1 1 0,0-1 0,1 0 0,0 1 0,0-1 0,0 0 0,3 4 0,-4-8 0,0 0 0,0 1 0,0-1 0,0 0 0,0 0 0,0 0 0,0 0 0,0 0 0,0 0 0,1 1 0,-1-1 0,0 0 0,0 0 0,0 0 0,0 0 0,0 0 0,0 0 0,1 0 0,-1 0 0,0 0 0,0 0 0,0 0 0,0 0 0,1 0 0,-1 0 0,0 0 0,0 0 0,0 0 0,0 0 0,0 0 0,1 0 0,-1 0 0,0 0 0,0 0 0,0 0 0,0 0 0,0 0 0,1 0 0,-1 0 0,0 0 0,0 0 0,0 0 0,0-1 0,0 1 0,0 0 0,1 0 0,-1 0 0,0 0 0,0 0 0,0 0 0,0 0 0,0-1 0,6-12 0,-1-15 0,-4 22 0,5-33 0,-5 38 0,-1-1 0,0 1 0,1 0 0,-1-1 0,1 1 0,0 0 0,-1-1 0,1 1 0,0 0 0,0 0 0,0-1 0,0 1 0,0 0 0,0 0 0,0 0 0,0 0 0,0 0 0,0 1 0,1-1 0,-1 0 0,0 0 0,3 0 0,-3 1 0,0 0 0,-1 0 0,1 0 0,0 1 0,0-1 0,0 0 0,0 0 0,-1 1 0,1-1 0,0 1 0,0-1 0,-1 1 0,1-1 0,0 1 0,0-1 0,-1 1 0,1-1 0,-1 1 0,1 0 0,-1-1 0,1 1 0,-1 0 0,1 0 0,-1-1 0,1 1 0,-1 0 0,0 0 0,0 0 0,1 0 0,-1-1 0,0 1 0,0 2 0,6 30 0,-6-30 0,3 18 0,-4-33 0,-1-24 0,2 41 15,-1 0 0,0 0 0,0 0 0,0 0 0,0-1 0,-1 1 0,-3 8 0,4-12-61,1 0-1,-1 1 1,1-1-1,-1 0 1,0 0 0,0 0-1,0 0 1,0 0-1,0 0 1,0 0 0,0 0-1,0 0 1,0 0-1,0 0 1,0 0-1,0-1 1,-1 1 0,1 0-1,0-1 1,-1 1-1,1-1 1,0 0 0,-1 1-1,1-1 1,0 0-1,-1 0 1,1 0 0,-1 0-1,1 0 1,0 0-1,-3-1 1,-8-4-6780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336427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79A2D-03B9-273D-47AF-CDD5E37E0CD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FC084704-792F-4BED-2462-967CF9F15815}"/>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D975A80-C1E8-1092-03A5-D1C9E3809FBF}"/>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2DE762A9-847E-9E18-D280-9B8574E4B0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B51627-36DC-6ED7-33A4-375C9FF520F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30155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78BBE-AE3D-45A4-876D-EA4816BCEA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0572F4-7C8D-1868-625A-5CA881D16F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F04E46-2A38-8CA7-5656-9AB2813D4E6A}"/>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B676D079-911E-D6C4-7B3F-C7ACA02DF5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DF05BD-2EEF-A682-16F0-D194A85B111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3405878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A1F33B-C5D9-8688-2AA3-84FFB37AF0BB}"/>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0573FB-D071-865E-9E75-B73A2A4D4B56}"/>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514621-FCC1-29C7-0F72-8BB1CF0A2EBD}"/>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30ABB34E-2CAD-3E77-3B63-CD796C8B50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4D2633-83A2-2346-8C86-2A6A5BD9C13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8455908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A50F5-9556-6F0F-C125-23CF775B83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BABF95-5D35-9F13-646C-590D1C5ABA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0DACE4-42EE-05F7-7652-A735B6EAC2C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7B070E73-A9D0-BF57-E455-8314F03E88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C739A2-DF07-D5BE-25E4-9DEC2E6F4B2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79808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ADC2-BA9C-EE42-3670-2DE35036449E}"/>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4477B37-A89F-29E6-F55B-6D8F822B36A5}"/>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EE854F-BB4A-069E-E4A3-18DC2628E291}"/>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FC35339C-494B-2B18-8212-1264DEFB91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49C8D9-FFC1-1200-2199-8102AA938A5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29131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A0F28-0AF4-F1B5-D09A-D8068A4552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CAEA23-38EF-4455-BB00-0AA92C61750F}"/>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BF0D759-E525-F67F-062F-7B5EBC11AA73}"/>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8326E2F-7FA9-3815-C39F-77A57D6DE63D}"/>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13775AC0-D386-4D9E-C679-03806DEEC0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9C1F54-2074-FB9E-BA5F-57A61E5682A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6269627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CB435-CFE5-6D29-0B26-DB166434D583}"/>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990A89-A340-83BE-D0BA-069DD33DDCA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8C15B78-A48A-C074-0C32-C40F5C2D3AD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1464E10-D51D-C078-C538-76695D980E95}"/>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4427BFE-5AE7-48EB-5D35-737F40B1CB2B}"/>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1096949-8307-6C6A-CA2C-BD8DFD610193}"/>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BD7A943E-854E-285E-5504-E276D397B13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7275133-8A81-C5E1-7813-B3901FB4ABB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6327586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0A1BB-AA83-F7E4-661E-3FB2746AEEE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F710301-2542-5B08-7E94-E8CEAF576071}"/>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AAF8EDE2-3610-2CD0-F51D-B4E6373C292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E4C5598-5144-9792-88D4-467D837EBF4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7620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AC2F00-ACE6-B7EE-8DB8-5466D085C5FF}"/>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2EBA121E-B6D0-1D7E-4C12-1E4DDD49AB0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9169A38-E92F-C714-0748-B84E29FD0FA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9629458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A1E45-286C-9434-3479-7EEC3E0C17C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EFA65B0-3E61-D2F9-3B99-78D949A26326}"/>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229955E-F05C-5A94-CD0D-5892ACBBC45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86A5C79-1CDE-AE82-204B-75AFC3B5873F}"/>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0D5746D9-2165-C29D-A567-3AB1F77650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52B9CB-A4FF-63DA-FA2A-6C45FF096AA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7073562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BEA49-F0E3-6BB5-F852-9A4E1EC37C1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72808B6-1812-A2A2-40F8-EADC04F316B8}"/>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F7C667CA-6FDA-F6C5-117A-26FF17119CB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EFC9B91-A695-2BF7-2DEE-D04733602FD1}"/>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22B6D0B8-E0F9-BF1C-428A-6D66E9F30F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001156-58DB-8FE9-EC70-742B9A7B779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7943088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225BD2-1695-2120-0ADE-BD34F81655CC}"/>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D38BA4-8253-7D22-B59F-C0A89E2E3F9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1F0108-9F25-D21E-C451-5FF85F701D03}"/>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FFE68936-B561-5843-629F-1E9FC135A8E2}"/>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6685D02-5C81-5868-38DF-05ED9F94E49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45946254"/>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image" Target="../media/image7.png"/><Relationship Id="rId18" Type="http://schemas.openxmlformats.org/officeDocument/2006/relationships/customXml" Target="../ink/ink8.xml"/><Relationship Id="rId26" Type="http://schemas.openxmlformats.org/officeDocument/2006/relationships/customXml" Target="../ink/ink12.xml"/><Relationship Id="rId39" Type="http://schemas.openxmlformats.org/officeDocument/2006/relationships/image" Target="../media/image20.png"/><Relationship Id="rId21" Type="http://schemas.openxmlformats.org/officeDocument/2006/relationships/image" Target="../media/image11.png"/><Relationship Id="rId34" Type="http://schemas.openxmlformats.org/officeDocument/2006/relationships/customXml" Target="../ink/ink16.xml"/><Relationship Id="rId42" Type="http://schemas.openxmlformats.org/officeDocument/2006/relationships/customXml" Target="../ink/ink20.xml"/><Relationship Id="rId47" Type="http://schemas.openxmlformats.org/officeDocument/2006/relationships/image" Target="../media/image24.png"/><Relationship Id="rId50" Type="http://schemas.openxmlformats.org/officeDocument/2006/relationships/customXml" Target="../ink/ink24.xml"/><Relationship Id="rId7" Type="http://schemas.openxmlformats.org/officeDocument/2006/relationships/image" Target="../media/image4.png"/><Relationship Id="rId2" Type="http://schemas.openxmlformats.org/officeDocument/2006/relationships/image" Target="../media/image1.jpg"/><Relationship Id="rId16" Type="http://schemas.openxmlformats.org/officeDocument/2006/relationships/customXml" Target="../ink/ink7.xml"/><Relationship Id="rId29" Type="http://schemas.openxmlformats.org/officeDocument/2006/relationships/image" Target="../media/image15.png"/><Relationship Id="rId11" Type="http://schemas.openxmlformats.org/officeDocument/2006/relationships/image" Target="../media/image6.png"/><Relationship Id="rId24" Type="http://schemas.openxmlformats.org/officeDocument/2006/relationships/customXml" Target="../ink/ink11.xml"/><Relationship Id="rId32" Type="http://schemas.openxmlformats.org/officeDocument/2006/relationships/customXml" Target="../ink/ink15.xml"/><Relationship Id="rId37" Type="http://schemas.openxmlformats.org/officeDocument/2006/relationships/image" Target="../media/image19.png"/><Relationship Id="rId40" Type="http://schemas.openxmlformats.org/officeDocument/2006/relationships/customXml" Target="../ink/ink19.xml"/><Relationship Id="rId45" Type="http://schemas.openxmlformats.org/officeDocument/2006/relationships/image" Target="../media/image23.png"/><Relationship Id="rId53" Type="http://schemas.openxmlformats.org/officeDocument/2006/relationships/image" Target="../media/image27.png"/><Relationship Id="rId5" Type="http://schemas.openxmlformats.org/officeDocument/2006/relationships/image" Target="../media/image3.png"/><Relationship Id="rId10" Type="http://schemas.openxmlformats.org/officeDocument/2006/relationships/customXml" Target="../ink/ink4.xml"/><Relationship Id="rId19" Type="http://schemas.openxmlformats.org/officeDocument/2006/relationships/image" Target="../media/image10.png"/><Relationship Id="rId31" Type="http://schemas.openxmlformats.org/officeDocument/2006/relationships/image" Target="../media/image16.png"/><Relationship Id="rId44" Type="http://schemas.openxmlformats.org/officeDocument/2006/relationships/customXml" Target="../ink/ink21.xml"/><Relationship Id="rId52" Type="http://schemas.openxmlformats.org/officeDocument/2006/relationships/customXml" Target="../ink/ink25.xml"/><Relationship Id="rId4" Type="http://schemas.openxmlformats.org/officeDocument/2006/relationships/customXml" Target="../ink/ink1.xml"/><Relationship Id="rId9" Type="http://schemas.openxmlformats.org/officeDocument/2006/relationships/image" Target="../media/image5.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14.png"/><Relationship Id="rId30" Type="http://schemas.openxmlformats.org/officeDocument/2006/relationships/customXml" Target="../ink/ink14.xml"/><Relationship Id="rId35" Type="http://schemas.openxmlformats.org/officeDocument/2006/relationships/image" Target="../media/image18.png"/><Relationship Id="rId43" Type="http://schemas.openxmlformats.org/officeDocument/2006/relationships/image" Target="../media/image22.png"/><Relationship Id="rId48" Type="http://schemas.openxmlformats.org/officeDocument/2006/relationships/customXml" Target="../ink/ink23.xml"/><Relationship Id="rId8" Type="http://schemas.openxmlformats.org/officeDocument/2006/relationships/customXml" Target="../ink/ink3.xml"/><Relationship Id="rId51" Type="http://schemas.openxmlformats.org/officeDocument/2006/relationships/image" Target="../media/image26.png"/><Relationship Id="rId3" Type="http://schemas.openxmlformats.org/officeDocument/2006/relationships/image" Target="../media/image2.jpg"/><Relationship Id="rId12" Type="http://schemas.openxmlformats.org/officeDocument/2006/relationships/customXml" Target="../ink/ink5.xml"/><Relationship Id="rId17" Type="http://schemas.openxmlformats.org/officeDocument/2006/relationships/image" Target="../media/image9.png"/><Relationship Id="rId25" Type="http://schemas.openxmlformats.org/officeDocument/2006/relationships/image" Target="../media/image13.png"/><Relationship Id="rId33" Type="http://schemas.openxmlformats.org/officeDocument/2006/relationships/image" Target="../media/image17.png"/><Relationship Id="rId38" Type="http://schemas.openxmlformats.org/officeDocument/2006/relationships/customXml" Target="../ink/ink18.xml"/><Relationship Id="rId46" Type="http://schemas.openxmlformats.org/officeDocument/2006/relationships/customXml" Target="../ink/ink22.xml"/><Relationship Id="rId20" Type="http://schemas.openxmlformats.org/officeDocument/2006/relationships/customXml" Target="../ink/ink9.xml"/><Relationship Id="rId41"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customXml" Target="../ink/ink2.xml"/><Relationship Id="rId15" Type="http://schemas.openxmlformats.org/officeDocument/2006/relationships/image" Target="../media/image8.png"/><Relationship Id="rId23" Type="http://schemas.openxmlformats.org/officeDocument/2006/relationships/image" Target="../media/image12.png"/><Relationship Id="rId28" Type="http://schemas.openxmlformats.org/officeDocument/2006/relationships/customXml" Target="../ink/ink13.xml"/><Relationship Id="rId36" Type="http://schemas.openxmlformats.org/officeDocument/2006/relationships/customXml" Target="../ink/ink17.xml"/><Relationship Id="rId49" Type="http://schemas.openxmlformats.org/officeDocument/2006/relationships/image" Target="../media/image25.png"/></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2.jpg"/></Relationships>
</file>

<file path=ppt/slides/_rels/slide19.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4.jp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685800" y="2209857"/>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2400" dirty="0">
                <a:latin typeface="Arial Black" panose="020B0A04020102020204" pitchFamily="34" charset="0"/>
              </a:rPr>
              <a:t>Eye Health Station: A station with more medical insights for eye checkup</a:t>
            </a:r>
          </a:p>
        </p:txBody>
      </p:sp>
      <p:sp>
        <p:nvSpPr>
          <p:cNvPr id="89" name="Google Shape;89;p1"/>
          <p:cNvSpPr txBox="1">
            <a:spLocks noGrp="1"/>
          </p:cNvSpPr>
          <p:nvPr>
            <p:ph type="subTitle" idx="1"/>
          </p:nvPr>
        </p:nvSpPr>
        <p:spPr>
          <a:xfrm>
            <a:off x="4386263" y="4586288"/>
            <a:ext cx="4605337" cy="1981200"/>
          </a:xfrm>
          <a:prstGeom prst="rect">
            <a:avLst/>
          </a:prstGeom>
          <a:noFill/>
          <a:ln>
            <a:noFill/>
          </a:ln>
        </p:spPr>
        <p:txBody>
          <a:bodyPr spcFirstLastPara="1" wrap="square" lIns="91425" tIns="45700" rIns="91425" bIns="45700" anchor="t" anchorCtr="0">
            <a:normAutofit fontScale="92500" lnSpcReduction="10000"/>
          </a:bodyPr>
          <a:lstStyle/>
          <a:p>
            <a:pPr marL="0" indent="0">
              <a:spcBef>
                <a:spcPts val="0"/>
              </a:spcBef>
              <a:buSzPct val="100000"/>
            </a:pPr>
            <a:r>
              <a:rPr lang="en-US" dirty="0"/>
              <a:t>Batch ID: B321</a:t>
            </a:r>
          </a:p>
          <a:p>
            <a:pPr marL="0" lvl="0" indent="0" algn="ctr" rtl="0">
              <a:spcBef>
                <a:spcPts val="0"/>
              </a:spcBef>
              <a:spcAft>
                <a:spcPts val="0"/>
              </a:spcAft>
              <a:buClr>
                <a:srgbClr val="888888"/>
              </a:buClr>
              <a:buSzPct val="100000"/>
              <a:buNone/>
            </a:pPr>
            <a:endParaRPr lang="en-US" dirty="0"/>
          </a:p>
          <a:p>
            <a:pPr marL="0" lvl="0" indent="0" algn="ctr" rtl="0">
              <a:spcBef>
                <a:spcPts val="0"/>
              </a:spcBef>
              <a:spcAft>
                <a:spcPts val="0"/>
              </a:spcAft>
              <a:buClr>
                <a:srgbClr val="888888"/>
              </a:buClr>
              <a:buSzPct val="100000"/>
              <a:buNone/>
            </a:pPr>
            <a:r>
              <a:rPr lang="en-US" dirty="0"/>
              <a:t>Student 1 Reg. No:RA2011003010416</a:t>
            </a:r>
            <a:endParaRPr dirty="0"/>
          </a:p>
          <a:p>
            <a:pPr marL="0" indent="0">
              <a:spcBef>
                <a:spcPts val="592"/>
              </a:spcBef>
              <a:buSzPct val="100000"/>
            </a:pPr>
            <a:r>
              <a:rPr lang="en-US" dirty="0"/>
              <a:t>Student 1 Name: Kasanur Jyothiradhithya</a:t>
            </a:r>
          </a:p>
          <a:p>
            <a:pPr marL="0" lvl="0" indent="0" algn="ctr" rtl="0">
              <a:spcBef>
                <a:spcPts val="592"/>
              </a:spcBef>
              <a:spcAft>
                <a:spcPts val="0"/>
              </a:spcAft>
              <a:buClr>
                <a:srgbClr val="888888"/>
              </a:buClr>
              <a:buSzPct val="100000"/>
              <a:buNone/>
            </a:pPr>
            <a:endParaRPr lang="en-US" dirty="0"/>
          </a:p>
          <a:p>
            <a:pPr marL="0" lvl="0" indent="0" algn="ctr" rtl="0">
              <a:spcBef>
                <a:spcPts val="592"/>
              </a:spcBef>
              <a:spcAft>
                <a:spcPts val="0"/>
              </a:spcAft>
              <a:buClr>
                <a:srgbClr val="888888"/>
              </a:buClr>
              <a:buSzPct val="100000"/>
              <a:buNone/>
            </a:pPr>
            <a:r>
              <a:rPr lang="en-US" dirty="0"/>
              <a:t>Student 2 Reg. No:RA2011003010892</a:t>
            </a:r>
          </a:p>
          <a:p>
            <a:pPr marL="0" lvl="0" indent="0">
              <a:spcBef>
                <a:spcPts val="592"/>
              </a:spcBef>
              <a:buSzPct val="100000"/>
            </a:pPr>
            <a:r>
              <a:rPr lang="en-US" dirty="0"/>
              <a:t>Student 2 Name: N. MD. </a:t>
            </a:r>
            <a:r>
              <a:rPr lang="en-US" dirty="0" err="1"/>
              <a:t>Atahar</a:t>
            </a:r>
            <a:r>
              <a:rPr lang="en-US" dirty="0"/>
              <a:t> </a:t>
            </a:r>
            <a:r>
              <a:rPr lang="en-US" dirty="0" err="1"/>
              <a:t>Hajee</a:t>
            </a:r>
            <a:endParaRPr dirty="0"/>
          </a:p>
        </p:txBody>
      </p:sp>
      <p:pic>
        <p:nvPicPr>
          <p:cNvPr id="90" name="Google Shape;90;p1"/>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1" name="Google Shape;91;p1"/>
          <p:cNvSpPr/>
          <p:nvPr/>
        </p:nvSpPr>
        <p:spPr>
          <a:xfrm>
            <a:off x="2819400" y="457200"/>
            <a:ext cx="6172200"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chemeClr val="dk1"/>
                </a:solidFill>
                <a:latin typeface="Calibri"/>
                <a:ea typeface="Calibri"/>
                <a:cs typeface="Calibri"/>
                <a:sym typeface="Calibri"/>
              </a:rPr>
              <a:t>SRM INSTITUTE OF SCIENCE AND TECHNOLOGY </a:t>
            </a:r>
            <a:endParaRPr sz="18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b="1" i="0" u="none" strike="noStrike" cap="none" dirty="0">
                <a:solidFill>
                  <a:schemeClr val="dk1"/>
                </a:solidFill>
                <a:latin typeface="Calibri"/>
                <a:ea typeface="Calibri"/>
                <a:cs typeface="Calibri"/>
                <a:sym typeface="Calibri"/>
              </a:rPr>
              <a:t>SCHOOL OF COMPUTING</a:t>
            </a:r>
            <a:endParaRPr sz="18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b="1" i="0" u="none" strike="noStrike" cap="none" dirty="0">
                <a:solidFill>
                  <a:schemeClr val="dk1"/>
                </a:solidFill>
                <a:latin typeface="Calibri"/>
                <a:ea typeface="Calibri"/>
                <a:cs typeface="Calibri"/>
                <a:sym typeface="Calibri"/>
              </a:rPr>
              <a:t>DEPARTMENT OF COMPUTING TECHNOLOGIES</a:t>
            </a:r>
            <a:endParaRPr sz="18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b="1" i="0" u="none" strike="noStrike" cap="none" dirty="0">
                <a:solidFill>
                  <a:schemeClr val="dk1"/>
                </a:solidFill>
                <a:latin typeface="Calibri"/>
                <a:ea typeface="Calibri"/>
                <a:cs typeface="Calibri"/>
                <a:sym typeface="Calibri"/>
              </a:rPr>
              <a:t>18CSP109L - MAJOR PROJECT</a:t>
            </a:r>
            <a:endParaRPr sz="1800" b="0" i="0" u="none" strike="noStrike" cap="none" dirty="0">
              <a:solidFill>
                <a:schemeClr val="dk1"/>
              </a:solidFill>
              <a:latin typeface="Calibri"/>
              <a:ea typeface="Calibri"/>
              <a:cs typeface="Calibri"/>
              <a:sym typeface="Calibri"/>
            </a:endParaRPr>
          </a:p>
        </p:txBody>
      </p:sp>
      <p:sp>
        <p:nvSpPr>
          <p:cNvPr id="7" name="Google Shape;89;p1"/>
          <p:cNvSpPr txBox="1">
            <a:spLocks/>
          </p:cNvSpPr>
          <p:nvPr/>
        </p:nvSpPr>
        <p:spPr>
          <a:xfrm>
            <a:off x="228600" y="4586288"/>
            <a:ext cx="3471862" cy="184784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0" indent="0">
              <a:lnSpc>
                <a:spcPct val="170000"/>
              </a:lnSpc>
              <a:spcBef>
                <a:spcPts val="592"/>
              </a:spcBef>
              <a:buSzPct val="100000"/>
            </a:pPr>
            <a:r>
              <a:rPr lang="en-US" sz="1600" b="1" dirty="0"/>
              <a:t>Guide name: </a:t>
            </a:r>
            <a:r>
              <a:rPr lang="en-US" sz="1600" b="1" dirty="0" err="1"/>
              <a:t>DR.A.M.J.Muthukumaran</a:t>
            </a:r>
            <a:endParaRPr lang="en-US" sz="1600" b="1" dirty="0"/>
          </a:p>
          <a:p>
            <a:pPr marL="0" indent="0">
              <a:lnSpc>
                <a:spcPct val="170000"/>
              </a:lnSpc>
              <a:spcBef>
                <a:spcPts val="592"/>
              </a:spcBef>
              <a:buSzPct val="100000"/>
            </a:pPr>
            <a:r>
              <a:rPr lang="en-US" sz="1600" b="1" dirty="0"/>
              <a:t>Designation: Assistant Professor</a:t>
            </a:r>
            <a:br>
              <a:rPr lang="en-US" sz="1600" b="1" dirty="0"/>
            </a:br>
            <a:r>
              <a:rPr lang="en-US" sz="1600" b="1" dirty="0"/>
              <a:t>Department: Computing Technologies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B209D-B1B7-B118-0886-AC2B38D4B444}"/>
              </a:ext>
            </a:extLst>
          </p:cNvPr>
          <p:cNvSpPr>
            <a:spLocks noGrp="1"/>
          </p:cNvSpPr>
          <p:nvPr>
            <p:ph idx="1"/>
          </p:nvPr>
        </p:nvSpPr>
        <p:spPr>
          <a:xfrm>
            <a:off x="628650" y="1489435"/>
            <a:ext cx="7886700" cy="4687528"/>
          </a:xfrm>
        </p:spPr>
        <p:txBody>
          <a:bodyPr/>
          <a:lstStyle/>
          <a:p>
            <a:pPr marL="0" indent="0">
              <a:buNone/>
            </a:pPr>
            <a:r>
              <a:rPr lang="en-IN" b="1" dirty="0">
                <a:latin typeface="+mj-lt"/>
              </a:rPr>
              <a:t>Architecture Diagram:</a:t>
            </a:r>
          </a:p>
          <a:p>
            <a:pPr marL="0" indent="0">
              <a:buNone/>
            </a:pP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15D9BBDC-A8C8-D9BE-08C3-50DD3847A66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5" name="Google Shape;98;p2">
            <a:extLst>
              <a:ext uri="{FF2B5EF4-FFF2-40B4-BE49-F238E27FC236}">
                <a16:creationId xmlns:a16="http://schemas.microsoft.com/office/drawing/2014/main" id="{5CC14E3E-65FC-F0DD-DB9A-BF378BD02002}"/>
              </a:ext>
            </a:extLst>
          </p:cNvPr>
          <p:cNvPicPr preferRelativeResize="0"/>
          <p:nvPr/>
        </p:nvPicPr>
        <p:blipFill rotWithShape="1">
          <a:blip r:embed="rId2">
            <a:alphaModFix/>
          </a:blip>
          <a:srcRect/>
          <a:stretch/>
        </p:blipFill>
        <p:spPr>
          <a:xfrm>
            <a:off x="228600" y="553353"/>
            <a:ext cx="2237740" cy="755015"/>
          </a:xfrm>
          <a:prstGeom prst="rect">
            <a:avLst/>
          </a:prstGeom>
          <a:noFill/>
          <a:ln>
            <a:noFill/>
          </a:ln>
        </p:spPr>
      </p:pic>
      <p:pic>
        <p:nvPicPr>
          <p:cNvPr id="6" name="Picture 5">
            <a:extLst>
              <a:ext uri="{FF2B5EF4-FFF2-40B4-BE49-F238E27FC236}">
                <a16:creationId xmlns:a16="http://schemas.microsoft.com/office/drawing/2014/main" id="{21C87E28-E602-170F-C56F-6094C0C10885}"/>
              </a:ext>
            </a:extLst>
          </p:cNvPr>
          <p:cNvPicPr>
            <a:picLocks noChangeAspect="1"/>
          </p:cNvPicPr>
          <p:nvPr/>
        </p:nvPicPr>
        <p:blipFill>
          <a:blip r:embed="rId3"/>
          <a:stretch>
            <a:fillRect/>
          </a:stretch>
        </p:blipFill>
        <p:spPr>
          <a:xfrm>
            <a:off x="954366" y="2130457"/>
            <a:ext cx="7105552" cy="4174189"/>
          </a:xfrm>
          <a:prstGeom prst="rect">
            <a:avLst/>
          </a:prstGeom>
        </p:spPr>
      </p:pic>
      <p:sp>
        <p:nvSpPr>
          <p:cNvPr id="8" name="Google Shape;99;p2">
            <a:extLst>
              <a:ext uri="{FF2B5EF4-FFF2-40B4-BE49-F238E27FC236}">
                <a16:creationId xmlns:a16="http://schemas.microsoft.com/office/drawing/2014/main" id="{23CBB364-00C4-94A4-B983-42F4D8928795}"/>
              </a:ext>
            </a:extLst>
          </p:cNvPr>
          <p:cNvSpPr txBox="1">
            <a:spLocks noGrp="1"/>
          </p:cNvSpPr>
          <p:nvPr>
            <p:ph type="dt" sz="half"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17/05/2024</a:t>
            </a:r>
            <a:endParaRPr dirty="0"/>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8F774C7D-B397-3717-11FF-C69CE697B38C}"/>
                  </a:ext>
                </a:extLst>
              </p14:cNvPr>
              <p14:cNvContentPartPr/>
              <p14:nvPr/>
            </p14:nvContentPartPr>
            <p14:xfrm>
              <a:off x="2430757" y="3110385"/>
              <a:ext cx="277200" cy="172080"/>
            </p14:xfrm>
          </p:contentPart>
        </mc:Choice>
        <mc:Fallback xmlns="">
          <p:pic>
            <p:nvPicPr>
              <p:cNvPr id="2" name="Ink 1">
                <a:extLst>
                  <a:ext uri="{FF2B5EF4-FFF2-40B4-BE49-F238E27FC236}">
                    <a16:creationId xmlns:a16="http://schemas.microsoft.com/office/drawing/2014/main" id="{8F774C7D-B397-3717-11FF-C69CE697B38C}"/>
                  </a:ext>
                </a:extLst>
              </p:cNvPr>
              <p:cNvPicPr/>
              <p:nvPr/>
            </p:nvPicPr>
            <p:blipFill>
              <a:blip r:embed="rId5"/>
              <a:stretch>
                <a:fillRect/>
              </a:stretch>
            </p:blipFill>
            <p:spPr>
              <a:xfrm>
                <a:off x="2421757" y="3101385"/>
                <a:ext cx="29484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12658BEE-36B8-DC62-2A25-4E02D4F114ED}"/>
                  </a:ext>
                </a:extLst>
              </p14:cNvPr>
              <p14:cNvContentPartPr/>
              <p14:nvPr/>
            </p14:nvContentPartPr>
            <p14:xfrm>
              <a:off x="1807237" y="3203265"/>
              <a:ext cx="759960" cy="69120"/>
            </p14:xfrm>
          </p:contentPart>
        </mc:Choice>
        <mc:Fallback xmlns="">
          <p:pic>
            <p:nvPicPr>
              <p:cNvPr id="7" name="Ink 6">
                <a:extLst>
                  <a:ext uri="{FF2B5EF4-FFF2-40B4-BE49-F238E27FC236}">
                    <a16:creationId xmlns:a16="http://schemas.microsoft.com/office/drawing/2014/main" id="{12658BEE-36B8-DC62-2A25-4E02D4F114ED}"/>
                  </a:ext>
                </a:extLst>
              </p:cNvPr>
              <p:cNvPicPr/>
              <p:nvPr/>
            </p:nvPicPr>
            <p:blipFill>
              <a:blip r:embed="rId7"/>
              <a:stretch>
                <a:fillRect/>
              </a:stretch>
            </p:blipFill>
            <p:spPr>
              <a:xfrm>
                <a:off x="1798237" y="3194265"/>
                <a:ext cx="77760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4D55D762-4C2A-CEE3-CDE2-68D4EC743E41}"/>
                  </a:ext>
                </a:extLst>
              </p14:cNvPr>
              <p14:cNvContentPartPr/>
              <p14:nvPr/>
            </p14:nvContentPartPr>
            <p14:xfrm>
              <a:off x="2548837" y="3116505"/>
              <a:ext cx="35280" cy="14040"/>
            </p14:xfrm>
          </p:contentPart>
        </mc:Choice>
        <mc:Fallback xmlns="">
          <p:pic>
            <p:nvPicPr>
              <p:cNvPr id="9" name="Ink 8">
                <a:extLst>
                  <a:ext uri="{FF2B5EF4-FFF2-40B4-BE49-F238E27FC236}">
                    <a16:creationId xmlns:a16="http://schemas.microsoft.com/office/drawing/2014/main" id="{4D55D762-4C2A-CEE3-CDE2-68D4EC743E41}"/>
                  </a:ext>
                </a:extLst>
              </p:cNvPr>
              <p:cNvPicPr/>
              <p:nvPr/>
            </p:nvPicPr>
            <p:blipFill>
              <a:blip r:embed="rId9"/>
              <a:stretch>
                <a:fillRect/>
              </a:stretch>
            </p:blipFill>
            <p:spPr>
              <a:xfrm>
                <a:off x="2539837" y="3107505"/>
                <a:ext cx="5292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15D546F5-4018-E5C5-9043-F40488A24D8A}"/>
                  </a:ext>
                </a:extLst>
              </p14:cNvPr>
              <p14:cNvContentPartPr/>
              <p14:nvPr/>
            </p14:nvContentPartPr>
            <p14:xfrm>
              <a:off x="2431837" y="3110745"/>
              <a:ext cx="181440" cy="92520"/>
            </p14:xfrm>
          </p:contentPart>
        </mc:Choice>
        <mc:Fallback xmlns="">
          <p:pic>
            <p:nvPicPr>
              <p:cNvPr id="10" name="Ink 9">
                <a:extLst>
                  <a:ext uri="{FF2B5EF4-FFF2-40B4-BE49-F238E27FC236}">
                    <a16:creationId xmlns:a16="http://schemas.microsoft.com/office/drawing/2014/main" id="{15D546F5-4018-E5C5-9043-F40488A24D8A}"/>
                  </a:ext>
                </a:extLst>
              </p:cNvPr>
              <p:cNvPicPr/>
              <p:nvPr/>
            </p:nvPicPr>
            <p:blipFill>
              <a:blip r:embed="rId11"/>
              <a:stretch>
                <a:fillRect/>
              </a:stretch>
            </p:blipFill>
            <p:spPr>
              <a:xfrm>
                <a:off x="2423197" y="3102105"/>
                <a:ext cx="19908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E331EB40-7E83-5113-A9BC-9E0F43B1093E}"/>
                  </a:ext>
                </a:extLst>
              </p14:cNvPr>
              <p14:cNvContentPartPr/>
              <p14:nvPr/>
            </p14:nvContentPartPr>
            <p14:xfrm>
              <a:off x="4946077" y="3877905"/>
              <a:ext cx="928440" cy="244080"/>
            </p14:xfrm>
          </p:contentPart>
        </mc:Choice>
        <mc:Fallback xmlns="">
          <p:pic>
            <p:nvPicPr>
              <p:cNvPr id="11" name="Ink 10">
                <a:extLst>
                  <a:ext uri="{FF2B5EF4-FFF2-40B4-BE49-F238E27FC236}">
                    <a16:creationId xmlns:a16="http://schemas.microsoft.com/office/drawing/2014/main" id="{E331EB40-7E83-5113-A9BC-9E0F43B1093E}"/>
                  </a:ext>
                </a:extLst>
              </p:cNvPr>
              <p:cNvPicPr/>
              <p:nvPr/>
            </p:nvPicPr>
            <p:blipFill>
              <a:blip r:embed="rId13"/>
              <a:stretch>
                <a:fillRect/>
              </a:stretch>
            </p:blipFill>
            <p:spPr>
              <a:xfrm>
                <a:off x="4937437" y="3868905"/>
                <a:ext cx="94608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A7B54758-C0DB-7F7E-A4C2-8A1B8C7F7AC3}"/>
                  </a:ext>
                </a:extLst>
              </p14:cNvPr>
              <p14:cNvContentPartPr/>
              <p14:nvPr/>
            </p14:nvContentPartPr>
            <p14:xfrm>
              <a:off x="5072437" y="4043145"/>
              <a:ext cx="793800" cy="124200"/>
            </p14:xfrm>
          </p:contentPart>
        </mc:Choice>
        <mc:Fallback xmlns="">
          <p:pic>
            <p:nvPicPr>
              <p:cNvPr id="12" name="Ink 11">
                <a:extLst>
                  <a:ext uri="{FF2B5EF4-FFF2-40B4-BE49-F238E27FC236}">
                    <a16:creationId xmlns:a16="http://schemas.microsoft.com/office/drawing/2014/main" id="{A7B54758-C0DB-7F7E-A4C2-8A1B8C7F7AC3}"/>
                  </a:ext>
                </a:extLst>
              </p:cNvPr>
              <p:cNvPicPr/>
              <p:nvPr/>
            </p:nvPicPr>
            <p:blipFill>
              <a:blip r:embed="rId15"/>
              <a:stretch>
                <a:fillRect/>
              </a:stretch>
            </p:blipFill>
            <p:spPr>
              <a:xfrm>
                <a:off x="5063437" y="4034505"/>
                <a:ext cx="81144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E2D51659-0A2F-D6F1-5DFF-84B30A4CBA95}"/>
                  </a:ext>
                </a:extLst>
              </p14:cNvPr>
              <p14:cNvContentPartPr/>
              <p14:nvPr/>
            </p14:nvContentPartPr>
            <p14:xfrm>
              <a:off x="4957597" y="4075905"/>
              <a:ext cx="596880" cy="54000"/>
            </p14:xfrm>
          </p:contentPart>
        </mc:Choice>
        <mc:Fallback xmlns="">
          <p:pic>
            <p:nvPicPr>
              <p:cNvPr id="13" name="Ink 12">
                <a:extLst>
                  <a:ext uri="{FF2B5EF4-FFF2-40B4-BE49-F238E27FC236}">
                    <a16:creationId xmlns:a16="http://schemas.microsoft.com/office/drawing/2014/main" id="{E2D51659-0A2F-D6F1-5DFF-84B30A4CBA95}"/>
                  </a:ext>
                </a:extLst>
              </p:cNvPr>
              <p:cNvPicPr/>
              <p:nvPr/>
            </p:nvPicPr>
            <p:blipFill>
              <a:blip r:embed="rId17"/>
              <a:stretch>
                <a:fillRect/>
              </a:stretch>
            </p:blipFill>
            <p:spPr>
              <a:xfrm>
                <a:off x="4948597" y="4067265"/>
                <a:ext cx="614520" cy="71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05A2B038-85F6-52E1-59EF-EA1567B1ADEE}"/>
                  </a:ext>
                </a:extLst>
              </p14:cNvPr>
              <p14:cNvContentPartPr/>
              <p14:nvPr/>
            </p14:nvContentPartPr>
            <p14:xfrm>
              <a:off x="5359717" y="4110465"/>
              <a:ext cx="103320" cy="29520"/>
            </p14:xfrm>
          </p:contentPart>
        </mc:Choice>
        <mc:Fallback xmlns="">
          <p:pic>
            <p:nvPicPr>
              <p:cNvPr id="14" name="Ink 13">
                <a:extLst>
                  <a:ext uri="{FF2B5EF4-FFF2-40B4-BE49-F238E27FC236}">
                    <a16:creationId xmlns:a16="http://schemas.microsoft.com/office/drawing/2014/main" id="{05A2B038-85F6-52E1-59EF-EA1567B1ADEE}"/>
                  </a:ext>
                </a:extLst>
              </p:cNvPr>
              <p:cNvPicPr/>
              <p:nvPr/>
            </p:nvPicPr>
            <p:blipFill>
              <a:blip r:embed="rId19"/>
              <a:stretch>
                <a:fillRect/>
              </a:stretch>
            </p:blipFill>
            <p:spPr>
              <a:xfrm>
                <a:off x="5350717" y="4101825"/>
                <a:ext cx="12096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id="{61DED02C-87AA-059E-D3C1-B5CC397ECBA2}"/>
                  </a:ext>
                </a:extLst>
              </p14:cNvPr>
              <p14:cNvContentPartPr/>
              <p14:nvPr/>
            </p14:nvContentPartPr>
            <p14:xfrm>
              <a:off x="5814397" y="3841545"/>
              <a:ext cx="40680" cy="41400"/>
            </p14:xfrm>
          </p:contentPart>
        </mc:Choice>
        <mc:Fallback xmlns="">
          <p:pic>
            <p:nvPicPr>
              <p:cNvPr id="15" name="Ink 14">
                <a:extLst>
                  <a:ext uri="{FF2B5EF4-FFF2-40B4-BE49-F238E27FC236}">
                    <a16:creationId xmlns:a16="http://schemas.microsoft.com/office/drawing/2014/main" id="{61DED02C-87AA-059E-D3C1-B5CC397ECBA2}"/>
                  </a:ext>
                </a:extLst>
              </p:cNvPr>
              <p:cNvPicPr/>
              <p:nvPr/>
            </p:nvPicPr>
            <p:blipFill>
              <a:blip r:embed="rId21"/>
              <a:stretch>
                <a:fillRect/>
              </a:stretch>
            </p:blipFill>
            <p:spPr>
              <a:xfrm>
                <a:off x="5805397" y="3832545"/>
                <a:ext cx="5832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A16270C5-24D5-1BCD-0E17-2BA6AD98C9E6}"/>
                  </a:ext>
                </a:extLst>
              </p14:cNvPr>
              <p14:cNvContentPartPr/>
              <p14:nvPr/>
            </p14:nvContentPartPr>
            <p14:xfrm>
              <a:off x="4891717" y="3853425"/>
              <a:ext cx="1019160" cy="191160"/>
            </p14:xfrm>
          </p:contentPart>
        </mc:Choice>
        <mc:Fallback xmlns="">
          <p:pic>
            <p:nvPicPr>
              <p:cNvPr id="16" name="Ink 15">
                <a:extLst>
                  <a:ext uri="{FF2B5EF4-FFF2-40B4-BE49-F238E27FC236}">
                    <a16:creationId xmlns:a16="http://schemas.microsoft.com/office/drawing/2014/main" id="{A16270C5-24D5-1BCD-0E17-2BA6AD98C9E6}"/>
                  </a:ext>
                </a:extLst>
              </p:cNvPr>
              <p:cNvPicPr/>
              <p:nvPr/>
            </p:nvPicPr>
            <p:blipFill>
              <a:blip r:embed="rId23"/>
              <a:stretch>
                <a:fillRect/>
              </a:stretch>
            </p:blipFill>
            <p:spPr>
              <a:xfrm>
                <a:off x="4882717" y="3844425"/>
                <a:ext cx="103680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B608A1FF-E664-FB3C-236E-05A9ECFE229A}"/>
                  </a:ext>
                </a:extLst>
              </p14:cNvPr>
              <p14:cNvContentPartPr/>
              <p14:nvPr/>
            </p14:nvContentPartPr>
            <p14:xfrm>
              <a:off x="4952197" y="3949185"/>
              <a:ext cx="497520" cy="57240"/>
            </p14:xfrm>
          </p:contentPart>
        </mc:Choice>
        <mc:Fallback xmlns="">
          <p:pic>
            <p:nvPicPr>
              <p:cNvPr id="17" name="Ink 16">
                <a:extLst>
                  <a:ext uri="{FF2B5EF4-FFF2-40B4-BE49-F238E27FC236}">
                    <a16:creationId xmlns:a16="http://schemas.microsoft.com/office/drawing/2014/main" id="{B608A1FF-E664-FB3C-236E-05A9ECFE229A}"/>
                  </a:ext>
                </a:extLst>
              </p:cNvPr>
              <p:cNvPicPr/>
              <p:nvPr/>
            </p:nvPicPr>
            <p:blipFill>
              <a:blip r:embed="rId25"/>
              <a:stretch>
                <a:fillRect/>
              </a:stretch>
            </p:blipFill>
            <p:spPr>
              <a:xfrm>
                <a:off x="4943197" y="3940545"/>
                <a:ext cx="51516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EB7758B1-9F84-03F9-88DC-8D1978347623}"/>
                  </a:ext>
                </a:extLst>
              </p14:cNvPr>
              <p14:cNvContentPartPr/>
              <p14:nvPr/>
            </p14:nvContentPartPr>
            <p14:xfrm>
              <a:off x="5165677" y="3987345"/>
              <a:ext cx="436680" cy="6120"/>
            </p14:xfrm>
          </p:contentPart>
        </mc:Choice>
        <mc:Fallback xmlns="">
          <p:pic>
            <p:nvPicPr>
              <p:cNvPr id="18" name="Ink 17">
                <a:extLst>
                  <a:ext uri="{FF2B5EF4-FFF2-40B4-BE49-F238E27FC236}">
                    <a16:creationId xmlns:a16="http://schemas.microsoft.com/office/drawing/2014/main" id="{EB7758B1-9F84-03F9-88DC-8D1978347623}"/>
                  </a:ext>
                </a:extLst>
              </p:cNvPr>
              <p:cNvPicPr/>
              <p:nvPr/>
            </p:nvPicPr>
            <p:blipFill>
              <a:blip r:embed="rId27"/>
              <a:stretch>
                <a:fillRect/>
              </a:stretch>
            </p:blipFill>
            <p:spPr>
              <a:xfrm>
                <a:off x="5156677" y="3978705"/>
                <a:ext cx="45432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3CA42BDF-93CF-91BE-DD6F-B9200FEF642C}"/>
                  </a:ext>
                </a:extLst>
              </p14:cNvPr>
              <p14:cNvContentPartPr/>
              <p14:nvPr/>
            </p14:nvContentPartPr>
            <p14:xfrm>
              <a:off x="6869917" y="4863585"/>
              <a:ext cx="199080" cy="95760"/>
            </p14:xfrm>
          </p:contentPart>
        </mc:Choice>
        <mc:Fallback xmlns="">
          <p:pic>
            <p:nvPicPr>
              <p:cNvPr id="19" name="Ink 18">
                <a:extLst>
                  <a:ext uri="{FF2B5EF4-FFF2-40B4-BE49-F238E27FC236}">
                    <a16:creationId xmlns:a16="http://schemas.microsoft.com/office/drawing/2014/main" id="{3CA42BDF-93CF-91BE-DD6F-B9200FEF642C}"/>
                  </a:ext>
                </a:extLst>
              </p:cNvPr>
              <p:cNvPicPr/>
              <p:nvPr/>
            </p:nvPicPr>
            <p:blipFill>
              <a:blip r:embed="rId29"/>
              <a:stretch>
                <a:fillRect/>
              </a:stretch>
            </p:blipFill>
            <p:spPr>
              <a:xfrm>
                <a:off x="6861277" y="4854945"/>
                <a:ext cx="21672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E02B7B73-966E-5E6F-0F0F-F7C4605268CA}"/>
                  </a:ext>
                </a:extLst>
              </p14:cNvPr>
              <p14:cNvContentPartPr/>
              <p14:nvPr/>
            </p14:nvContentPartPr>
            <p14:xfrm>
              <a:off x="6908437" y="4864305"/>
              <a:ext cx="160920" cy="135000"/>
            </p14:xfrm>
          </p:contentPart>
        </mc:Choice>
        <mc:Fallback xmlns="">
          <p:pic>
            <p:nvPicPr>
              <p:cNvPr id="20" name="Ink 19">
                <a:extLst>
                  <a:ext uri="{FF2B5EF4-FFF2-40B4-BE49-F238E27FC236}">
                    <a16:creationId xmlns:a16="http://schemas.microsoft.com/office/drawing/2014/main" id="{E02B7B73-966E-5E6F-0F0F-F7C4605268CA}"/>
                  </a:ext>
                </a:extLst>
              </p:cNvPr>
              <p:cNvPicPr/>
              <p:nvPr/>
            </p:nvPicPr>
            <p:blipFill>
              <a:blip r:embed="rId31"/>
              <a:stretch>
                <a:fillRect/>
              </a:stretch>
            </p:blipFill>
            <p:spPr>
              <a:xfrm>
                <a:off x="6899797" y="4855305"/>
                <a:ext cx="1785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7E32C431-8CA2-384F-09B9-E37DFB63013D}"/>
                  </a:ext>
                </a:extLst>
              </p14:cNvPr>
              <p14:cNvContentPartPr/>
              <p14:nvPr/>
            </p14:nvContentPartPr>
            <p14:xfrm>
              <a:off x="4363237" y="4956825"/>
              <a:ext cx="695160" cy="78120"/>
            </p14:xfrm>
          </p:contentPart>
        </mc:Choice>
        <mc:Fallback xmlns="">
          <p:pic>
            <p:nvPicPr>
              <p:cNvPr id="21" name="Ink 20">
                <a:extLst>
                  <a:ext uri="{FF2B5EF4-FFF2-40B4-BE49-F238E27FC236}">
                    <a16:creationId xmlns:a16="http://schemas.microsoft.com/office/drawing/2014/main" id="{7E32C431-8CA2-384F-09B9-E37DFB63013D}"/>
                  </a:ext>
                </a:extLst>
              </p:cNvPr>
              <p:cNvPicPr/>
              <p:nvPr/>
            </p:nvPicPr>
            <p:blipFill>
              <a:blip r:embed="rId33"/>
              <a:stretch>
                <a:fillRect/>
              </a:stretch>
            </p:blipFill>
            <p:spPr>
              <a:xfrm>
                <a:off x="4354597" y="4948185"/>
                <a:ext cx="712800" cy="957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2" name="Ink 21">
                <a:extLst>
                  <a:ext uri="{FF2B5EF4-FFF2-40B4-BE49-F238E27FC236}">
                    <a16:creationId xmlns:a16="http://schemas.microsoft.com/office/drawing/2014/main" id="{098B21E2-6FA7-C384-61C1-D9604DDD2B8E}"/>
                  </a:ext>
                </a:extLst>
              </p14:cNvPr>
              <p14:cNvContentPartPr/>
              <p14:nvPr/>
            </p14:nvContentPartPr>
            <p14:xfrm>
              <a:off x="4849597" y="4941345"/>
              <a:ext cx="350640" cy="83880"/>
            </p14:xfrm>
          </p:contentPart>
        </mc:Choice>
        <mc:Fallback xmlns="">
          <p:pic>
            <p:nvPicPr>
              <p:cNvPr id="22" name="Ink 21">
                <a:extLst>
                  <a:ext uri="{FF2B5EF4-FFF2-40B4-BE49-F238E27FC236}">
                    <a16:creationId xmlns:a16="http://schemas.microsoft.com/office/drawing/2014/main" id="{098B21E2-6FA7-C384-61C1-D9604DDD2B8E}"/>
                  </a:ext>
                </a:extLst>
              </p:cNvPr>
              <p:cNvPicPr/>
              <p:nvPr/>
            </p:nvPicPr>
            <p:blipFill>
              <a:blip r:embed="rId35"/>
              <a:stretch>
                <a:fillRect/>
              </a:stretch>
            </p:blipFill>
            <p:spPr>
              <a:xfrm>
                <a:off x="4840957" y="4932705"/>
                <a:ext cx="36828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3" name="Ink 22">
                <a:extLst>
                  <a:ext uri="{FF2B5EF4-FFF2-40B4-BE49-F238E27FC236}">
                    <a16:creationId xmlns:a16="http://schemas.microsoft.com/office/drawing/2014/main" id="{77034C37-8E40-4FD9-9C39-3FB14D1A0BB4}"/>
                  </a:ext>
                </a:extLst>
              </p14:cNvPr>
              <p14:cNvContentPartPr/>
              <p14:nvPr/>
            </p14:nvContentPartPr>
            <p14:xfrm>
              <a:off x="4798117" y="4986345"/>
              <a:ext cx="109080" cy="39600"/>
            </p14:xfrm>
          </p:contentPart>
        </mc:Choice>
        <mc:Fallback xmlns="">
          <p:pic>
            <p:nvPicPr>
              <p:cNvPr id="23" name="Ink 22">
                <a:extLst>
                  <a:ext uri="{FF2B5EF4-FFF2-40B4-BE49-F238E27FC236}">
                    <a16:creationId xmlns:a16="http://schemas.microsoft.com/office/drawing/2014/main" id="{77034C37-8E40-4FD9-9C39-3FB14D1A0BB4}"/>
                  </a:ext>
                </a:extLst>
              </p:cNvPr>
              <p:cNvPicPr/>
              <p:nvPr/>
            </p:nvPicPr>
            <p:blipFill>
              <a:blip r:embed="rId37"/>
              <a:stretch>
                <a:fillRect/>
              </a:stretch>
            </p:blipFill>
            <p:spPr>
              <a:xfrm>
                <a:off x="4789477" y="4977705"/>
                <a:ext cx="12672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4" name="Ink 23">
                <a:extLst>
                  <a:ext uri="{FF2B5EF4-FFF2-40B4-BE49-F238E27FC236}">
                    <a16:creationId xmlns:a16="http://schemas.microsoft.com/office/drawing/2014/main" id="{DC7A6AA6-A26A-38DD-B32E-9F2568FBD352}"/>
                  </a:ext>
                </a:extLst>
              </p14:cNvPr>
              <p14:cNvContentPartPr/>
              <p14:nvPr/>
            </p14:nvContentPartPr>
            <p14:xfrm>
              <a:off x="4910077" y="4985625"/>
              <a:ext cx="448920" cy="39240"/>
            </p14:xfrm>
          </p:contentPart>
        </mc:Choice>
        <mc:Fallback xmlns="">
          <p:pic>
            <p:nvPicPr>
              <p:cNvPr id="24" name="Ink 23">
                <a:extLst>
                  <a:ext uri="{FF2B5EF4-FFF2-40B4-BE49-F238E27FC236}">
                    <a16:creationId xmlns:a16="http://schemas.microsoft.com/office/drawing/2014/main" id="{DC7A6AA6-A26A-38DD-B32E-9F2568FBD352}"/>
                  </a:ext>
                </a:extLst>
              </p:cNvPr>
              <p:cNvPicPr/>
              <p:nvPr/>
            </p:nvPicPr>
            <p:blipFill>
              <a:blip r:embed="rId39"/>
              <a:stretch>
                <a:fillRect/>
              </a:stretch>
            </p:blipFill>
            <p:spPr>
              <a:xfrm>
                <a:off x="4901437" y="4976985"/>
                <a:ext cx="466560"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5" name="Ink 24">
                <a:extLst>
                  <a:ext uri="{FF2B5EF4-FFF2-40B4-BE49-F238E27FC236}">
                    <a16:creationId xmlns:a16="http://schemas.microsoft.com/office/drawing/2014/main" id="{3F29D55E-13C9-DDFD-9231-EE26F0870CAD}"/>
                  </a:ext>
                </a:extLst>
              </p14:cNvPr>
              <p14:cNvContentPartPr/>
              <p14:nvPr/>
            </p14:nvContentPartPr>
            <p14:xfrm>
              <a:off x="5118517" y="4937745"/>
              <a:ext cx="278280" cy="86760"/>
            </p14:xfrm>
          </p:contentPart>
        </mc:Choice>
        <mc:Fallback xmlns="">
          <p:pic>
            <p:nvPicPr>
              <p:cNvPr id="25" name="Ink 24">
                <a:extLst>
                  <a:ext uri="{FF2B5EF4-FFF2-40B4-BE49-F238E27FC236}">
                    <a16:creationId xmlns:a16="http://schemas.microsoft.com/office/drawing/2014/main" id="{3F29D55E-13C9-DDFD-9231-EE26F0870CAD}"/>
                  </a:ext>
                </a:extLst>
              </p:cNvPr>
              <p:cNvPicPr/>
              <p:nvPr/>
            </p:nvPicPr>
            <p:blipFill>
              <a:blip r:embed="rId41"/>
              <a:stretch>
                <a:fillRect/>
              </a:stretch>
            </p:blipFill>
            <p:spPr>
              <a:xfrm>
                <a:off x="5109517" y="4928745"/>
                <a:ext cx="29592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6" name="Ink 25">
                <a:extLst>
                  <a:ext uri="{FF2B5EF4-FFF2-40B4-BE49-F238E27FC236}">
                    <a16:creationId xmlns:a16="http://schemas.microsoft.com/office/drawing/2014/main" id="{7A523DF0-FAE7-D5AE-CD05-AFC0DEFA5D3C}"/>
                  </a:ext>
                </a:extLst>
              </p14:cNvPr>
              <p14:cNvContentPartPr/>
              <p14:nvPr/>
            </p14:nvContentPartPr>
            <p14:xfrm>
              <a:off x="5222197" y="4967265"/>
              <a:ext cx="179280" cy="30240"/>
            </p14:xfrm>
          </p:contentPart>
        </mc:Choice>
        <mc:Fallback xmlns="">
          <p:pic>
            <p:nvPicPr>
              <p:cNvPr id="26" name="Ink 25">
                <a:extLst>
                  <a:ext uri="{FF2B5EF4-FFF2-40B4-BE49-F238E27FC236}">
                    <a16:creationId xmlns:a16="http://schemas.microsoft.com/office/drawing/2014/main" id="{7A523DF0-FAE7-D5AE-CD05-AFC0DEFA5D3C}"/>
                  </a:ext>
                </a:extLst>
              </p:cNvPr>
              <p:cNvPicPr/>
              <p:nvPr/>
            </p:nvPicPr>
            <p:blipFill>
              <a:blip r:embed="rId43"/>
              <a:stretch>
                <a:fillRect/>
              </a:stretch>
            </p:blipFill>
            <p:spPr>
              <a:xfrm>
                <a:off x="5213197" y="4958625"/>
                <a:ext cx="19692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7" name="Ink 26">
                <a:extLst>
                  <a:ext uri="{FF2B5EF4-FFF2-40B4-BE49-F238E27FC236}">
                    <a16:creationId xmlns:a16="http://schemas.microsoft.com/office/drawing/2014/main" id="{95519787-A300-CA0F-DDC9-793F43AEA9C1}"/>
                  </a:ext>
                </a:extLst>
              </p14:cNvPr>
              <p14:cNvContentPartPr/>
              <p14:nvPr/>
            </p14:nvContentPartPr>
            <p14:xfrm>
              <a:off x="2441197" y="3129465"/>
              <a:ext cx="130680" cy="48240"/>
            </p14:xfrm>
          </p:contentPart>
        </mc:Choice>
        <mc:Fallback xmlns="">
          <p:pic>
            <p:nvPicPr>
              <p:cNvPr id="27" name="Ink 26">
                <a:extLst>
                  <a:ext uri="{FF2B5EF4-FFF2-40B4-BE49-F238E27FC236}">
                    <a16:creationId xmlns:a16="http://schemas.microsoft.com/office/drawing/2014/main" id="{95519787-A300-CA0F-DDC9-793F43AEA9C1}"/>
                  </a:ext>
                </a:extLst>
              </p:cNvPr>
              <p:cNvPicPr/>
              <p:nvPr/>
            </p:nvPicPr>
            <p:blipFill>
              <a:blip r:embed="rId45"/>
              <a:stretch>
                <a:fillRect/>
              </a:stretch>
            </p:blipFill>
            <p:spPr>
              <a:xfrm>
                <a:off x="2432557" y="3120825"/>
                <a:ext cx="14832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8" name="Ink 27">
                <a:extLst>
                  <a:ext uri="{FF2B5EF4-FFF2-40B4-BE49-F238E27FC236}">
                    <a16:creationId xmlns:a16="http://schemas.microsoft.com/office/drawing/2014/main" id="{0DC466D0-22E1-A73C-8164-99FDEA45FFC0}"/>
                  </a:ext>
                </a:extLst>
              </p14:cNvPr>
              <p14:cNvContentPartPr/>
              <p14:nvPr/>
            </p14:nvContentPartPr>
            <p14:xfrm>
              <a:off x="4911157" y="3993105"/>
              <a:ext cx="67320" cy="13680"/>
            </p14:xfrm>
          </p:contentPart>
        </mc:Choice>
        <mc:Fallback xmlns="">
          <p:pic>
            <p:nvPicPr>
              <p:cNvPr id="28" name="Ink 27">
                <a:extLst>
                  <a:ext uri="{FF2B5EF4-FFF2-40B4-BE49-F238E27FC236}">
                    <a16:creationId xmlns:a16="http://schemas.microsoft.com/office/drawing/2014/main" id="{0DC466D0-22E1-A73C-8164-99FDEA45FFC0}"/>
                  </a:ext>
                </a:extLst>
              </p:cNvPr>
              <p:cNvPicPr/>
              <p:nvPr/>
            </p:nvPicPr>
            <p:blipFill>
              <a:blip r:embed="rId47"/>
              <a:stretch>
                <a:fillRect/>
              </a:stretch>
            </p:blipFill>
            <p:spPr>
              <a:xfrm>
                <a:off x="4902517" y="3984105"/>
                <a:ext cx="8496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9" name="Ink 28">
                <a:extLst>
                  <a:ext uri="{FF2B5EF4-FFF2-40B4-BE49-F238E27FC236}">
                    <a16:creationId xmlns:a16="http://schemas.microsoft.com/office/drawing/2014/main" id="{233DAF82-253E-A4FD-352F-2C16E9183457}"/>
                  </a:ext>
                </a:extLst>
              </p14:cNvPr>
              <p14:cNvContentPartPr/>
              <p14:nvPr/>
            </p14:nvContentPartPr>
            <p14:xfrm>
              <a:off x="4958677" y="4119105"/>
              <a:ext cx="74160" cy="360"/>
            </p14:xfrm>
          </p:contentPart>
        </mc:Choice>
        <mc:Fallback xmlns="">
          <p:pic>
            <p:nvPicPr>
              <p:cNvPr id="29" name="Ink 28">
                <a:extLst>
                  <a:ext uri="{FF2B5EF4-FFF2-40B4-BE49-F238E27FC236}">
                    <a16:creationId xmlns:a16="http://schemas.microsoft.com/office/drawing/2014/main" id="{233DAF82-253E-A4FD-352F-2C16E9183457}"/>
                  </a:ext>
                </a:extLst>
              </p:cNvPr>
              <p:cNvPicPr/>
              <p:nvPr/>
            </p:nvPicPr>
            <p:blipFill>
              <a:blip r:embed="rId49"/>
              <a:stretch>
                <a:fillRect/>
              </a:stretch>
            </p:blipFill>
            <p:spPr>
              <a:xfrm>
                <a:off x="4949677" y="4110465"/>
                <a:ext cx="91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0" name="Ink 29">
                <a:extLst>
                  <a:ext uri="{FF2B5EF4-FFF2-40B4-BE49-F238E27FC236}">
                    <a16:creationId xmlns:a16="http://schemas.microsoft.com/office/drawing/2014/main" id="{6D550E2F-BF4C-A7E1-709E-E2A0E3A1137E}"/>
                  </a:ext>
                </a:extLst>
              </p14:cNvPr>
              <p14:cNvContentPartPr/>
              <p14:nvPr/>
            </p14:nvContentPartPr>
            <p14:xfrm>
              <a:off x="5800357" y="4109745"/>
              <a:ext cx="35280" cy="10080"/>
            </p14:xfrm>
          </p:contentPart>
        </mc:Choice>
        <mc:Fallback xmlns="">
          <p:pic>
            <p:nvPicPr>
              <p:cNvPr id="30" name="Ink 29">
                <a:extLst>
                  <a:ext uri="{FF2B5EF4-FFF2-40B4-BE49-F238E27FC236}">
                    <a16:creationId xmlns:a16="http://schemas.microsoft.com/office/drawing/2014/main" id="{6D550E2F-BF4C-A7E1-709E-E2A0E3A1137E}"/>
                  </a:ext>
                </a:extLst>
              </p:cNvPr>
              <p:cNvPicPr/>
              <p:nvPr/>
            </p:nvPicPr>
            <p:blipFill>
              <a:blip r:embed="rId51"/>
              <a:stretch>
                <a:fillRect/>
              </a:stretch>
            </p:blipFill>
            <p:spPr>
              <a:xfrm>
                <a:off x="5791357" y="4101105"/>
                <a:ext cx="5292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1" name="Ink 30">
                <a:extLst>
                  <a:ext uri="{FF2B5EF4-FFF2-40B4-BE49-F238E27FC236}">
                    <a16:creationId xmlns:a16="http://schemas.microsoft.com/office/drawing/2014/main" id="{2DBC97AC-911E-8EC3-7963-DA5FEB52C6F4}"/>
                  </a:ext>
                </a:extLst>
              </p14:cNvPr>
              <p14:cNvContentPartPr/>
              <p14:nvPr/>
            </p14:nvContentPartPr>
            <p14:xfrm>
              <a:off x="4950037" y="3959265"/>
              <a:ext cx="81360" cy="19440"/>
            </p14:xfrm>
          </p:contentPart>
        </mc:Choice>
        <mc:Fallback xmlns="">
          <p:pic>
            <p:nvPicPr>
              <p:cNvPr id="31" name="Ink 30">
                <a:extLst>
                  <a:ext uri="{FF2B5EF4-FFF2-40B4-BE49-F238E27FC236}">
                    <a16:creationId xmlns:a16="http://schemas.microsoft.com/office/drawing/2014/main" id="{2DBC97AC-911E-8EC3-7963-DA5FEB52C6F4}"/>
                  </a:ext>
                </a:extLst>
              </p:cNvPr>
              <p:cNvPicPr/>
              <p:nvPr/>
            </p:nvPicPr>
            <p:blipFill>
              <a:blip r:embed="rId53"/>
              <a:stretch>
                <a:fillRect/>
              </a:stretch>
            </p:blipFill>
            <p:spPr>
              <a:xfrm>
                <a:off x="4941397" y="3950625"/>
                <a:ext cx="99000" cy="37080"/>
              </a:xfrm>
              <a:prstGeom prst="rect">
                <a:avLst/>
              </a:prstGeom>
            </p:spPr>
          </p:pic>
        </mc:Fallback>
      </mc:AlternateContent>
    </p:spTree>
    <p:extLst>
      <p:ext uri="{BB962C8B-B14F-4D97-AF65-F5344CB8AC3E}">
        <p14:creationId xmlns:p14="http://schemas.microsoft.com/office/powerpoint/2010/main" val="863062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1673D3-69BD-8130-5A6B-6E0F29067FD4}"/>
              </a:ext>
            </a:extLst>
          </p:cNvPr>
          <p:cNvSpPr>
            <a:spLocks noGrp="1"/>
          </p:cNvSpPr>
          <p:nvPr>
            <p:ph idx="1"/>
          </p:nvPr>
        </p:nvSpPr>
        <p:spPr/>
        <p:txBody>
          <a:bodyPr>
            <a:normAutofit fontScale="77500" lnSpcReduction="20000"/>
          </a:bodyPr>
          <a:lstStyle/>
          <a:p>
            <a:pPr marL="0" indent="0">
              <a:buNone/>
            </a:pPr>
            <a:r>
              <a:rPr lang="en-IN" sz="3000" b="1" dirty="0">
                <a:latin typeface="+mj-lt"/>
              </a:rPr>
              <a:t>Modules description:</a:t>
            </a:r>
          </a:p>
          <a:p>
            <a:pPr marL="0" indent="0">
              <a:buNone/>
            </a:pPr>
            <a:endParaRPr lang="en-IN" dirty="0"/>
          </a:p>
          <a:p>
            <a:r>
              <a:rPr lang="en-IN" sz="2300" dirty="0">
                <a:latin typeface="Times New Roman" panose="02020603050405020304" pitchFamily="18" charset="0"/>
                <a:cs typeface="Times New Roman" panose="02020603050405020304" pitchFamily="18" charset="0"/>
              </a:rPr>
              <a:t>Data set : </a:t>
            </a:r>
            <a:r>
              <a:rPr lang="en-US" sz="2300" dirty="0">
                <a:latin typeface="Times New Roman" panose="02020603050405020304" pitchFamily="18" charset="0"/>
                <a:cs typeface="Times New Roman" panose="02020603050405020304" pitchFamily="18" charset="0"/>
              </a:rPr>
              <a:t>An image dataset is a collection of images used for training, validation, or testing in machine learning and computer vision applications.</a:t>
            </a:r>
            <a:endParaRPr lang="en-IN" sz="2300" dirty="0">
              <a:latin typeface="Times New Roman" panose="02020603050405020304" pitchFamily="18" charset="0"/>
              <a:cs typeface="Times New Roman" panose="02020603050405020304" pitchFamily="18" charset="0"/>
            </a:endParaRPr>
          </a:p>
          <a:p>
            <a:r>
              <a:rPr lang="en-IN" sz="2300" dirty="0">
                <a:latin typeface="Times New Roman" panose="02020603050405020304" pitchFamily="18" charset="0"/>
                <a:cs typeface="Times New Roman" panose="02020603050405020304" pitchFamily="18" charset="0"/>
              </a:rPr>
              <a:t>Data Pre-processing: </a:t>
            </a:r>
            <a:r>
              <a:rPr lang="en-US" sz="2300" dirty="0">
                <a:latin typeface="Times New Roman" panose="02020603050405020304" pitchFamily="18" charset="0"/>
                <a:cs typeface="Times New Roman" panose="02020603050405020304" pitchFamily="18" charset="0"/>
              </a:rPr>
              <a:t> The goal of image preprocessing is to enhance the quality of the images, extract relevant information, and prepare them for effective and accurate processing.</a:t>
            </a:r>
          </a:p>
          <a:p>
            <a:r>
              <a:rPr lang="en-IN" sz="2300" dirty="0">
                <a:latin typeface="Times New Roman" panose="02020603050405020304" pitchFamily="18" charset="0"/>
                <a:cs typeface="Times New Roman" panose="02020603050405020304" pitchFamily="18" charset="0"/>
              </a:rPr>
              <a:t>Feature Extraction: </a:t>
            </a:r>
            <a:r>
              <a:rPr lang="en-US" sz="2300" dirty="0">
                <a:latin typeface="Times New Roman" panose="02020603050405020304" pitchFamily="18" charset="0"/>
                <a:cs typeface="Times New Roman" panose="02020603050405020304" pitchFamily="18" charset="0"/>
              </a:rPr>
              <a:t>Feature extraction is the process of transforming raw data into a reduced and meaningful representation of its most important characteristics for further analysis.</a:t>
            </a:r>
          </a:p>
          <a:p>
            <a:r>
              <a:rPr lang="en-US" sz="2300" dirty="0">
                <a:latin typeface="Times New Roman" panose="02020603050405020304" pitchFamily="18" charset="0"/>
                <a:cs typeface="Times New Roman" panose="02020603050405020304" pitchFamily="18" charset="0"/>
              </a:rPr>
              <a:t>VGG16: VGG16 (Visual Geometry Group 16) is a convolutional neural network (CNN) architecture that gained popularity for its effectiveness in image classification tasks.</a:t>
            </a:r>
          </a:p>
          <a:p>
            <a:r>
              <a:rPr lang="en-US" sz="2300" dirty="0">
                <a:latin typeface="Times New Roman" panose="02020603050405020304" pitchFamily="18" charset="0"/>
                <a:cs typeface="Times New Roman" panose="02020603050405020304" pitchFamily="18" charset="0"/>
              </a:rPr>
              <a:t>Flask: It is a micro web framework for Python that is commonly used for developing web applications.</a:t>
            </a:r>
            <a:br>
              <a:rPr lang="en-US" dirty="0"/>
            </a:br>
            <a:endParaRPr lang="en-IN" dirty="0"/>
          </a:p>
        </p:txBody>
      </p:sp>
      <p:sp>
        <p:nvSpPr>
          <p:cNvPr id="4" name="Slide Number Placeholder 3">
            <a:extLst>
              <a:ext uri="{FF2B5EF4-FFF2-40B4-BE49-F238E27FC236}">
                <a16:creationId xmlns:a16="http://schemas.microsoft.com/office/drawing/2014/main" id="{31CF4C65-6E9E-5934-DAF4-8224A02303D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5" name="Google Shape;98;p2">
            <a:extLst>
              <a:ext uri="{FF2B5EF4-FFF2-40B4-BE49-F238E27FC236}">
                <a16:creationId xmlns:a16="http://schemas.microsoft.com/office/drawing/2014/main" id="{374CBBE7-2A97-5E62-127C-0C35B6EFFDF8}"/>
              </a:ext>
            </a:extLst>
          </p:cNvPr>
          <p:cNvPicPr preferRelativeResize="0"/>
          <p:nvPr/>
        </p:nvPicPr>
        <p:blipFill rotWithShape="1">
          <a:blip r:embed="rId2">
            <a:alphaModFix/>
          </a:blip>
          <a:srcRect/>
          <a:stretch/>
        </p:blipFill>
        <p:spPr>
          <a:xfrm>
            <a:off x="228600" y="553353"/>
            <a:ext cx="2237740" cy="755015"/>
          </a:xfrm>
          <a:prstGeom prst="rect">
            <a:avLst/>
          </a:prstGeom>
          <a:noFill/>
          <a:ln>
            <a:noFill/>
          </a:ln>
        </p:spPr>
      </p:pic>
      <p:sp>
        <p:nvSpPr>
          <p:cNvPr id="2" name="Google Shape;99;p2">
            <a:extLst>
              <a:ext uri="{FF2B5EF4-FFF2-40B4-BE49-F238E27FC236}">
                <a16:creationId xmlns:a16="http://schemas.microsoft.com/office/drawing/2014/main" id="{17081EA1-2053-159D-A763-C8ABD0710A5F}"/>
              </a:ext>
            </a:extLst>
          </p:cNvPr>
          <p:cNvSpPr txBox="1">
            <a:spLocks noGrp="1"/>
          </p:cNvSpPr>
          <p:nvPr>
            <p:ph type="dt" sz="half"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17/05/2024</a:t>
            </a:r>
            <a:endParaRPr dirty="0"/>
          </a:p>
        </p:txBody>
      </p:sp>
    </p:spTree>
    <p:extLst>
      <p:ext uri="{BB962C8B-B14F-4D97-AF65-F5344CB8AC3E}">
        <p14:creationId xmlns:p14="http://schemas.microsoft.com/office/powerpoint/2010/main" val="2548099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E2E7C7-24BA-DAB7-3702-0BE8B3E82EAA}"/>
              </a:ext>
            </a:extLst>
          </p:cNvPr>
          <p:cNvSpPr>
            <a:spLocks noGrp="1"/>
          </p:cNvSpPr>
          <p:nvPr>
            <p:ph idx="1"/>
          </p:nvPr>
        </p:nvSpPr>
        <p:spPr/>
        <p:txBody>
          <a:bodyPr/>
          <a:lstStyle/>
          <a:p>
            <a:pPr marL="0" indent="0">
              <a:buNone/>
            </a:pPr>
            <a:r>
              <a:rPr lang="en-US" b="1" dirty="0" err="1">
                <a:latin typeface="+mj-lt"/>
              </a:rPr>
              <a:t>Usecase</a:t>
            </a:r>
            <a:r>
              <a:rPr lang="en-US" b="1" dirty="0">
                <a:latin typeface="+mj-lt"/>
              </a:rPr>
              <a:t> diagram:</a:t>
            </a:r>
          </a:p>
          <a:p>
            <a:pPr marL="0" indent="0">
              <a:buNone/>
            </a:pPr>
            <a:endParaRPr lang="en-IN" dirty="0"/>
          </a:p>
        </p:txBody>
      </p:sp>
      <p:sp>
        <p:nvSpPr>
          <p:cNvPr id="4" name="Slide Number Placeholder 3">
            <a:extLst>
              <a:ext uri="{FF2B5EF4-FFF2-40B4-BE49-F238E27FC236}">
                <a16:creationId xmlns:a16="http://schemas.microsoft.com/office/drawing/2014/main" id="{0A384BC2-593A-F8FD-8AAB-F3B8EF277D8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140" name="Google Shape;140;p27"/>
          <p:cNvPicPr preferRelativeResize="0"/>
          <p:nvPr/>
        </p:nvPicPr>
        <p:blipFill>
          <a:blip r:embed="rId2">
            <a:alphaModFix/>
          </a:blip>
          <a:stretch>
            <a:fillRect/>
          </a:stretch>
        </p:blipFill>
        <p:spPr>
          <a:xfrm>
            <a:off x="2368399" y="2244436"/>
            <a:ext cx="4089551" cy="3721970"/>
          </a:xfrm>
          <a:prstGeom prst="rect">
            <a:avLst/>
          </a:prstGeom>
          <a:noFill/>
          <a:ln>
            <a:noFill/>
          </a:ln>
        </p:spPr>
      </p:pic>
      <p:pic>
        <p:nvPicPr>
          <p:cNvPr id="5" name="Google Shape;98;p2">
            <a:extLst>
              <a:ext uri="{FF2B5EF4-FFF2-40B4-BE49-F238E27FC236}">
                <a16:creationId xmlns:a16="http://schemas.microsoft.com/office/drawing/2014/main" id="{C506BD21-A051-7D53-6399-96B8E640C6D1}"/>
              </a:ext>
            </a:extLst>
          </p:cNvPr>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6" name="Google Shape;99;p2">
            <a:extLst>
              <a:ext uri="{FF2B5EF4-FFF2-40B4-BE49-F238E27FC236}">
                <a16:creationId xmlns:a16="http://schemas.microsoft.com/office/drawing/2014/main" id="{3A18A09B-3177-342B-D095-DCE08D0DD308}"/>
              </a:ext>
            </a:extLst>
          </p:cNvPr>
          <p:cNvSpPr txBox="1">
            <a:spLocks noGrp="1"/>
          </p:cNvSpPr>
          <p:nvPr>
            <p:ph type="dt" sz="half"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17/05/2024</a:t>
            </a:r>
            <a:endParaRPr dirty="0"/>
          </a:p>
        </p:txBody>
      </p:sp>
    </p:spTree>
    <p:extLst>
      <p:ext uri="{BB962C8B-B14F-4D97-AF65-F5344CB8AC3E}">
        <p14:creationId xmlns:p14="http://schemas.microsoft.com/office/powerpoint/2010/main" val="4192549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BCD428-70B4-0178-036F-067D1447DC7A}"/>
              </a:ext>
            </a:extLst>
          </p:cNvPr>
          <p:cNvSpPr>
            <a:spLocks noGrp="1"/>
          </p:cNvSpPr>
          <p:nvPr>
            <p:ph idx="1"/>
          </p:nvPr>
        </p:nvSpPr>
        <p:spPr/>
        <p:txBody>
          <a:bodyPr/>
          <a:lstStyle/>
          <a:p>
            <a:pPr marL="0" indent="0">
              <a:buNone/>
            </a:pPr>
            <a:r>
              <a:rPr lang="en-US" b="1" dirty="0">
                <a:latin typeface="+mj-lt"/>
              </a:rPr>
              <a:t>VGG16:</a:t>
            </a:r>
          </a:p>
          <a:p>
            <a:pPr marL="0" indent="0">
              <a:buNone/>
            </a:pPr>
            <a:endParaRPr lang="en-IN" dirty="0"/>
          </a:p>
          <a:p>
            <a:r>
              <a:rPr lang="en-US" sz="1800" dirty="0">
                <a:latin typeface="Times New Roman" panose="02020603050405020304" pitchFamily="18" charset="0"/>
                <a:cs typeface="Times New Roman" panose="02020603050405020304" pitchFamily="18" charset="0"/>
              </a:rPr>
              <a:t>VGG16 is a convolutional neural network architecture that gained popularity for its performance in image classification tasks.</a:t>
            </a:r>
          </a:p>
          <a:p>
            <a:r>
              <a:rPr lang="en-US" sz="1800" dirty="0">
                <a:latin typeface="Times New Roman" panose="02020603050405020304" pitchFamily="18" charset="0"/>
                <a:cs typeface="Times New Roman" panose="02020603050405020304" pitchFamily="18" charset="0"/>
              </a:rPr>
              <a:t>VGG stands for Visual Geometry Group; it is a standard deep Convolutional Neural Network (CNN) architecture with multiple layers.</a:t>
            </a:r>
          </a:p>
          <a:p>
            <a:r>
              <a:rPr lang="en-US" sz="1800" dirty="0">
                <a:latin typeface="Times New Roman" panose="02020603050405020304" pitchFamily="18" charset="0"/>
                <a:cs typeface="Times New Roman" panose="02020603050405020304" pitchFamily="18" charset="0"/>
              </a:rPr>
              <a:t>The architecture is characterized by its simplicity and uniformity, consisting of 16 weight layers, including 13 convolutional layers and 3 fully connected layers.</a:t>
            </a:r>
          </a:p>
        </p:txBody>
      </p:sp>
      <p:sp>
        <p:nvSpPr>
          <p:cNvPr id="4" name="Slide Number Placeholder 3">
            <a:extLst>
              <a:ext uri="{FF2B5EF4-FFF2-40B4-BE49-F238E27FC236}">
                <a16:creationId xmlns:a16="http://schemas.microsoft.com/office/drawing/2014/main" id="{6DBA62D2-C363-F494-7C68-9F99D81BFC5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5" name="Google Shape;98;p2">
            <a:extLst>
              <a:ext uri="{FF2B5EF4-FFF2-40B4-BE49-F238E27FC236}">
                <a16:creationId xmlns:a16="http://schemas.microsoft.com/office/drawing/2014/main" id="{8F7EE053-9EBA-52A1-398A-0486A2EF8553}"/>
              </a:ext>
            </a:extLst>
          </p:cNvPr>
          <p:cNvPicPr preferRelativeResize="0"/>
          <p:nvPr/>
        </p:nvPicPr>
        <p:blipFill rotWithShape="1">
          <a:blip r:embed="rId2">
            <a:alphaModFix/>
          </a:blip>
          <a:srcRect/>
          <a:stretch/>
        </p:blipFill>
        <p:spPr>
          <a:xfrm>
            <a:off x="228600" y="553353"/>
            <a:ext cx="2237740" cy="755015"/>
          </a:xfrm>
          <a:prstGeom prst="rect">
            <a:avLst/>
          </a:prstGeom>
          <a:noFill/>
          <a:ln>
            <a:noFill/>
          </a:ln>
        </p:spPr>
      </p:pic>
      <p:sp>
        <p:nvSpPr>
          <p:cNvPr id="6" name="Google Shape;99;p2">
            <a:extLst>
              <a:ext uri="{FF2B5EF4-FFF2-40B4-BE49-F238E27FC236}">
                <a16:creationId xmlns:a16="http://schemas.microsoft.com/office/drawing/2014/main" id="{7933EB89-6EC8-9AD2-6528-C5B634671223}"/>
              </a:ext>
            </a:extLst>
          </p:cNvPr>
          <p:cNvSpPr txBox="1">
            <a:spLocks noGrp="1"/>
          </p:cNvSpPr>
          <p:nvPr>
            <p:ph type="dt" sz="half"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17/05/2024</a:t>
            </a:r>
            <a:endParaRPr dirty="0"/>
          </a:p>
        </p:txBody>
      </p:sp>
    </p:spTree>
    <p:extLst>
      <p:ext uri="{BB962C8B-B14F-4D97-AF65-F5344CB8AC3E}">
        <p14:creationId xmlns:p14="http://schemas.microsoft.com/office/powerpoint/2010/main" val="2251452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0EB890-4D0A-B596-4318-51C01D9B8473}"/>
              </a:ext>
            </a:extLst>
          </p:cNvPr>
          <p:cNvSpPr>
            <a:spLocks noGrp="1"/>
          </p:cNvSpPr>
          <p:nvPr>
            <p:ph idx="1"/>
          </p:nvPr>
        </p:nvSpPr>
        <p:spPr/>
        <p:txBody>
          <a:bodyPr>
            <a:normAutofit lnSpcReduction="10000"/>
          </a:bodyPr>
          <a:lstStyle/>
          <a:p>
            <a:pPr marL="0" indent="0">
              <a:buNone/>
            </a:pPr>
            <a:r>
              <a:rPr lang="en-US" b="1" dirty="0">
                <a:latin typeface="+mj-lt"/>
              </a:rPr>
              <a:t>Layers in VGG16:</a:t>
            </a:r>
          </a:p>
          <a:p>
            <a:pPr marL="0" indent="0">
              <a:buNone/>
            </a:pPr>
            <a:endParaRPr lang="en-US" dirty="0"/>
          </a:p>
          <a:p>
            <a:pPr marL="457200" indent="-457200" algn="just">
              <a:buFont typeface="+mj-lt"/>
              <a:buAutoNum type="arabicPeriod"/>
            </a:pPr>
            <a:r>
              <a:rPr lang="en-US" sz="1800" b="1" dirty="0">
                <a:latin typeface="Times New Roman" panose="02020603050405020304" pitchFamily="18" charset="0"/>
                <a:cs typeface="Times New Roman" panose="02020603050405020304" pitchFamily="18" charset="0"/>
              </a:rPr>
              <a:t>Convolutional Layers: </a:t>
            </a:r>
            <a:r>
              <a:rPr lang="en-US" sz="1800" dirty="0">
                <a:latin typeface="Times New Roman" panose="02020603050405020304" pitchFamily="18" charset="0"/>
                <a:cs typeface="Times New Roman" panose="02020603050405020304" pitchFamily="18" charset="0"/>
              </a:rPr>
              <a:t>The network consists of 13 convolutional layers. The use of small filters helps in capturing detailed information and reduces the number of parameters compared to larger filters.</a:t>
            </a:r>
          </a:p>
          <a:p>
            <a:pPr marL="457200" indent="-457200" algn="just">
              <a:buFont typeface="+mj-lt"/>
              <a:buAutoNum type="arabicPeriod"/>
            </a:pPr>
            <a:r>
              <a:rPr lang="en-US" sz="1800" b="1" dirty="0">
                <a:latin typeface="Times New Roman" panose="02020603050405020304" pitchFamily="18" charset="0"/>
                <a:cs typeface="Times New Roman" panose="02020603050405020304" pitchFamily="18" charset="0"/>
              </a:rPr>
              <a:t>Max Pooling Layers: </a:t>
            </a:r>
            <a:r>
              <a:rPr lang="en-US" sz="1800" dirty="0">
                <a:latin typeface="Times New Roman" panose="02020603050405020304" pitchFamily="18" charset="0"/>
                <a:cs typeface="Times New Roman" panose="02020603050405020304" pitchFamily="18" charset="0"/>
              </a:rPr>
              <a:t>After each set of convolutional layers, max pooling layers with 2x2 filters and a stride of 2 are applied. Max pooling helps in down-sampling the spatial dimensions, reducing computation and controlling overfitting.</a:t>
            </a:r>
          </a:p>
          <a:p>
            <a:pPr marL="457200" indent="-457200" algn="just">
              <a:buFont typeface="+mj-lt"/>
              <a:buAutoNum type="arabicPeriod"/>
            </a:pPr>
            <a:r>
              <a:rPr lang="en-US" sz="1800" b="1" dirty="0">
                <a:latin typeface="Times New Roman" panose="02020603050405020304" pitchFamily="18" charset="0"/>
                <a:cs typeface="Times New Roman" panose="02020603050405020304" pitchFamily="18" charset="0"/>
              </a:rPr>
              <a:t>Fully Connected Layers: </a:t>
            </a:r>
            <a:r>
              <a:rPr lang="en-US" sz="1800" dirty="0">
                <a:latin typeface="Times New Roman" panose="02020603050405020304" pitchFamily="18" charset="0"/>
                <a:cs typeface="Times New Roman" panose="02020603050405020304" pitchFamily="18" charset="0"/>
              </a:rPr>
              <a:t>The last three layers are fully connected layers. The first two have 4096 neurons each, and the final layer has 1000 neurons corresponding to the 1000 ImageNet classes.</a:t>
            </a:r>
            <a:endParaRPr lang="en-IN" sz="18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1800" b="1" dirty="0">
                <a:latin typeface="Times New Roman" panose="02020603050405020304" pitchFamily="18" charset="0"/>
                <a:cs typeface="Times New Roman" panose="02020603050405020304" pitchFamily="18" charset="0"/>
              </a:rPr>
              <a:t>Activation Function: </a:t>
            </a:r>
            <a:r>
              <a:rPr lang="en-US" sz="1800" dirty="0">
                <a:latin typeface="Times New Roman" panose="02020603050405020304" pitchFamily="18" charset="0"/>
                <a:cs typeface="Times New Roman" panose="02020603050405020304" pitchFamily="18" charset="0"/>
              </a:rPr>
              <a:t>Rectified Linear Unit (</a:t>
            </a:r>
            <a:r>
              <a:rPr lang="en-US" sz="1800" dirty="0" err="1">
                <a:latin typeface="Times New Roman" panose="02020603050405020304" pitchFamily="18" charset="0"/>
                <a:cs typeface="Times New Roman" panose="02020603050405020304" pitchFamily="18" charset="0"/>
              </a:rPr>
              <a:t>ReLU</a:t>
            </a:r>
            <a:r>
              <a:rPr lang="en-US" sz="1800" dirty="0">
                <a:latin typeface="Times New Roman" panose="02020603050405020304" pitchFamily="18" charset="0"/>
                <a:cs typeface="Times New Roman" panose="02020603050405020304" pitchFamily="18" charset="0"/>
              </a:rPr>
              <a:t>) activation functions are used throughout the network, except for the output layer, where </a:t>
            </a:r>
            <a:r>
              <a:rPr lang="en-US" sz="1800" dirty="0" err="1">
                <a:latin typeface="Times New Roman" panose="02020603050405020304" pitchFamily="18" charset="0"/>
                <a:cs typeface="Times New Roman" panose="02020603050405020304" pitchFamily="18" charset="0"/>
              </a:rPr>
              <a:t>softmax</a:t>
            </a:r>
            <a:r>
              <a:rPr lang="en-US" sz="1800" dirty="0">
                <a:latin typeface="Times New Roman" panose="02020603050405020304" pitchFamily="18" charset="0"/>
                <a:cs typeface="Times New Roman" panose="02020603050405020304" pitchFamily="18" charset="0"/>
              </a:rPr>
              <a:t> activation is used for multi-class classification.</a:t>
            </a:r>
          </a:p>
          <a:p>
            <a:pPr marL="457200" indent="-457200" algn="just">
              <a:buFont typeface="+mj-lt"/>
              <a:buAutoNum type="arabicPeriod"/>
            </a:pPr>
            <a:r>
              <a:rPr lang="en-US" sz="1800" b="1" dirty="0">
                <a:latin typeface="Times New Roman" panose="02020603050405020304" pitchFamily="18" charset="0"/>
                <a:cs typeface="Times New Roman" panose="02020603050405020304" pitchFamily="18" charset="0"/>
              </a:rPr>
              <a:t>Input Size: </a:t>
            </a:r>
            <a:r>
              <a:rPr lang="en-US" sz="1800" dirty="0">
                <a:latin typeface="Times New Roman" panose="02020603050405020304" pitchFamily="18" charset="0"/>
                <a:cs typeface="Times New Roman" panose="02020603050405020304" pitchFamily="18" charset="0"/>
              </a:rPr>
              <a:t>VGG16 accepts input images of size 224x224 pixels.</a:t>
            </a:r>
          </a:p>
        </p:txBody>
      </p:sp>
      <p:sp>
        <p:nvSpPr>
          <p:cNvPr id="4" name="Slide Number Placeholder 3">
            <a:extLst>
              <a:ext uri="{FF2B5EF4-FFF2-40B4-BE49-F238E27FC236}">
                <a16:creationId xmlns:a16="http://schemas.microsoft.com/office/drawing/2014/main" id="{832CF76A-F77D-88AD-ED96-FE0BB6FEE62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5" name="Google Shape;98;p2">
            <a:extLst>
              <a:ext uri="{FF2B5EF4-FFF2-40B4-BE49-F238E27FC236}">
                <a16:creationId xmlns:a16="http://schemas.microsoft.com/office/drawing/2014/main" id="{C2EABF69-C4AC-EBB3-4531-D99BAF9DD78F}"/>
              </a:ext>
            </a:extLst>
          </p:cNvPr>
          <p:cNvPicPr preferRelativeResize="0"/>
          <p:nvPr/>
        </p:nvPicPr>
        <p:blipFill rotWithShape="1">
          <a:blip r:embed="rId2">
            <a:alphaModFix/>
          </a:blip>
          <a:srcRect/>
          <a:stretch/>
        </p:blipFill>
        <p:spPr>
          <a:xfrm>
            <a:off x="228600" y="553353"/>
            <a:ext cx="2237740" cy="755015"/>
          </a:xfrm>
          <a:prstGeom prst="rect">
            <a:avLst/>
          </a:prstGeom>
          <a:noFill/>
          <a:ln>
            <a:noFill/>
          </a:ln>
        </p:spPr>
      </p:pic>
      <p:sp>
        <p:nvSpPr>
          <p:cNvPr id="6" name="Google Shape;99;p2">
            <a:extLst>
              <a:ext uri="{FF2B5EF4-FFF2-40B4-BE49-F238E27FC236}">
                <a16:creationId xmlns:a16="http://schemas.microsoft.com/office/drawing/2014/main" id="{7C0ADC72-BEE8-6BD4-177E-EB937D8087E7}"/>
              </a:ext>
            </a:extLst>
          </p:cNvPr>
          <p:cNvSpPr txBox="1">
            <a:spLocks noGrp="1"/>
          </p:cNvSpPr>
          <p:nvPr>
            <p:ph type="dt" sz="half"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17/05/2024</a:t>
            </a:r>
            <a:endParaRPr dirty="0"/>
          </a:p>
        </p:txBody>
      </p:sp>
    </p:spTree>
    <p:extLst>
      <p:ext uri="{BB962C8B-B14F-4D97-AF65-F5344CB8AC3E}">
        <p14:creationId xmlns:p14="http://schemas.microsoft.com/office/powerpoint/2010/main" val="3661833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B6DE5A-08C8-3329-2C3E-D412F4CC80E7}"/>
              </a:ext>
            </a:extLst>
          </p:cNvPr>
          <p:cNvSpPr>
            <a:spLocks noGrp="1"/>
          </p:cNvSpPr>
          <p:nvPr>
            <p:ph idx="1"/>
          </p:nvPr>
        </p:nvSpPr>
        <p:spPr/>
        <p:txBody>
          <a:bodyPr/>
          <a:lstStyle/>
          <a:p>
            <a:pPr marL="0" indent="0">
              <a:buNone/>
            </a:pPr>
            <a:r>
              <a:rPr lang="en-US" b="1" dirty="0">
                <a:latin typeface="+mj-lt"/>
              </a:rPr>
              <a:t>Layers in VGG16:</a:t>
            </a:r>
          </a:p>
          <a:p>
            <a:pPr marL="0" indent="0">
              <a:buNone/>
            </a:pP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474D7B1F-8A56-8FEA-1618-5581A8CB5D3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5" name="Google Shape;98;p2">
            <a:extLst>
              <a:ext uri="{FF2B5EF4-FFF2-40B4-BE49-F238E27FC236}">
                <a16:creationId xmlns:a16="http://schemas.microsoft.com/office/drawing/2014/main" id="{53EBF9E4-A39D-F534-982F-FAE27CB6AEC1}"/>
              </a:ext>
            </a:extLst>
          </p:cNvPr>
          <p:cNvPicPr preferRelativeResize="0"/>
          <p:nvPr/>
        </p:nvPicPr>
        <p:blipFill rotWithShape="1">
          <a:blip r:embed="rId2">
            <a:alphaModFix/>
          </a:blip>
          <a:srcRect/>
          <a:stretch/>
        </p:blipFill>
        <p:spPr>
          <a:xfrm>
            <a:off x="228600" y="553353"/>
            <a:ext cx="2237740" cy="755015"/>
          </a:xfrm>
          <a:prstGeom prst="rect">
            <a:avLst/>
          </a:prstGeom>
          <a:noFill/>
          <a:ln>
            <a:noFill/>
          </a:ln>
        </p:spPr>
      </p:pic>
      <p:pic>
        <p:nvPicPr>
          <p:cNvPr id="2050" name="Picture 2" descr="Everything you need to know about VGG16 | by Great Learning | Medium">
            <a:extLst>
              <a:ext uri="{FF2B5EF4-FFF2-40B4-BE49-F238E27FC236}">
                <a16:creationId xmlns:a16="http://schemas.microsoft.com/office/drawing/2014/main" id="{87DE315B-F0FB-6EAD-9794-72947656C5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2857059"/>
            <a:ext cx="8201025" cy="2143125"/>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99;p2">
            <a:extLst>
              <a:ext uri="{FF2B5EF4-FFF2-40B4-BE49-F238E27FC236}">
                <a16:creationId xmlns:a16="http://schemas.microsoft.com/office/drawing/2014/main" id="{18820E3C-039E-EB90-662C-3C375B03A281}"/>
              </a:ext>
            </a:extLst>
          </p:cNvPr>
          <p:cNvSpPr txBox="1">
            <a:spLocks noGrp="1"/>
          </p:cNvSpPr>
          <p:nvPr>
            <p:ph type="dt" sz="half"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17/05/2024</a:t>
            </a:r>
            <a:endParaRPr dirty="0"/>
          </a:p>
        </p:txBody>
      </p:sp>
    </p:spTree>
    <p:extLst>
      <p:ext uri="{BB962C8B-B14F-4D97-AF65-F5344CB8AC3E}">
        <p14:creationId xmlns:p14="http://schemas.microsoft.com/office/powerpoint/2010/main" val="651918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226B8B-49C2-8244-8EEE-FB9F52FF84C0}"/>
              </a:ext>
            </a:extLst>
          </p:cNvPr>
          <p:cNvSpPr>
            <a:spLocks noGrp="1"/>
          </p:cNvSpPr>
          <p:nvPr>
            <p:ph idx="1"/>
          </p:nvPr>
        </p:nvSpPr>
        <p:spPr/>
        <p:txBody>
          <a:bodyPr/>
          <a:lstStyle/>
          <a:p>
            <a:pPr marL="0" indent="0">
              <a:buNone/>
            </a:pPr>
            <a:r>
              <a:rPr lang="en-US" dirty="0"/>
              <a:t>VGG16 Architecture:</a:t>
            </a:r>
          </a:p>
          <a:p>
            <a:pPr marL="0" indent="0">
              <a:buNone/>
            </a:pPr>
            <a:endParaRPr lang="en-US" dirty="0"/>
          </a:p>
          <a:p>
            <a:pPr marL="0" indent="0">
              <a:buNone/>
            </a:pPr>
            <a:endParaRPr lang="en-IN" dirty="0"/>
          </a:p>
        </p:txBody>
      </p:sp>
      <p:sp>
        <p:nvSpPr>
          <p:cNvPr id="4" name="Slide Number Placeholder 3">
            <a:extLst>
              <a:ext uri="{FF2B5EF4-FFF2-40B4-BE49-F238E27FC236}">
                <a16:creationId xmlns:a16="http://schemas.microsoft.com/office/drawing/2014/main" id="{AA3CD426-4861-13BA-8286-A067A0ED97E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5" name="Google Shape;99;p2">
            <a:extLst>
              <a:ext uri="{FF2B5EF4-FFF2-40B4-BE49-F238E27FC236}">
                <a16:creationId xmlns:a16="http://schemas.microsoft.com/office/drawing/2014/main" id="{91018EF4-5926-04EB-E108-6FA2025C8404}"/>
              </a:ext>
            </a:extLst>
          </p:cNvPr>
          <p:cNvSpPr txBox="1">
            <a:spLocks noGrp="1"/>
          </p:cNvSpPr>
          <p:nvPr>
            <p:ph type="dt" sz="half"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17/05/2024</a:t>
            </a:r>
            <a:endParaRPr dirty="0"/>
          </a:p>
        </p:txBody>
      </p:sp>
      <p:pic>
        <p:nvPicPr>
          <p:cNvPr id="6" name="Google Shape;98;p2">
            <a:extLst>
              <a:ext uri="{FF2B5EF4-FFF2-40B4-BE49-F238E27FC236}">
                <a16:creationId xmlns:a16="http://schemas.microsoft.com/office/drawing/2014/main" id="{70950A2D-518A-ED64-8E7E-47911388F502}"/>
              </a:ext>
            </a:extLst>
          </p:cNvPr>
          <p:cNvPicPr preferRelativeResize="0"/>
          <p:nvPr/>
        </p:nvPicPr>
        <p:blipFill rotWithShape="1">
          <a:blip r:embed="rId2">
            <a:alphaModFix/>
          </a:blip>
          <a:srcRect/>
          <a:stretch/>
        </p:blipFill>
        <p:spPr>
          <a:xfrm>
            <a:off x="228600" y="553353"/>
            <a:ext cx="2237740" cy="755015"/>
          </a:xfrm>
          <a:prstGeom prst="rect">
            <a:avLst/>
          </a:prstGeom>
          <a:noFill/>
          <a:ln>
            <a:noFill/>
          </a:ln>
        </p:spPr>
      </p:pic>
      <p:pic>
        <p:nvPicPr>
          <p:cNvPr id="1028" name="Picture 4" descr="Step by step VGG16 implementation in Keras for beginners | by Rohit Thakur  | Towards Data Science">
            <a:extLst>
              <a:ext uri="{FF2B5EF4-FFF2-40B4-BE49-F238E27FC236}">
                <a16:creationId xmlns:a16="http://schemas.microsoft.com/office/drawing/2014/main" id="{15377A4F-BA86-368B-35F2-C4BF4BA70A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5996" y="2460396"/>
            <a:ext cx="5872899" cy="3355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9024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72FC31-4765-AC23-8251-525387D4828E}"/>
              </a:ext>
            </a:extLst>
          </p:cNvPr>
          <p:cNvSpPr>
            <a:spLocks noGrp="1"/>
          </p:cNvSpPr>
          <p:nvPr>
            <p:ph idx="1"/>
          </p:nvPr>
        </p:nvSpPr>
        <p:spPr/>
        <p:txBody>
          <a:bodyPr>
            <a:normAutofit lnSpcReduction="10000"/>
          </a:bodyPr>
          <a:lstStyle/>
          <a:p>
            <a:pPr marL="0" indent="0">
              <a:buNone/>
            </a:pPr>
            <a:r>
              <a:rPr lang="en-IN" b="1" dirty="0">
                <a:latin typeface="+mj-lt"/>
              </a:rPr>
              <a:t>Advantages of VGG16:</a:t>
            </a:r>
          </a:p>
          <a:p>
            <a:pPr marL="0" indent="0">
              <a:buNone/>
            </a:pPr>
            <a:endParaRPr lang="en-IN" dirty="0"/>
          </a:p>
          <a:p>
            <a:pPr marL="457200" indent="-457200">
              <a:buFont typeface="+mj-lt"/>
              <a:buAutoNum type="arabicPeriod"/>
            </a:pPr>
            <a:r>
              <a:rPr lang="en-US" sz="1800" b="1" dirty="0">
                <a:latin typeface="Times New Roman" panose="02020603050405020304" pitchFamily="18" charset="0"/>
                <a:cs typeface="Times New Roman" panose="02020603050405020304" pitchFamily="18" charset="0"/>
              </a:rPr>
              <a:t>Simplicity and Uniformity: </a:t>
            </a:r>
            <a:r>
              <a:rPr lang="en-US" sz="1800" dirty="0">
                <a:latin typeface="Times New Roman" panose="02020603050405020304" pitchFamily="18" charset="0"/>
                <a:cs typeface="Times New Roman" panose="02020603050405020304" pitchFamily="18" charset="0"/>
              </a:rPr>
              <a:t>VGG16 has a simple and uniform architecture. It consists of 16 convolutional layers, followed by fully connected layers and </a:t>
            </a:r>
            <a:r>
              <a:rPr lang="en-US" sz="1800" dirty="0" err="1">
                <a:latin typeface="Times New Roman" panose="02020603050405020304" pitchFamily="18" charset="0"/>
                <a:cs typeface="Times New Roman" panose="02020603050405020304" pitchFamily="18" charset="0"/>
              </a:rPr>
              <a:t>softmax</a:t>
            </a:r>
            <a:r>
              <a:rPr lang="en-US" sz="1800" dirty="0">
                <a:latin typeface="Times New Roman" panose="02020603050405020304" pitchFamily="18" charset="0"/>
                <a:cs typeface="Times New Roman" panose="02020603050405020304" pitchFamily="18" charset="0"/>
              </a:rPr>
              <a:t> for classification. The uniformity of the architecture makes it easy to understand and implement.</a:t>
            </a:r>
          </a:p>
          <a:p>
            <a:pPr marL="457200" indent="-457200">
              <a:buFont typeface="+mj-lt"/>
              <a:buAutoNum type="arabicPeriod"/>
            </a:pPr>
            <a:r>
              <a:rPr lang="en-US" sz="1800" b="1" dirty="0">
                <a:latin typeface="Times New Roman" panose="02020603050405020304" pitchFamily="18" charset="0"/>
                <a:cs typeface="Times New Roman" panose="02020603050405020304" pitchFamily="18" charset="0"/>
              </a:rPr>
              <a:t>Good Generalization: </a:t>
            </a:r>
            <a:r>
              <a:rPr lang="en-US" sz="1800" dirty="0">
                <a:latin typeface="Times New Roman" panose="02020603050405020304" pitchFamily="18" charset="0"/>
                <a:cs typeface="Times New Roman" panose="02020603050405020304" pitchFamily="18" charset="0"/>
              </a:rPr>
              <a:t>VGG16 performs well on a variety of image recognition tasks. Its ability to generalize across different domains and datasets makes it a versatile choice for computer vision applications.</a:t>
            </a:r>
          </a:p>
          <a:p>
            <a:pPr marL="457200" indent="-457200">
              <a:buFont typeface="+mj-lt"/>
              <a:buAutoNum type="arabicPeriod"/>
            </a:pPr>
            <a:r>
              <a:rPr lang="en-US" sz="1800" b="1" dirty="0">
                <a:latin typeface="Times New Roman" panose="02020603050405020304" pitchFamily="18" charset="0"/>
                <a:cs typeface="Times New Roman" panose="02020603050405020304" pitchFamily="18" charset="0"/>
              </a:rPr>
              <a:t>Feature Hierarchies: </a:t>
            </a:r>
            <a:r>
              <a:rPr lang="en-US" sz="1800" dirty="0">
                <a:latin typeface="Times New Roman" panose="02020603050405020304" pitchFamily="18" charset="0"/>
                <a:cs typeface="Times New Roman" panose="02020603050405020304" pitchFamily="18" charset="0"/>
              </a:rPr>
              <a:t>The architecture of VGG16 with multiple convolutional layers allows it to capture hierarchical features in the input images. The early layers learn simple features like edges and textures, while deeper layers learn more complex and abstract features, aiding in better representation learning.</a:t>
            </a:r>
          </a:p>
          <a:p>
            <a:pPr marL="457200" indent="-457200">
              <a:buFont typeface="+mj-lt"/>
              <a:buAutoNum type="arabicPeriod"/>
            </a:pPr>
            <a:r>
              <a:rPr lang="en-US" sz="1800" b="1" dirty="0">
                <a:latin typeface="Times New Roman" panose="02020603050405020304" pitchFamily="18" charset="0"/>
                <a:cs typeface="Times New Roman" panose="02020603050405020304" pitchFamily="18" charset="0"/>
              </a:rPr>
              <a:t>Wide Receptive Fields: </a:t>
            </a:r>
            <a:r>
              <a:rPr lang="en-US" sz="1800" dirty="0">
                <a:latin typeface="Times New Roman" panose="02020603050405020304" pitchFamily="18" charset="0"/>
                <a:cs typeface="Times New Roman" panose="02020603050405020304" pitchFamily="18" charset="0"/>
              </a:rPr>
              <a:t>Due to the use of small 3x3 convolutional filters with a stride of 1, VGG16 has a wide receptive field, which helps capture spatial hierarchies and relationships in the input images.</a:t>
            </a:r>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8D88AFC-9AA6-08FB-13FB-19C7A9AA284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pic>
        <p:nvPicPr>
          <p:cNvPr id="5" name="Google Shape;98;p2">
            <a:extLst>
              <a:ext uri="{FF2B5EF4-FFF2-40B4-BE49-F238E27FC236}">
                <a16:creationId xmlns:a16="http://schemas.microsoft.com/office/drawing/2014/main" id="{64579E30-FF83-3E46-B227-474E9FEEB26A}"/>
              </a:ext>
            </a:extLst>
          </p:cNvPr>
          <p:cNvPicPr preferRelativeResize="0"/>
          <p:nvPr/>
        </p:nvPicPr>
        <p:blipFill rotWithShape="1">
          <a:blip r:embed="rId2">
            <a:alphaModFix/>
          </a:blip>
          <a:srcRect/>
          <a:stretch/>
        </p:blipFill>
        <p:spPr>
          <a:xfrm>
            <a:off x="228600" y="553353"/>
            <a:ext cx="2237740" cy="755015"/>
          </a:xfrm>
          <a:prstGeom prst="rect">
            <a:avLst/>
          </a:prstGeom>
          <a:noFill/>
          <a:ln>
            <a:noFill/>
          </a:ln>
        </p:spPr>
      </p:pic>
      <p:sp>
        <p:nvSpPr>
          <p:cNvPr id="8" name="Google Shape;99;p2">
            <a:extLst>
              <a:ext uri="{FF2B5EF4-FFF2-40B4-BE49-F238E27FC236}">
                <a16:creationId xmlns:a16="http://schemas.microsoft.com/office/drawing/2014/main" id="{5DFFAB32-94AC-4182-F955-0129883CB5CD}"/>
              </a:ext>
            </a:extLst>
          </p:cNvPr>
          <p:cNvSpPr txBox="1">
            <a:spLocks noGrp="1"/>
          </p:cNvSpPr>
          <p:nvPr>
            <p:ph type="dt" sz="half"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17/05/2024</a:t>
            </a:r>
            <a:endParaRPr dirty="0"/>
          </a:p>
        </p:txBody>
      </p:sp>
    </p:spTree>
    <p:extLst>
      <p:ext uri="{BB962C8B-B14F-4D97-AF65-F5344CB8AC3E}">
        <p14:creationId xmlns:p14="http://schemas.microsoft.com/office/powerpoint/2010/main" val="3409029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EC9CB1-FA13-F294-A7AC-B30BF407C852}"/>
              </a:ext>
            </a:extLst>
          </p:cNvPr>
          <p:cNvSpPr>
            <a:spLocks noGrp="1"/>
          </p:cNvSpPr>
          <p:nvPr>
            <p:ph idx="1"/>
          </p:nvPr>
        </p:nvSpPr>
        <p:spPr/>
        <p:txBody>
          <a:bodyPr/>
          <a:lstStyle/>
          <a:p>
            <a:pPr marL="0" indent="0">
              <a:buNone/>
            </a:pPr>
            <a:r>
              <a:rPr lang="en-US" b="1" dirty="0">
                <a:latin typeface="+mj-lt"/>
              </a:rPr>
              <a:t>Data set:</a:t>
            </a:r>
          </a:p>
          <a:p>
            <a:pPr marL="0" indent="0">
              <a:buNone/>
            </a:pPr>
            <a:endParaRPr lang="en-US" dirty="0"/>
          </a:p>
          <a:p>
            <a:pPr marL="0" indent="0">
              <a:buNone/>
            </a:pPr>
            <a:r>
              <a:rPr lang="en-IN" dirty="0"/>
              <a:t>Diseased retinal images:</a:t>
            </a:r>
          </a:p>
          <a:p>
            <a:pPr marL="0" indent="0">
              <a:buNone/>
            </a:pPr>
            <a:endParaRPr lang="en-IN" dirty="0"/>
          </a:p>
        </p:txBody>
      </p:sp>
      <p:sp>
        <p:nvSpPr>
          <p:cNvPr id="4" name="Slide Number Placeholder 3">
            <a:extLst>
              <a:ext uri="{FF2B5EF4-FFF2-40B4-BE49-F238E27FC236}">
                <a16:creationId xmlns:a16="http://schemas.microsoft.com/office/drawing/2014/main" id="{BC2E669E-1385-2881-7782-02EC61309E3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pic>
        <p:nvPicPr>
          <p:cNvPr id="5" name="Google Shape;98;p2">
            <a:extLst>
              <a:ext uri="{FF2B5EF4-FFF2-40B4-BE49-F238E27FC236}">
                <a16:creationId xmlns:a16="http://schemas.microsoft.com/office/drawing/2014/main" id="{2ED56E9E-0555-B74A-C58D-97C1A2D9E71F}"/>
              </a:ext>
            </a:extLst>
          </p:cNvPr>
          <p:cNvPicPr preferRelativeResize="0"/>
          <p:nvPr/>
        </p:nvPicPr>
        <p:blipFill rotWithShape="1">
          <a:blip r:embed="rId2">
            <a:alphaModFix/>
          </a:blip>
          <a:srcRect/>
          <a:stretch/>
        </p:blipFill>
        <p:spPr>
          <a:xfrm>
            <a:off x="228600" y="553353"/>
            <a:ext cx="2237740" cy="755015"/>
          </a:xfrm>
          <a:prstGeom prst="rect">
            <a:avLst/>
          </a:prstGeom>
          <a:noFill/>
          <a:ln>
            <a:noFill/>
          </a:ln>
        </p:spPr>
      </p:pic>
      <p:sp>
        <p:nvSpPr>
          <p:cNvPr id="8" name="Google Shape;99;p2">
            <a:extLst>
              <a:ext uri="{FF2B5EF4-FFF2-40B4-BE49-F238E27FC236}">
                <a16:creationId xmlns:a16="http://schemas.microsoft.com/office/drawing/2014/main" id="{C6D27B2E-1F68-F462-0771-D1C68D1EF726}"/>
              </a:ext>
            </a:extLst>
          </p:cNvPr>
          <p:cNvSpPr txBox="1">
            <a:spLocks noGrp="1"/>
          </p:cNvSpPr>
          <p:nvPr>
            <p:ph type="dt" sz="half"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17/05/2024</a:t>
            </a:r>
            <a:endParaRPr dirty="0"/>
          </a:p>
        </p:txBody>
      </p:sp>
      <p:pic>
        <p:nvPicPr>
          <p:cNvPr id="7" name="Picture 6">
            <a:extLst>
              <a:ext uri="{FF2B5EF4-FFF2-40B4-BE49-F238E27FC236}">
                <a16:creationId xmlns:a16="http://schemas.microsoft.com/office/drawing/2014/main" id="{F4B9F4A1-2326-EC15-C961-C9B03F45E3DC}"/>
              </a:ext>
            </a:extLst>
          </p:cNvPr>
          <p:cNvPicPr>
            <a:picLocks noChangeAspect="1"/>
          </p:cNvPicPr>
          <p:nvPr/>
        </p:nvPicPr>
        <p:blipFill>
          <a:blip r:embed="rId3"/>
          <a:stretch>
            <a:fillRect/>
          </a:stretch>
        </p:blipFill>
        <p:spPr>
          <a:xfrm>
            <a:off x="1271048" y="3291525"/>
            <a:ext cx="2431330" cy="2431330"/>
          </a:xfrm>
          <a:prstGeom prst="rect">
            <a:avLst/>
          </a:prstGeom>
        </p:spPr>
      </p:pic>
      <p:pic>
        <p:nvPicPr>
          <p:cNvPr id="11" name="Picture 10">
            <a:extLst>
              <a:ext uri="{FF2B5EF4-FFF2-40B4-BE49-F238E27FC236}">
                <a16:creationId xmlns:a16="http://schemas.microsoft.com/office/drawing/2014/main" id="{EC2907F5-7088-074F-7B4A-ED2E705ECACC}"/>
              </a:ext>
            </a:extLst>
          </p:cNvPr>
          <p:cNvPicPr>
            <a:picLocks noChangeAspect="1"/>
          </p:cNvPicPr>
          <p:nvPr/>
        </p:nvPicPr>
        <p:blipFill>
          <a:blip r:embed="rId4"/>
          <a:stretch>
            <a:fillRect/>
          </a:stretch>
        </p:blipFill>
        <p:spPr>
          <a:xfrm>
            <a:off x="4571999" y="3291524"/>
            <a:ext cx="2431329" cy="2431329"/>
          </a:xfrm>
          <a:prstGeom prst="rect">
            <a:avLst/>
          </a:prstGeom>
        </p:spPr>
      </p:pic>
    </p:spTree>
    <p:extLst>
      <p:ext uri="{BB962C8B-B14F-4D97-AF65-F5344CB8AC3E}">
        <p14:creationId xmlns:p14="http://schemas.microsoft.com/office/powerpoint/2010/main" val="1304170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AA14A7-3553-B306-8398-F4AE23B730E5}"/>
              </a:ext>
            </a:extLst>
          </p:cNvPr>
          <p:cNvSpPr>
            <a:spLocks noGrp="1"/>
          </p:cNvSpPr>
          <p:nvPr>
            <p:ph idx="1"/>
          </p:nvPr>
        </p:nvSpPr>
        <p:spPr/>
        <p:txBody>
          <a:bodyPr/>
          <a:lstStyle/>
          <a:p>
            <a:pPr marL="0" indent="0">
              <a:buNone/>
            </a:pPr>
            <a:r>
              <a:rPr lang="en-IN" dirty="0"/>
              <a:t>Data set:</a:t>
            </a:r>
          </a:p>
          <a:p>
            <a:pPr marL="0" indent="0">
              <a:buNone/>
            </a:pPr>
            <a:endParaRPr lang="en-IN" dirty="0"/>
          </a:p>
          <a:p>
            <a:pPr marL="0" indent="0">
              <a:buNone/>
            </a:pPr>
            <a:r>
              <a:rPr lang="en-IN" dirty="0"/>
              <a:t>Normal retinal images:</a:t>
            </a:r>
          </a:p>
          <a:p>
            <a:pPr marL="0" indent="0">
              <a:buNone/>
            </a:pPr>
            <a:endParaRPr lang="en-IN" dirty="0"/>
          </a:p>
        </p:txBody>
      </p:sp>
      <p:sp>
        <p:nvSpPr>
          <p:cNvPr id="4" name="Slide Number Placeholder 3">
            <a:extLst>
              <a:ext uri="{FF2B5EF4-FFF2-40B4-BE49-F238E27FC236}">
                <a16:creationId xmlns:a16="http://schemas.microsoft.com/office/drawing/2014/main" id="{5EF9A06E-EB7E-AE6B-66D1-B7D474A9824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pic>
        <p:nvPicPr>
          <p:cNvPr id="5" name="Google Shape;98;p2">
            <a:extLst>
              <a:ext uri="{FF2B5EF4-FFF2-40B4-BE49-F238E27FC236}">
                <a16:creationId xmlns:a16="http://schemas.microsoft.com/office/drawing/2014/main" id="{22E78D2D-4026-898C-F6EB-3273A96ED938}"/>
              </a:ext>
            </a:extLst>
          </p:cNvPr>
          <p:cNvPicPr preferRelativeResize="0"/>
          <p:nvPr/>
        </p:nvPicPr>
        <p:blipFill rotWithShape="1">
          <a:blip r:embed="rId2">
            <a:alphaModFix/>
          </a:blip>
          <a:srcRect/>
          <a:stretch/>
        </p:blipFill>
        <p:spPr>
          <a:xfrm>
            <a:off x="228600" y="553353"/>
            <a:ext cx="2237740" cy="755015"/>
          </a:xfrm>
          <a:prstGeom prst="rect">
            <a:avLst/>
          </a:prstGeom>
          <a:noFill/>
          <a:ln>
            <a:noFill/>
          </a:ln>
        </p:spPr>
      </p:pic>
      <p:sp>
        <p:nvSpPr>
          <p:cNvPr id="10" name="Google Shape;99;p2">
            <a:extLst>
              <a:ext uri="{FF2B5EF4-FFF2-40B4-BE49-F238E27FC236}">
                <a16:creationId xmlns:a16="http://schemas.microsoft.com/office/drawing/2014/main" id="{D2EDE07F-47F5-3EA5-F351-91962444D239}"/>
              </a:ext>
            </a:extLst>
          </p:cNvPr>
          <p:cNvSpPr txBox="1">
            <a:spLocks noGrp="1"/>
          </p:cNvSpPr>
          <p:nvPr>
            <p:ph type="dt" sz="half"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17/05/2024</a:t>
            </a:r>
            <a:endParaRPr dirty="0"/>
          </a:p>
        </p:txBody>
      </p:sp>
      <p:pic>
        <p:nvPicPr>
          <p:cNvPr id="6" name="Picture 5">
            <a:extLst>
              <a:ext uri="{FF2B5EF4-FFF2-40B4-BE49-F238E27FC236}">
                <a16:creationId xmlns:a16="http://schemas.microsoft.com/office/drawing/2014/main" id="{7EA2AEBE-D357-214F-1DC0-3D79781DC864}"/>
              </a:ext>
            </a:extLst>
          </p:cNvPr>
          <p:cNvPicPr>
            <a:picLocks noChangeAspect="1"/>
          </p:cNvPicPr>
          <p:nvPr/>
        </p:nvPicPr>
        <p:blipFill>
          <a:blip r:embed="rId3"/>
          <a:stretch>
            <a:fillRect/>
          </a:stretch>
        </p:blipFill>
        <p:spPr>
          <a:xfrm>
            <a:off x="1516144" y="3257746"/>
            <a:ext cx="2133600" cy="2133600"/>
          </a:xfrm>
          <a:prstGeom prst="rect">
            <a:avLst/>
          </a:prstGeom>
        </p:spPr>
      </p:pic>
      <p:pic>
        <p:nvPicPr>
          <p:cNvPr id="11" name="Picture 10">
            <a:extLst>
              <a:ext uri="{FF2B5EF4-FFF2-40B4-BE49-F238E27FC236}">
                <a16:creationId xmlns:a16="http://schemas.microsoft.com/office/drawing/2014/main" id="{F2DE9327-DD32-C951-9976-3CA45F156A72}"/>
              </a:ext>
            </a:extLst>
          </p:cNvPr>
          <p:cNvPicPr>
            <a:picLocks noChangeAspect="1"/>
          </p:cNvPicPr>
          <p:nvPr/>
        </p:nvPicPr>
        <p:blipFill>
          <a:blip r:embed="rId4"/>
          <a:stretch>
            <a:fillRect/>
          </a:stretch>
        </p:blipFill>
        <p:spPr>
          <a:xfrm>
            <a:off x="4427457" y="3257746"/>
            <a:ext cx="2340987" cy="2133600"/>
          </a:xfrm>
          <a:prstGeom prst="rect">
            <a:avLst/>
          </a:prstGeom>
        </p:spPr>
      </p:pic>
    </p:spTree>
    <p:extLst>
      <p:ext uri="{BB962C8B-B14F-4D97-AF65-F5344CB8AC3E}">
        <p14:creationId xmlns:p14="http://schemas.microsoft.com/office/powerpoint/2010/main" val="1375648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2"/>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114300" indent="0" algn="just">
              <a:lnSpc>
                <a:spcPct val="100000"/>
              </a:lnSpc>
              <a:buNone/>
            </a:pPr>
            <a:r>
              <a:rPr lang="en-IN" sz="2600" b="1" dirty="0">
                <a:latin typeface="+mj-lt"/>
                <a:cs typeface="Times New Roman" panose="02020603050405020304" pitchFamily="18" charset="0"/>
              </a:rPr>
              <a:t>Abstract:</a:t>
            </a:r>
          </a:p>
          <a:p>
            <a:pPr marL="114300" indent="0" algn="just">
              <a:lnSpc>
                <a:spcPct val="100000"/>
              </a:lnSpc>
              <a:buNone/>
            </a:pPr>
            <a:endParaRPr lang="en-IN" sz="2400" b="1" dirty="0">
              <a:latin typeface="+mj-lt"/>
              <a:cs typeface="Times New Roman" panose="02020603050405020304" pitchFamily="18" charset="0"/>
            </a:endParaRPr>
          </a:p>
          <a:p>
            <a:pPr algn="just">
              <a:lnSpc>
                <a:spcPct val="100000"/>
              </a:lnSpc>
            </a:pPr>
            <a:r>
              <a:rPr lang="en-US" sz="1800" dirty="0">
                <a:latin typeface="Times New Roman" panose="02020603050405020304" pitchFamily="18" charset="0"/>
                <a:cs typeface="Times New Roman" panose="02020603050405020304" pitchFamily="18" charset="0"/>
              </a:rPr>
              <a:t>The Eye Health Station, a revolutionary healthcare facility, epitomizes the convergence of state-of-the-art technology and unwavering commitment to patient satisfaction. </a:t>
            </a:r>
          </a:p>
          <a:p>
            <a:pPr algn="just">
              <a:lnSpc>
                <a:spcPct val="100000"/>
              </a:lnSpc>
            </a:pPr>
            <a:r>
              <a:rPr lang="en-US" sz="1800" dirty="0">
                <a:latin typeface="Times New Roman" panose="02020603050405020304" pitchFamily="18" charset="0"/>
                <a:cs typeface="Times New Roman" panose="02020603050405020304" pitchFamily="18" charset="0"/>
              </a:rPr>
              <a:t>Our primary goal is to usher in a new era of eye care by delivering precise and personalized results for an array of eye conditions. These encompass Diabetic retinopathy, Cataract, Myopia, Glaucoma, Macular degeneration, and those stemming from hypertension. </a:t>
            </a:r>
          </a:p>
          <a:p>
            <a:pPr algn="just">
              <a:lnSpc>
                <a:spcPct val="100000"/>
              </a:lnSpc>
            </a:pPr>
            <a:r>
              <a:rPr lang="en-US" sz="1800" dirty="0">
                <a:latin typeface="Times New Roman" panose="02020603050405020304" pitchFamily="18" charset="0"/>
                <a:cs typeface="Times New Roman" panose="02020603050405020304" pitchFamily="18" charset="0"/>
              </a:rPr>
              <a:t>Leveraging advanced diagnostics, our station detects these conditions proactively. </a:t>
            </a:r>
          </a:p>
          <a:p>
            <a:pPr algn="just">
              <a:lnSpc>
                <a:spcPct val="100000"/>
              </a:lnSpc>
            </a:pPr>
            <a:endParaRPr lang="en-IN" sz="2300" dirty="0">
              <a:latin typeface="Times New Roman" panose="02020603050405020304" pitchFamily="18" charset="0"/>
              <a:cs typeface="Times New Roman" panose="02020603050405020304" pitchFamily="18" charset="0"/>
            </a:endParaRPr>
          </a:p>
          <a:p>
            <a:pPr algn="just">
              <a:lnSpc>
                <a:spcPct val="100000"/>
              </a:lnSpc>
            </a:pPr>
            <a:endParaRPr lang="en-US" sz="1800" dirty="0">
              <a:latin typeface="Times New Roman" panose="02020603050405020304" pitchFamily="18" charset="0"/>
              <a:cs typeface="Times New Roman" panose="02020603050405020304" pitchFamily="18" charset="0"/>
            </a:endParaRPr>
          </a:p>
          <a:p>
            <a:pPr algn="just">
              <a:lnSpc>
                <a:spcPct val="100000"/>
              </a:lnSpc>
            </a:pPr>
            <a:endParaRPr lang="en-US" sz="1800" dirty="0">
              <a:latin typeface="Times New Roman" panose="02020603050405020304" pitchFamily="18" charset="0"/>
              <a:cs typeface="Times New Roman" panose="02020603050405020304" pitchFamily="18" charset="0"/>
            </a:endParaRPr>
          </a:p>
          <a:p>
            <a:pPr algn="just">
              <a:lnSpc>
                <a:spcPct val="100000"/>
              </a:lnSpc>
            </a:pPr>
            <a:endParaRPr lang="en-US" sz="1800" dirty="0">
              <a:latin typeface="Times New Roman" panose="02020603050405020304" pitchFamily="18" charset="0"/>
              <a:cs typeface="Times New Roman" panose="02020603050405020304" pitchFamily="18" charset="0"/>
            </a:endParaRPr>
          </a:p>
          <a:p>
            <a:pPr algn="just">
              <a:lnSpc>
                <a:spcPct val="100000"/>
              </a:lnSpc>
            </a:pPr>
            <a:endParaRPr lang="en-US" sz="1800" dirty="0">
              <a:latin typeface="Times New Roman" panose="02020603050405020304" pitchFamily="18" charset="0"/>
              <a:cs typeface="Times New Roman" panose="02020603050405020304" pitchFamily="18" charset="0"/>
            </a:endParaRPr>
          </a:p>
          <a:p>
            <a:pPr algn="just">
              <a:lnSpc>
                <a:spcPct val="100000"/>
              </a:lnSpc>
            </a:pPr>
            <a:endParaRPr lang="en-US" sz="18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3200"/>
              <a:buNone/>
            </a:pPr>
            <a:endParaRPr lang="en-US" sz="2400" b="1" dirty="0">
              <a:latin typeface="+mj-lt"/>
            </a:endParaRPr>
          </a:p>
          <a:p>
            <a:pPr marL="0" lvl="0" indent="0" algn="l" rtl="0">
              <a:spcBef>
                <a:spcPts val="0"/>
              </a:spcBef>
              <a:spcAft>
                <a:spcPts val="0"/>
              </a:spcAft>
              <a:buClr>
                <a:schemeClr val="dk1"/>
              </a:buClr>
              <a:buSzPts val="3200"/>
              <a:buNone/>
            </a:pPr>
            <a:endParaRPr lang="en-US" b="1" dirty="0">
              <a:latin typeface="+mj-lt"/>
            </a:endParaRPr>
          </a:p>
          <a:p>
            <a:pPr marL="342900" lvl="0" indent="-139700" algn="l" rtl="0">
              <a:spcBef>
                <a:spcPts val="640"/>
              </a:spcBef>
              <a:spcAft>
                <a:spcPts val="0"/>
              </a:spcAft>
              <a:buClr>
                <a:schemeClr val="dk1"/>
              </a:buClr>
              <a:buSzPts val="3200"/>
              <a:buNone/>
            </a:pPr>
            <a:endParaRPr lang="en-US" dirty="0"/>
          </a:p>
          <a:p>
            <a:pPr marL="342900" lvl="0" indent="-139700" algn="l" rtl="0">
              <a:spcBef>
                <a:spcPts val="640"/>
              </a:spcBef>
              <a:spcAft>
                <a:spcPts val="0"/>
              </a:spcAft>
              <a:buClr>
                <a:schemeClr val="dk1"/>
              </a:buClr>
              <a:buSzPts val="3200"/>
              <a:buNone/>
            </a:pPr>
            <a:endParaRPr dirty="0"/>
          </a:p>
        </p:txBody>
      </p:sp>
      <p:sp>
        <p:nvSpPr>
          <p:cNvPr id="99" name="Google Shape;99;p2"/>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17/05/2024</a:t>
            </a:r>
            <a:endParaRPr dirty="0"/>
          </a:p>
        </p:txBody>
      </p:sp>
      <p:sp>
        <p:nvSpPr>
          <p:cNvPr id="101" name="Google Shape;101;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864EEF-35DA-31E4-0CDD-2510D40A2CEA}"/>
              </a:ext>
            </a:extLst>
          </p:cNvPr>
          <p:cNvSpPr>
            <a:spLocks noGrp="1"/>
          </p:cNvSpPr>
          <p:nvPr>
            <p:ph idx="1"/>
          </p:nvPr>
        </p:nvSpPr>
        <p:spPr/>
        <p:txBody>
          <a:bodyPr/>
          <a:lstStyle/>
          <a:p>
            <a:pPr marL="0" indent="0">
              <a:buNone/>
            </a:pPr>
            <a:r>
              <a:rPr lang="en-IN" dirty="0"/>
              <a:t>Output:</a:t>
            </a:r>
          </a:p>
          <a:p>
            <a:pPr marL="0" indent="0">
              <a:buNone/>
            </a:pPr>
            <a:endParaRPr lang="en-IN" dirty="0"/>
          </a:p>
        </p:txBody>
      </p:sp>
      <p:sp>
        <p:nvSpPr>
          <p:cNvPr id="4" name="Slide Number Placeholder 3">
            <a:extLst>
              <a:ext uri="{FF2B5EF4-FFF2-40B4-BE49-F238E27FC236}">
                <a16:creationId xmlns:a16="http://schemas.microsoft.com/office/drawing/2014/main" id="{00C87E9B-1462-20D3-869E-5D50AB995BA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pic>
        <p:nvPicPr>
          <p:cNvPr id="5" name="Google Shape;98;p2">
            <a:extLst>
              <a:ext uri="{FF2B5EF4-FFF2-40B4-BE49-F238E27FC236}">
                <a16:creationId xmlns:a16="http://schemas.microsoft.com/office/drawing/2014/main" id="{BBB32254-FE19-B89A-192B-D200C1A55ACB}"/>
              </a:ext>
            </a:extLst>
          </p:cNvPr>
          <p:cNvPicPr preferRelativeResize="0"/>
          <p:nvPr/>
        </p:nvPicPr>
        <p:blipFill rotWithShape="1">
          <a:blip r:embed="rId2">
            <a:alphaModFix/>
          </a:blip>
          <a:srcRect/>
          <a:stretch/>
        </p:blipFill>
        <p:spPr>
          <a:xfrm>
            <a:off x="228600" y="553353"/>
            <a:ext cx="2237740" cy="755015"/>
          </a:xfrm>
          <a:prstGeom prst="rect">
            <a:avLst/>
          </a:prstGeom>
          <a:noFill/>
          <a:ln>
            <a:noFill/>
          </a:ln>
        </p:spPr>
      </p:pic>
      <p:pic>
        <p:nvPicPr>
          <p:cNvPr id="7" name="Picture 6">
            <a:extLst>
              <a:ext uri="{FF2B5EF4-FFF2-40B4-BE49-F238E27FC236}">
                <a16:creationId xmlns:a16="http://schemas.microsoft.com/office/drawing/2014/main" id="{AE881A18-1E68-64F5-6123-9277BEFADC13}"/>
              </a:ext>
            </a:extLst>
          </p:cNvPr>
          <p:cNvPicPr>
            <a:picLocks noChangeAspect="1"/>
          </p:cNvPicPr>
          <p:nvPr/>
        </p:nvPicPr>
        <p:blipFill>
          <a:blip r:embed="rId3"/>
          <a:stretch>
            <a:fillRect/>
          </a:stretch>
        </p:blipFill>
        <p:spPr>
          <a:xfrm>
            <a:off x="628650" y="2271860"/>
            <a:ext cx="7886700" cy="4153690"/>
          </a:xfrm>
          <a:prstGeom prst="rect">
            <a:avLst/>
          </a:prstGeom>
        </p:spPr>
      </p:pic>
    </p:spTree>
    <p:extLst>
      <p:ext uri="{BB962C8B-B14F-4D97-AF65-F5344CB8AC3E}">
        <p14:creationId xmlns:p14="http://schemas.microsoft.com/office/powerpoint/2010/main" val="1572654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628AC5-AC7F-EB07-40B1-AB7154D536D9}"/>
              </a:ext>
            </a:extLst>
          </p:cNvPr>
          <p:cNvSpPr>
            <a:spLocks noGrp="1"/>
          </p:cNvSpPr>
          <p:nvPr>
            <p:ph idx="1"/>
          </p:nvPr>
        </p:nvSpPr>
        <p:spPr/>
        <p:txBody>
          <a:bodyPr/>
          <a:lstStyle/>
          <a:p>
            <a:pPr marL="0" indent="0">
              <a:buNone/>
            </a:pPr>
            <a:r>
              <a:rPr lang="en-IN" dirty="0"/>
              <a:t>Output:</a:t>
            </a:r>
          </a:p>
          <a:p>
            <a:pPr marL="0" indent="0">
              <a:buNone/>
            </a:pPr>
            <a:endParaRPr lang="en-IN" dirty="0"/>
          </a:p>
        </p:txBody>
      </p:sp>
      <p:sp>
        <p:nvSpPr>
          <p:cNvPr id="4" name="Slide Number Placeholder 3">
            <a:extLst>
              <a:ext uri="{FF2B5EF4-FFF2-40B4-BE49-F238E27FC236}">
                <a16:creationId xmlns:a16="http://schemas.microsoft.com/office/drawing/2014/main" id="{FB1687C9-5153-E6F8-2B10-B2650ABC069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pic>
        <p:nvPicPr>
          <p:cNvPr id="5" name="Google Shape;98;p2">
            <a:extLst>
              <a:ext uri="{FF2B5EF4-FFF2-40B4-BE49-F238E27FC236}">
                <a16:creationId xmlns:a16="http://schemas.microsoft.com/office/drawing/2014/main" id="{37B60A48-8D5F-2D2B-37EC-B1B6BF0A7F33}"/>
              </a:ext>
            </a:extLst>
          </p:cNvPr>
          <p:cNvPicPr preferRelativeResize="0"/>
          <p:nvPr/>
        </p:nvPicPr>
        <p:blipFill rotWithShape="1">
          <a:blip r:embed="rId2">
            <a:alphaModFix/>
          </a:blip>
          <a:srcRect/>
          <a:stretch/>
        </p:blipFill>
        <p:spPr>
          <a:xfrm>
            <a:off x="228600" y="553353"/>
            <a:ext cx="2237740" cy="755015"/>
          </a:xfrm>
          <a:prstGeom prst="rect">
            <a:avLst/>
          </a:prstGeom>
          <a:noFill/>
          <a:ln>
            <a:noFill/>
          </a:ln>
        </p:spPr>
      </p:pic>
      <p:pic>
        <p:nvPicPr>
          <p:cNvPr id="7" name="Picture 6">
            <a:extLst>
              <a:ext uri="{FF2B5EF4-FFF2-40B4-BE49-F238E27FC236}">
                <a16:creationId xmlns:a16="http://schemas.microsoft.com/office/drawing/2014/main" id="{8293312E-2521-9423-508F-87FA68A47EF7}"/>
              </a:ext>
            </a:extLst>
          </p:cNvPr>
          <p:cNvPicPr>
            <a:picLocks noChangeAspect="1"/>
          </p:cNvPicPr>
          <p:nvPr/>
        </p:nvPicPr>
        <p:blipFill>
          <a:blip r:embed="rId3"/>
          <a:stretch>
            <a:fillRect/>
          </a:stretch>
        </p:blipFill>
        <p:spPr>
          <a:xfrm>
            <a:off x="744718" y="2234153"/>
            <a:ext cx="7770632" cy="4032504"/>
          </a:xfrm>
          <a:prstGeom prst="rect">
            <a:avLst/>
          </a:prstGeom>
        </p:spPr>
      </p:pic>
    </p:spTree>
    <p:extLst>
      <p:ext uri="{BB962C8B-B14F-4D97-AF65-F5344CB8AC3E}">
        <p14:creationId xmlns:p14="http://schemas.microsoft.com/office/powerpoint/2010/main" val="178713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B275D4-58A5-F0B4-DD7B-29B018CC05A4}"/>
              </a:ext>
            </a:extLst>
          </p:cNvPr>
          <p:cNvSpPr>
            <a:spLocks noGrp="1"/>
          </p:cNvSpPr>
          <p:nvPr>
            <p:ph idx="1"/>
          </p:nvPr>
        </p:nvSpPr>
        <p:spPr/>
        <p:txBody>
          <a:bodyPr>
            <a:normAutofit fontScale="85000" lnSpcReduction="10000"/>
          </a:bodyPr>
          <a:lstStyle/>
          <a:p>
            <a:pPr marL="0" indent="0">
              <a:buNone/>
            </a:pPr>
            <a:r>
              <a:rPr lang="en-IN" sz="2400" b="1" dirty="0">
                <a:latin typeface="+mj-lt"/>
              </a:rPr>
              <a:t>References:</a:t>
            </a:r>
          </a:p>
          <a:p>
            <a:pPr marL="0" indent="0">
              <a:buNone/>
            </a:pPr>
            <a:endParaRPr lang="en-IN" dirty="0"/>
          </a:p>
          <a:p>
            <a:pPr marL="0" indent="0">
              <a:buNone/>
            </a:pPr>
            <a:r>
              <a:rPr lang="en-IN" sz="1900" dirty="0">
                <a:latin typeface="Times New Roman" panose="02020603050405020304" pitchFamily="18" charset="0"/>
                <a:cs typeface="Times New Roman" panose="02020603050405020304" pitchFamily="18" charset="0"/>
              </a:rPr>
              <a:t>[1] </a:t>
            </a:r>
            <a:r>
              <a:rPr lang="en-IN" sz="1900" dirty="0" err="1">
                <a:latin typeface="Times New Roman" panose="02020603050405020304" pitchFamily="18" charset="0"/>
                <a:cs typeface="Times New Roman" panose="02020603050405020304" pitchFamily="18" charset="0"/>
              </a:rPr>
              <a:t>Bhikhubhai</a:t>
            </a:r>
            <a:r>
              <a:rPr lang="en-IN" sz="1900" dirty="0">
                <a:latin typeface="Times New Roman" panose="02020603050405020304" pitchFamily="18" charset="0"/>
                <a:cs typeface="Times New Roman" panose="02020603050405020304" pitchFamily="18" charset="0"/>
              </a:rPr>
              <a:t>, P. F., &amp; Sharma, P. (2019). AN INTELLIGENT SYSTEM FOR DIAGNOSIS OF VARIOUS CONDITIONS OF GLAUCOMA DISEASE IN THE FIELD OF OPHTHALMOLOGY. </a:t>
            </a:r>
          </a:p>
          <a:p>
            <a:pPr marL="0" indent="0">
              <a:buNone/>
            </a:pPr>
            <a:r>
              <a:rPr lang="en-IN" sz="1900" dirty="0">
                <a:latin typeface="Times New Roman" panose="02020603050405020304" pitchFamily="18" charset="0"/>
                <a:cs typeface="Times New Roman" panose="02020603050405020304" pitchFamily="18" charset="0"/>
              </a:rPr>
              <a:t>[2] Okoye, R. S. (2020). Exploring public health intervention strategies to address barriers and challenges in the prevention of avoidable blindness due to glaucoma in Anambra State, Nigeria (Doctoral dissertation, Middlesex University). </a:t>
            </a:r>
          </a:p>
          <a:p>
            <a:pPr marL="0" indent="0">
              <a:buNone/>
            </a:pPr>
            <a:r>
              <a:rPr lang="en-IN" sz="1900" dirty="0">
                <a:latin typeface="Times New Roman" panose="02020603050405020304" pitchFamily="18" charset="0"/>
                <a:cs typeface="Times New Roman" panose="02020603050405020304" pitchFamily="18" charset="0"/>
              </a:rPr>
              <a:t>[3] Hwang, P. H., </a:t>
            </a:r>
            <a:r>
              <a:rPr lang="en-IN" sz="1900" dirty="0" err="1">
                <a:latin typeface="Times New Roman" panose="02020603050405020304" pitchFamily="18" charset="0"/>
                <a:cs typeface="Times New Roman" panose="02020603050405020304" pitchFamily="18" charset="0"/>
              </a:rPr>
              <a:t>Longstreth</a:t>
            </a:r>
            <a:r>
              <a:rPr lang="en-IN" sz="1900" dirty="0">
                <a:latin typeface="Times New Roman" panose="02020603050405020304" pitchFamily="18" charset="0"/>
                <a:cs typeface="Times New Roman" panose="02020603050405020304" pitchFamily="18" charset="0"/>
              </a:rPr>
              <a:t> Jr, W. T., </a:t>
            </a:r>
            <a:r>
              <a:rPr lang="en-IN" sz="1900" dirty="0" err="1">
                <a:latin typeface="Times New Roman" panose="02020603050405020304" pitchFamily="18" charset="0"/>
                <a:cs typeface="Times New Roman" panose="02020603050405020304" pitchFamily="18" charset="0"/>
              </a:rPr>
              <a:t>Thielke</a:t>
            </a:r>
            <a:r>
              <a:rPr lang="en-IN" sz="1900" dirty="0">
                <a:latin typeface="Times New Roman" panose="02020603050405020304" pitchFamily="18" charset="0"/>
                <a:cs typeface="Times New Roman" panose="02020603050405020304" pitchFamily="18" charset="0"/>
              </a:rPr>
              <a:t>, S. M., Francis, C. E., </a:t>
            </a:r>
            <a:r>
              <a:rPr lang="en-IN" sz="1900" dirty="0" err="1">
                <a:latin typeface="Times New Roman" panose="02020603050405020304" pitchFamily="18" charset="0"/>
                <a:cs typeface="Times New Roman" panose="02020603050405020304" pitchFamily="18" charset="0"/>
              </a:rPr>
              <a:t>Carone</a:t>
            </a:r>
            <a:r>
              <a:rPr lang="en-IN" sz="1900" dirty="0">
                <a:latin typeface="Times New Roman" panose="02020603050405020304" pitchFamily="18" charset="0"/>
                <a:cs typeface="Times New Roman" panose="02020603050405020304" pitchFamily="18" charset="0"/>
              </a:rPr>
              <a:t>, M., </a:t>
            </a:r>
            <a:r>
              <a:rPr lang="en-IN" sz="1900" dirty="0" err="1">
                <a:latin typeface="Times New Roman" panose="02020603050405020304" pitchFamily="18" charset="0"/>
                <a:cs typeface="Times New Roman" panose="02020603050405020304" pitchFamily="18" charset="0"/>
              </a:rPr>
              <a:t>Kuller</a:t>
            </a:r>
            <a:r>
              <a:rPr lang="en-IN" sz="1900" dirty="0">
                <a:latin typeface="Times New Roman" panose="02020603050405020304" pitchFamily="18" charset="0"/>
                <a:cs typeface="Times New Roman" panose="02020603050405020304" pitchFamily="18" charset="0"/>
              </a:rPr>
              <a:t>, L. H., &amp; Fitzpatrick, A. L. (2021). Ophthalmic conditions associated with dementia risk: The Cardiovascular Health Study. Alzheimer's &amp; Dementia, 17(9), 1442-1451. </a:t>
            </a:r>
          </a:p>
          <a:p>
            <a:pPr marL="0" indent="0">
              <a:buNone/>
            </a:pPr>
            <a:r>
              <a:rPr lang="en-IN" sz="1900" dirty="0">
                <a:latin typeface="Times New Roman" panose="02020603050405020304" pitchFamily="18" charset="0"/>
                <a:cs typeface="Times New Roman" panose="02020603050405020304" pitchFamily="18" charset="0"/>
              </a:rPr>
              <a:t>[4] Sukha, A. Y. (2014). Demographic, medical and visual aspects of diabetic retinopathy and diabetic macular </a:t>
            </a:r>
            <a:r>
              <a:rPr lang="en-IN" sz="1900" dirty="0" err="1">
                <a:latin typeface="Times New Roman" panose="02020603050405020304" pitchFamily="18" charset="0"/>
                <a:cs typeface="Times New Roman" panose="02020603050405020304" pitchFamily="18" charset="0"/>
              </a:rPr>
              <a:t>edema</a:t>
            </a:r>
            <a:r>
              <a:rPr lang="en-IN" sz="1900" dirty="0">
                <a:latin typeface="Times New Roman" panose="02020603050405020304" pitchFamily="18" charset="0"/>
                <a:cs typeface="Times New Roman" panose="02020603050405020304" pitchFamily="18" charset="0"/>
              </a:rPr>
              <a:t>. University of Johannesburg (South Africa). </a:t>
            </a:r>
          </a:p>
          <a:p>
            <a:pPr marL="0" indent="0">
              <a:buNone/>
            </a:pPr>
            <a:r>
              <a:rPr lang="en-IN" sz="1900" dirty="0">
                <a:latin typeface="Times New Roman" panose="02020603050405020304" pitchFamily="18" charset="0"/>
                <a:cs typeface="Times New Roman" panose="02020603050405020304" pitchFamily="18" charset="0"/>
              </a:rPr>
              <a:t>[5] Richter, G. M., Choudhury, F., Torres, M., </a:t>
            </a:r>
            <a:r>
              <a:rPr lang="en-IN" sz="1900" dirty="0" err="1">
                <a:latin typeface="Times New Roman" panose="02020603050405020304" pitchFamily="18" charset="0"/>
                <a:cs typeface="Times New Roman" panose="02020603050405020304" pitchFamily="18" charset="0"/>
              </a:rPr>
              <a:t>Azen</a:t>
            </a:r>
            <a:r>
              <a:rPr lang="en-IN" sz="1900" dirty="0">
                <a:latin typeface="Times New Roman" panose="02020603050405020304" pitchFamily="18" charset="0"/>
                <a:cs typeface="Times New Roman" panose="02020603050405020304" pitchFamily="18" charset="0"/>
              </a:rPr>
              <a:t>, S. P., Varma, R., &amp; Los Angeles Latino Eye Study Group. (2012). Risk factors for incident cortical, nuclear, posterior subcapsular, and mixed lens opacities: the Los Angeles Latino eye study. Ophthalmology, 119(10), 2040- 2047.</a:t>
            </a:r>
          </a:p>
          <a:p>
            <a:endParaRPr lang="en-IN" dirty="0"/>
          </a:p>
          <a:p>
            <a:endParaRPr lang="en-IN" dirty="0"/>
          </a:p>
          <a:p>
            <a:endParaRPr lang="en-IN" dirty="0"/>
          </a:p>
          <a:p>
            <a:pPr marL="0" indent="0" algn="ctr">
              <a:buNone/>
            </a:pPr>
            <a:endParaRPr lang="en-IN" sz="28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017BDC5-93B9-4BBE-300B-97B9A76C01B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pic>
        <p:nvPicPr>
          <p:cNvPr id="5" name="Google Shape;98;p2">
            <a:extLst>
              <a:ext uri="{FF2B5EF4-FFF2-40B4-BE49-F238E27FC236}">
                <a16:creationId xmlns:a16="http://schemas.microsoft.com/office/drawing/2014/main" id="{B2070BED-22AD-598C-4781-B46E9B627264}"/>
              </a:ext>
            </a:extLst>
          </p:cNvPr>
          <p:cNvPicPr preferRelativeResize="0"/>
          <p:nvPr/>
        </p:nvPicPr>
        <p:blipFill rotWithShape="1">
          <a:blip r:embed="rId2">
            <a:alphaModFix/>
          </a:blip>
          <a:srcRect/>
          <a:stretch/>
        </p:blipFill>
        <p:spPr>
          <a:xfrm>
            <a:off x="228600" y="553353"/>
            <a:ext cx="2237740" cy="755015"/>
          </a:xfrm>
          <a:prstGeom prst="rect">
            <a:avLst/>
          </a:prstGeom>
          <a:noFill/>
          <a:ln>
            <a:noFill/>
          </a:ln>
        </p:spPr>
      </p:pic>
      <p:sp>
        <p:nvSpPr>
          <p:cNvPr id="2" name="Google Shape;99;p2">
            <a:extLst>
              <a:ext uri="{FF2B5EF4-FFF2-40B4-BE49-F238E27FC236}">
                <a16:creationId xmlns:a16="http://schemas.microsoft.com/office/drawing/2014/main" id="{C45FFDAB-6861-8C13-BB42-0839B38B43E2}"/>
              </a:ext>
            </a:extLst>
          </p:cNvPr>
          <p:cNvSpPr txBox="1">
            <a:spLocks noGrp="1"/>
          </p:cNvSpPr>
          <p:nvPr>
            <p:ph type="dt" sz="half"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17/05/2024</a:t>
            </a:r>
            <a:endParaRPr dirty="0"/>
          </a:p>
        </p:txBody>
      </p:sp>
    </p:spTree>
    <p:extLst>
      <p:ext uri="{BB962C8B-B14F-4D97-AF65-F5344CB8AC3E}">
        <p14:creationId xmlns:p14="http://schemas.microsoft.com/office/powerpoint/2010/main" val="3508055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2182760" y="274638"/>
            <a:ext cx="6504039"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 </a:t>
            </a:r>
            <a:endParaRPr sz="2800" dirty="0"/>
          </a:p>
        </p:txBody>
      </p:sp>
      <p:sp>
        <p:nvSpPr>
          <p:cNvPr id="97" name="Google Shape;97;p2"/>
          <p:cNvSpPr txBox="1">
            <a:spLocks noGrp="1"/>
          </p:cNvSpPr>
          <p:nvPr>
            <p:ph idx="1"/>
          </p:nvPr>
        </p:nvSpPr>
        <p:spPr>
          <a:xfrm>
            <a:off x="457200" y="1587083"/>
            <a:ext cx="8229600" cy="452858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r>
              <a:rPr lang="en-US" sz="2400" dirty="0"/>
              <a:t>  </a:t>
            </a:r>
            <a:r>
              <a:rPr lang="en-US" sz="2400" b="1" dirty="0">
                <a:latin typeface="+mj-lt"/>
              </a:rPr>
              <a:t>Introduction:</a:t>
            </a:r>
          </a:p>
          <a:p>
            <a:pPr marL="0" lvl="0" indent="0" algn="l" rtl="0">
              <a:spcBef>
                <a:spcPts val="0"/>
              </a:spcBef>
              <a:spcAft>
                <a:spcPts val="0"/>
              </a:spcAft>
              <a:buClr>
                <a:schemeClr val="dk1"/>
              </a:buClr>
              <a:buSzPts val="3200"/>
              <a:buNone/>
            </a:pPr>
            <a:endParaRPr lang="en-US" sz="1800" b="1" dirty="0">
              <a:latin typeface="+mj-lt"/>
            </a:endParaRPr>
          </a:p>
          <a:p>
            <a:pPr algn="just">
              <a:lnSpc>
                <a:spcPct val="100000"/>
              </a:lnSpc>
            </a:pPr>
            <a:r>
              <a:rPr lang="en-US" sz="1800" dirty="0">
                <a:latin typeface="Times New Roman" panose="02020603050405020304" pitchFamily="18" charset="0"/>
                <a:cs typeface="Times New Roman" panose="02020603050405020304" pitchFamily="18" charset="0"/>
              </a:rPr>
              <a:t>Introducing the Eye Health Station, a cutting-edge healthcare facility dedicated to preserving and enhancing your vision. </a:t>
            </a:r>
          </a:p>
          <a:p>
            <a:pPr algn="just">
              <a:lnSpc>
                <a:spcPct val="100000"/>
              </a:lnSpc>
            </a:pPr>
            <a:r>
              <a:rPr lang="en-US" sz="1800" dirty="0">
                <a:latin typeface="Times New Roman" panose="02020603050405020304" pitchFamily="18" charset="0"/>
                <a:cs typeface="Times New Roman" panose="02020603050405020304" pitchFamily="18" charset="0"/>
              </a:rPr>
              <a:t>The next time you go for your annual eye checkup, chances are your eye doctor will recommend retinal imaging. This is an additional eye exam that many ophthalmologists are now carrying out. This helps improve the detailed eye exam.</a:t>
            </a:r>
          </a:p>
          <a:p>
            <a:pPr algn="just">
              <a:lnSpc>
                <a:spcPct val="100000"/>
              </a:lnSpc>
            </a:pPr>
            <a:r>
              <a:rPr lang="en-US" sz="1800" dirty="0">
                <a:latin typeface="Times New Roman" panose="02020603050405020304" pitchFamily="18" charset="0"/>
                <a:cs typeface="Times New Roman" panose="02020603050405020304" pitchFamily="18" charset="0"/>
              </a:rPr>
              <a:t>Retinal imaging or a retinal photograph is a surgery-free and totally safe technique of taking pictures of the back of your eye or retina. The technique allows your eye doctor to have a closer look at your retina, blood vessels, and optic nerve.</a:t>
            </a:r>
          </a:p>
          <a:p>
            <a:pPr algn="just">
              <a:lnSpc>
                <a:spcPct val="100000"/>
              </a:lnSpc>
            </a:pPr>
            <a:r>
              <a:rPr lang="en-US" sz="1800" dirty="0">
                <a:latin typeface="Times New Roman" panose="02020603050405020304" pitchFamily="18" charset="0"/>
                <a:cs typeface="Times New Roman" panose="02020603050405020304" pitchFamily="18" charset="0"/>
              </a:rPr>
              <a:t>At the Eye Health Station, you're not just a patient; you're an active participant in your eye health journey. </a:t>
            </a:r>
          </a:p>
        </p:txBody>
      </p:sp>
      <p:sp>
        <p:nvSpPr>
          <p:cNvPr id="99" name="Google Shape;99;p2"/>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17/05/2024</a:t>
            </a:r>
            <a:endParaRPr dirty="0"/>
          </a:p>
        </p:txBody>
      </p:sp>
      <p:sp>
        <p:nvSpPr>
          <p:cNvPr id="101" name="Google Shape;101;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Tree>
    <p:extLst>
      <p:ext uri="{BB962C8B-B14F-4D97-AF65-F5344CB8AC3E}">
        <p14:creationId xmlns:p14="http://schemas.microsoft.com/office/powerpoint/2010/main" val="1066086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1B421A8-5361-3B6F-C8EA-026F19AF9130}"/>
              </a:ext>
            </a:extLst>
          </p:cNvPr>
          <p:cNvSpPr>
            <a:spLocks noGrp="1"/>
          </p:cNvSpPr>
          <p:nvPr>
            <p:ph idx="1"/>
          </p:nvPr>
        </p:nvSpPr>
        <p:spPr/>
        <p:txBody>
          <a:bodyPr>
            <a:normAutofit/>
          </a:bodyPr>
          <a:lstStyle/>
          <a:p>
            <a:pPr marL="114300" indent="0">
              <a:buNone/>
            </a:pPr>
            <a:r>
              <a:rPr lang="en-IN" sz="2400" b="1" dirty="0">
                <a:latin typeface="+mj-lt"/>
              </a:rPr>
              <a:t>Objectives:</a:t>
            </a:r>
          </a:p>
          <a:p>
            <a:pPr marL="114300" indent="0">
              <a:buNone/>
            </a:pPr>
            <a:endParaRPr lang="en-IN" dirty="0"/>
          </a:p>
          <a:p>
            <a:pPr algn="just"/>
            <a:r>
              <a:rPr lang="en-US" sz="1800" i="0" dirty="0">
                <a:solidFill>
                  <a:schemeClr val="tx1"/>
                </a:solidFill>
                <a:effectLst/>
                <a:latin typeface="Times New Roman" panose="02020603050405020304" pitchFamily="18" charset="0"/>
                <a:cs typeface="Times New Roman" panose="02020603050405020304" pitchFamily="18" charset="0"/>
              </a:rPr>
              <a:t>Creating an Eye Health Station is a crucial endeavor with several key objectives. </a:t>
            </a:r>
          </a:p>
          <a:p>
            <a:pPr algn="just"/>
            <a:r>
              <a:rPr lang="en-US" sz="1800" i="0" dirty="0">
                <a:solidFill>
                  <a:schemeClr val="tx1"/>
                </a:solidFill>
                <a:effectLst/>
                <a:latin typeface="Times New Roman" panose="02020603050405020304" pitchFamily="18" charset="0"/>
                <a:cs typeface="Times New Roman" panose="02020603050405020304" pitchFamily="18" charset="0"/>
              </a:rPr>
              <a:t>Firstly, it aims to provide comprehensive medical insights for conditions like Diabetic retinopathy, Cataract, Myopia, Glaucoma, </a:t>
            </a:r>
            <a:r>
              <a:rPr lang="en-US" sz="1800" dirty="0">
                <a:latin typeface="Times New Roman" panose="02020603050405020304" pitchFamily="18" charset="0"/>
                <a:cs typeface="Times New Roman" panose="02020603050405020304" pitchFamily="18" charset="0"/>
              </a:rPr>
              <a:t>Macular degeneration</a:t>
            </a:r>
            <a:r>
              <a:rPr lang="en-US" sz="1800" i="0" dirty="0">
                <a:solidFill>
                  <a:schemeClr val="tx1"/>
                </a:solidFill>
                <a:effectLst/>
                <a:latin typeface="Times New Roman" panose="02020603050405020304" pitchFamily="18" charset="0"/>
                <a:cs typeface="Times New Roman" panose="02020603050405020304" pitchFamily="18" charset="0"/>
              </a:rPr>
              <a:t>, and those arising from hypertension. </a:t>
            </a:r>
          </a:p>
          <a:p>
            <a:pPr algn="just"/>
            <a:r>
              <a:rPr lang="en-US" sz="1800" i="0" dirty="0">
                <a:solidFill>
                  <a:schemeClr val="tx1"/>
                </a:solidFill>
                <a:effectLst/>
                <a:latin typeface="Times New Roman" panose="02020603050405020304" pitchFamily="18" charset="0"/>
                <a:cs typeface="Times New Roman" panose="02020603050405020304" pitchFamily="18" charset="0"/>
              </a:rPr>
              <a:t>This station will employ advanced technology to facilitate early detection, diagnosis, and monitoring of these eye conditions, ensuring timely intervention and treatment. Moreover, it will promote public awareness and education regarding eye health.</a:t>
            </a:r>
            <a:endParaRPr lang="en-IN" dirty="0"/>
          </a:p>
        </p:txBody>
      </p:sp>
      <p:sp>
        <p:nvSpPr>
          <p:cNvPr id="4" name="Slide Number Placeholder 3">
            <a:extLst>
              <a:ext uri="{FF2B5EF4-FFF2-40B4-BE49-F238E27FC236}">
                <a16:creationId xmlns:a16="http://schemas.microsoft.com/office/drawing/2014/main" id="{7ECDF031-679F-16F1-681C-0B13EF69B42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5" name="Google Shape;98;p2">
            <a:extLst>
              <a:ext uri="{FF2B5EF4-FFF2-40B4-BE49-F238E27FC236}">
                <a16:creationId xmlns:a16="http://schemas.microsoft.com/office/drawing/2014/main" id="{15BE1637-7BDC-D92B-BFFB-E6E738637659}"/>
              </a:ext>
            </a:extLst>
          </p:cNvPr>
          <p:cNvPicPr preferRelativeResize="0"/>
          <p:nvPr/>
        </p:nvPicPr>
        <p:blipFill rotWithShape="1">
          <a:blip r:embed="rId2">
            <a:alphaModFix/>
          </a:blip>
          <a:srcRect/>
          <a:stretch/>
        </p:blipFill>
        <p:spPr>
          <a:xfrm>
            <a:off x="228600" y="553353"/>
            <a:ext cx="2237740" cy="755015"/>
          </a:xfrm>
          <a:prstGeom prst="rect">
            <a:avLst/>
          </a:prstGeom>
          <a:noFill/>
          <a:ln>
            <a:noFill/>
          </a:ln>
        </p:spPr>
      </p:pic>
      <p:sp>
        <p:nvSpPr>
          <p:cNvPr id="2" name="Google Shape;99;p2">
            <a:extLst>
              <a:ext uri="{FF2B5EF4-FFF2-40B4-BE49-F238E27FC236}">
                <a16:creationId xmlns:a16="http://schemas.microsoft.com/office/drawing/2014/main" id="{367D5004-3F5B-E779-495E-9A095A4A747C}"/>
              </a:ext>
            </a:extLst>
          </p:cNvPr>
          <p:cNvSpPr txBox="1">
            <a:spLocks noGrp="1"/>
          </p:cNvSpPr>
          <p:nvPr>
            <p:ph type="dt" sz="half"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17/05/2024</a:t>
            </a:r>
            <a:endParaRPr dirty="0"/>
          </a:p>
        </p:txBody>
      </p:sp>
    </p:spTree>
    <p:extLst>
      <p:ext uri="{BB962C8B-B14F-4D97-AF65-F5344CB8AC3E}">
        <p14:creationId xmlns:p14="http://schemas.microsoft.com/office/powerpoint/2010/main" val="2226666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65149A-1230-EBBC-0ACD-2BB99E056948}"/>
              </a:ext>
            </a:extLst>
          </p:cNvPr>
          <p:cNvSpPr>
            <a:spLocks noGrp="1"/>
          </p:cNvSpPr>
          <p:nvPr>
            <p:ph idx="1"/>
          </p:nvPr>
        </p:nvSpPr>
        <p:spPr>
          <a:xfrm>
            <a:off x="628650" y="1496291"/>
            <a:ext cx="7886700" cy="4680672"/>
          </a:xfrm>
        </p:spPr>
        <p:txBody>
          <a:bodyPr/>
          <a:lstStyle/>
          <a:p>
            <a:pPr marL="0" indent="0">
              <a:buNone/>
            </a:pPr>
            <a:r>
              <a:rPr lang="en-US" dirty="0"/>
              <a:t>Literature survey:</a:t>
            </a:r>
          </a:p>
          <a:p>
            <a:pPr marL="0" indent="0">
              <a:buNone/>
            </a:pPr>
            <a:endParaRPr lang="en-US" dirty="0"/>
          </a:p>
          <a:p>
            <a:pPr marL="0" indent="0">
              <a:buNone/>
            </a:pPr>
            <a:endParaRPr lang="en-IN" dirty="0"/>
          </a:p>
        </p:txBody>
      </p:sp>
      <p:sp>
        <p:nvSpPr>
          <p:cNvPr id="4" name="Slide Number Placeholder 3">
            <a:extLst>
              <a:ext uri="{FF2B5EF4-FFF2-40B4-BE49-F238E27FC236}">
                <a16:creationId xmlns:a16="http://schemas.microsoft.com/office/drawing/2014/main" id="{E6753A12-573D-551B-6AFA-4E2E5B64317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5" name="Google Shape;98;p2">
            <a:extLst>
              <a:ext uri="{FF2B5EF4-FFF2-40B4-BE49-F238E27FC236}">
                <a16:creationId xmlns:a16="http://schemas.microsoft.com/office/drawing/2014/main" id="{82B08A13-ACF6-CE7B-EAA7-93B1DCC1A1A8}"/>
              </a:ext>
            </a:extLst>
          </p:cNvPr>
          <p:cNvPicPr preferRelativeResize="0"/>
          <p:nvPr/>
        </p:nvPicPr>
        <p:blipFill rotWithShape="1">
          <a:blip r:embed="rId2">
            <a:alphaModFix/>
          </a:blip>
          <a:srcRect/>
          <a:stretch/>
        </p:blipFill>
        <p:spPr>
          <a:xfrm>
            <a:off x="228600" y="553353"/>
            <a:ext cx="2237740" cy="755015"/>
          </a:xfrm>
          <a:prstGeom prst="rect">
            <a:avLst/>
          </a:prstGeom>
          <a:noFill/>
          <a:ln>
            <a:noFill/>
          </a:ln>
        </p:spPr>
      </p:pic>
      <p:graphicFrame>
        <p:nvGraphicFramePr>
          <p:cNvPr id="7" name="Google Shape;84;p18"/>
          <p:cNvGraphicFramePr/>
          <p:nvPr>
            <p:extLst>
              <p:ext uri="{D42A27DB-BD31-4B8C-83A1-F6EECF244321}">
                <p14:modId xmlns:p14="http://schemas.microsoft.com/office/powerpoint/2010/main" val="980630048"/>
              </p:ext>
            </p:extLst>
          </p:nvPr>
        </p:nvGraphicFramePr>
        <p:xfrm>
          <a:off x="723206" y="1901126"/>
          <a:ext cx="7886696" cy="3811171"/>
        </p:xfrm>
        <a:graphic>
          <a:graphicData uri="http://schemas.openxmlformats.org/drawingml/2006/table">
            <a:tbl>
              <a:tblPr>
                <a:noFill/>
              </a:tblPr>
              <a:tblGrid>
                <a:gridCol w="985837">
                  <a:extLst>
                    <a:ext uri="{9D8B030D-6E8A-4147-A177-3AD203B41FA5}">
                      <a16:colId xmlns:a16="http://schemas.microsoft.com/office/drawing/2014/main" val="20000"/>
                    </a:ext>
                  </a:extLst>
                </a:gridCol>
                <a:gridCol w="985837">
                  <a:extLst>
                    <a:ext uri="{9D8B030D-6E8A-4147-A177-3AD203B41FA5}">
                      <a16:colId xmlns:a16="http://schemas.microsoft.com/office/drawing/2014/main" val="20001"/>
                    </a:ext>
                  </a:extLst>
                </a:gridCol>
                <a:gridCol w="985837">
                  <a:extLst>
                    <a:ext uri="{9D8B030D-6E8A-4147-A177-3AD203B41FA5}">
                      <a16:colId xmlns:a16="http://schemas.microsoft.com/office/drawing/2014/main" val="20002"/>
                    </a:ext>
                  </a:extLst>
                </a:gridCol>
                <a:gridCol w="985837">
                  <a:extLst>
                    <a:ext uri="{9D8B030D-6E8A-4147-A177-3AD203B41FA5}">
                      <a16:colId xmlns:a16="http://schemas.microsoft.com/office/drawing/2014/main" val="20003"/>
                    </a:ext>
                  </a:extLst>
                </a:gridCol>
                <a:gridCol w="985837">
                  <a:extLst>
                    <a:ext uri="{9D8B030D-6E8A-4147-A177-3AD203B41FA5}">
                      <a16:colId xmlns:a16="http://schemas.microsoft.com/office/drawing/2014/main" val="20004"/>
                    </a:ext>
                  </a:extLst>
                </a:gridCol>
                <a:gridCol w="985837">
                  <a:extLst>
                    <a:ext uri="{9D8B030D-6E8A-4147-A177-3AD203B41FA5}">
                      <a16:colId xmlns:a16="http://schemas.microsoft.com/office/drawing/2014/main" val="20005"/>
                    </a:ext>
                  </a:extLst>
                </a:gridCol>
                <a:gridCol w="985837">
                  <a:extLst>
                    <a:ext uri="{9D8B030D-6E8A-4147-A177-3AD203B41FA5}">
                      <a16:colId xmlns:a16="http://schemas.microsoft.com/office/drawing/2014/main" val="20006"/>
                    </a:ext>
                  </a:extLst>
                </a:gridCol>
                <a:gridCol w="985837">
                  <a:extLst>
                    <a:ext uri="{9D8B030D-6E8A-4147-A177-3AD203B41FA5}">
                      <a16:colId xmlns:a16="http://schemas.microsoft.com/office/drawing/2014/main" val="20007"/>
                    </a:ext>
                  </a:extLst>
                </a:gridCol>
              </a:tblGrid>
              <a:tr h="595591">
                <a:tc>
                  <a:txBody>
                    <a:bodyPr/>
                    <a:lstStyle/>
                    <a:p>
                      <a:pPr marL="0" lvl="0" indent="0" algn="l" rtl="0">
                        <a:spcBef>
                          <a:spcPts val="0"/>
                        </a:spcBef>
                        <a:spcAft>
                          <a:spcPts val="0"/>
                        </a:spcAft>
                        <a:buNone/>
                      </a:pPr>
                      <a:r>
                        <a:rPr lang="en-GB" sz="1100" b="1">
                          <a:latin typeface="Times New Roman"/>
                          <a:ea typeface="Times New Roman"/>
                          <a:cs typeface="Times New Roman"/>
                          <a:sym typeface="Times New Roman"/>
                        </a:rPr>
                        <a:t>S.No</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100" b="1">
                          <a:latin typeface="Times New Roman"/>
                          <a:ea typeface="Times New Roman"/>
                          <a:cs typeface="Times New Roman"/>
                          <a:sym typeface="Times New Roman"/>
                        </a:rPr>
                        <a:t>Title</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100" b="1">
                          <a:latin typeface="Times New Roman"/>
                          <a:ea typeface="Times New Roman"/>
                          <a:cs typeface="Times New Roman"/>
                          <a:sym typeface="Times New Roman"/>
                        </a:rPr>
                        <a:t>Author</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100" b="1">
                          <a:latin typeface="Times New Roman"/>
                          <a:ea typeface="Times New Roman"/>
                          <a:cs typeface="Times New Roman"/>
                          <a:sym typeface="Times New Roman"/>
                        </a:rPr>
                        <a:t>Year</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100" b="1">
                          <a:latin typeface="Times New Roman"/>
                          <a:ea typeface="Times New Roman"/>
                          <a:cs typeface="Times New Roman"/>
                          <a:sym typeface="Times New Roman"/>
                        </a:rPr>
                        <a:t>Methodology</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100" b="1">
                          <a:latin typeface="Times New Roman"/>
                          <a:ea typeface="Times New Roman"/>
                          <a:cs typeface="Times New Roman"/>
                          <a:sym typeface="Times New Roman"/>
                        </a:rPr>
                        <a:t>Inference</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100" b="1">
                          <a:latin typeface="Times New Roman"/>
                          <a:ea typeface="Times New Roman"/>
                          <a:cs typeface="Times New Roman"/>
                          <a:sym typeface="Times New Roman"/>
                        </a:rPr>
                        <a:t>Merits</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100" b="1">
                          <a:latin typeface="Times New Roman"/>
                          <a:ea typeface="Times New Roman"/>
                          <a:cs typeface="Times New Roman"/>
                          <a:sym typeface="Times New Roman"/>
                        </a:rPr>
                        <a:t>Demerits</a:t>
                      </a:r>
                      <a:endParaRPr sz="11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1779378">
                <a:tc>
                  <a:txBody>
                    <a:bodyPr/>
                    <a:lstStyle/>
                    <a:p>
                      <a:pPr marL="0" lvl="0" indent="0" algn="l" rtl="0">
                        <a:spcBef>
                          <a:spcPts val="0"/>
                        </a:spcBef>
                        <a:spcAft>
                          <a:spcPts val="0"/>
                        </a:spcAft>
                        <a:buNone/>
                      </a:pPr>
                      <a:r>
                        <a:rPr lang="en-GB" sz="1100">
                          <a:latin typeface="Times New Roman"/>
                          <a:ea typeface="Times New Roman"/>
                          <a:cs typeface="Times New Roman"/>
                          <a:sym typeface="Times New Roman"/>
                        </a:rPr>
                        <a:t>1</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100" dirty="0">
                          <a:latin typeface="Times New Roman"/>
                          <a:ea typeface="Times New Roman"/>
                          <a:cs typeface="Times New Roman"/>
                          <a:sym typeface="Times New Roman"/>
                        </a:rPr>
                        <a:t>Perceptions of respect from clinicians by patients in racial and ethnic minority groups with eye disease</a:t>
                      </a:r>
                      <a:endParaRPr sz="110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100">
                          <a:latin typeface="Times New Roman"/>
                          <a:ea typeface="Times New Roman"/>
                          <a:cs typeface="Times New Roman"/>
                          <a:sym typeface="Times New Roman"/>
                        </a:rPr>
                        <a:t>Hicks, P. M., Elam, A. R., Woodward, M. A., Newman-Casey, P. A., Asare, A., Akrobetu, D., ... &amp; Stagg, B. C. </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100">
                          <a:latin typeface="Times New Roman"/>
                          <a:ea typeface="Times New Roman"/>
                          <a:cs typeface="Times New Roman"/>
                          <a:sym typeface="Times New Roman"/>
                        </a:rPr>
                        <a:t>2022</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100">
                          <a:latin typeface="Times New Roman"/>
                          <a:ea typeface="Times New Roman"/>
                          <a:cs typeface="Times New Roman"/>
                          <a:sym typeface="Times New Roman"/>
                        </a:rPr>
                        <a:t>DES (Data Encryption Standard)</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100">
                          <a:latin typeface="Times New Roman"/>
                          <a:ea typeface="Times New Roman"/>
                          <a:cs typeface="Times New Roman"/>
                          <a:sym typeface="Times New Roman"/>
                        </a:rPr>
                        <a:t>Supports secure data synchronization across devices</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100">
                          <a:latin typeface="Times New Roman"/>
                          <a:ea typeface="Times New Roman"/>
                          <a:cs typeface="Times New Roman"/>
                          <a:sym typeface="Times New Roman"/>
                        </a:rPr>
                        <a:t>Challenges in secure data sharing with access control policies</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100">
                          <a:latin typeface="Times New Roman"/>
                          <a:ea typeface="Times New Roman"/>
                          <a:cs typeface="Times New Roman"/>
                          <a:sym typeface="Times New Roman"/>
                        </a:rPr>
                        <a:t>An early symmetric encryption standard, now considered less secure due to its short key length.</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1298063">
                <a:tc>
                  <a:txBody>
                    <a:bodyPr/>
                    <a:lstStyle/>
                    <a:p>
                      <a:pPr marL="0" lvl="0" indent="0" algn="l" rtl="0">
                        <a:spcBef>
                          <a:spcPts val="0"/>
                        </a:spcBef>
                        <a:spcAft>
                          <a:spcPts val="0"/>
                        </a:spcAft>
                        <a:buNone/>
                      </a:pPr>
                      <a:r>
                        <a:rPr lang="en-GB" sz="1100">
                          <a:latin typeface="Times New Roman"/>
                          <a:ea typeface="Times New Roman"/>
                          <a:cs typeface="Times New Roman"/>
                          <a:sym typeface="Times New Roman"/>
                        </a:rPr>
                        <a:t>2</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100" dirty="0">
                          <a:latin typeface="Times New Roman"/>
                          <a:ea typeface="Times New Roman"/>
                          <a:cs typeface="Times New Roman"/>
                          <a:sym typeface="Times New Roman"/>
                        </a:rPr>
                        <a:t>Digital eye strain-a comprehensive review</a:t>
                      </a:r>
                      <a:endParaRPr sz="110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100">
                          <a:latin typeface="Times New Roman"/>
                          <a:ea typeface="Times New Roman"/>
                          <a:cs typeface="Times New Roman"/>
                          <a:sym typeface="Times New Roman"/>
                        </a:rPr>
                        <a:t>Kaur, K., Gurnani, B., Nayak, S., Deori, N., Kaur, S., Jethani, J., ... &amp; Mishra, D. </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100">
                          <a:latin typeface="Times New Roman"/>
                          <a:ea typeface="Times New Roman"/>
                          <a:cs typeface="Times New Roman"/>
                          <a:sym typeface="Times New Roman"/>
                        </a:rPr>
                        <a:t>2022</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100">
                          <a:latin typeface="Times New Roman"/>
                          <a:ea typeface="Times New Roman"/>
                          <a:cs typeface="Times New Roman"/>
                          <a:sym typeface="Times New Roman"/>
                        </a:rPr>
                        <a:t>ISAP</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100">
                          <a:latin typeface="Times New Roman"/>
                          <a:ea typeface="Times New Roman"/>
                          <a:cs typeface="Times New Roman"/>
                          <a:sym typeface="Times New Roman"/>
                        </a:rPr>
                        <a:t>Ensures compliance with data residency laws</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100">
                          <a:latin typeface="Times New Roman"/>
                          <a:ea typeface="Times New Roman"/>
                          <a:cs typeface="Times New Roman"/>
                          <a:sym typeface="Times New Roman"/>
                        </a:rPr>
                        <a:t>Risk of data exposure during data aggregation</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100" dirty="0">
                          <a:latin typeface="Times New Roman"/>
                          <a:ea typeface="Times New Roman"/>
                          <a:cs typeface="Times New Roman"/>
                          <a:sym typeface="Times New Roman"/>
                        </a:rPr>
                        <a:t>A lightweight authenticated encryption algorithm designed for its security and speed.</a:t>
                      </a:r>
                      <a:endParaRPr sz="110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
        <p:nvSpPr>
          <p:cNvPr id="9" name="Google Shape;99;p2">
            <a:extLst>
              <a:ext uri="{FF2B5EF4-FFF2-40B4-BE49-F238E27FC236}">
                <a16:creationId xmlns:a16="http://schemas.microsoft.com/office/drawing/2014/main" id="{22D99E46-41B6-870B-EAA1-1FD49B1C8A8F}"/>
              </a:ext>
            </a:extLst>
          </p:cNvPr>
          <p:cNvSpPr txBox="1">
            <a:spLocks noGrp="1"/>
          </p:cNvSpPr>
          <p:nvPr>
            <p:ph type="dt" sz="half"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17/05/2024</a:t>
            </a:r>
            <a:endParaRPr dirty="0"/>
          </a:p>
        </p:txBody>
      </p:sp>
    </p:spTree>
    <p:extLst>
      <p:ext uri="{BB962C8B-B14F-4D97-AF65-F5344CB8AC3E}">
        <p14:creationId xmlns:p14="http://schemas.microsoft.com/office/powerpoint/2010/main" val="2534570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318EFE4-4D74-A3EB-84C8-BD31ACB6455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5" name="Google Shape;98;p2">
            <a:extLst>
              <a:ext uri="{FF2B5EF4-FFF2-40B4-BE49-F238E27FC236}">
                <a16:creationId xmlns:a16="http://schemas.microsoft.com/office/drawing/2014/main" id="{68693D6B-E478-443A-1527-1BFAAA03CC85}"/>
              </a:ext>
            </a:extLst>
          </p:cNvPr>
          <p:cNvPicPr preferRelativeResize="0"/>
          <p:nvPr/>
        </p:nvPicPr>
        <p:blipFill rotWithShape="1">
          <a:blip r:embed="rId2">
            <a:alphaModFix/>
          </a:blip>
          <a:srcRect/>
          <a:stretch/>
        </p:blipFill>
        <p:spPr>
          <a:xfrm>
            <a:off x="228600" y="553353"/>
            <a:ext cx="2237740" cy="755015"/>
          </a:xfrm>
          <a:prstGeom prst="rect">
            <a:avLst/>
          </a:prstGeom>
          <a:noFill/>
          <a:ln>
            <a:noFill/>
          </a:ln>
        </p:spPr>
      </p:pic>
      <p:graphicFrame>
        <p:nvGraphicFramePr>
          <p:cNvPr id="90" name="Google Shape;90;p19"/>
          <p:cNvGraphicFramePr>
            <a:graphicFrameLocks noGrp="1"/>
          </p:cNvGraphicFramePr>
          <p:nvPr>
            <p:ph idx="1"/>
            <p:extLst>
              <p:ext uri="{D42A27DB-BD31-4B8C-83A1-F6EECF244321}">
                <p14:modId xmlns:p14="http://schemas.microsoft.com/office/powerpoint/2010/main" val="1415397743"/>
              </p:ext>
            </p:extLst>
          </p:nvPr>
        </p:nvGraphicFramePr>
        <p:xfrm>
          <a:off x="628652" y="1579419"/>
          <a:ext cx="7999957" cy="4272741"/>
        </p:xfrm>
        <a:graphic>
          <a:graphicData uri="http://schemas.openxmlformats.org/drawingml/2006/table">
            <a:tbl>
              <a:tblPr>
                <a:noFill/>
              </a:tblPr>
              <a:tblGrid>
                <a:gridCol w="538461">
                  <a:extLst>
                    <a:ext uri="{9D8B030D-6E8A-4147-A177-3AD203B41FA5}">
                      <a16:colId xmlns:a16="http://schemas.microsoft.com/office/drawing/2014/main" val="20000"/>
                    </a:ext>
                  </a:extLst>
                </a:gridCol>
                <a:gridCol w="1461512">
                  <a:extLst>
                    <a:ext uri="{9D8B030D-6E8A-4147-A177-3AD203B41FA5}">
                      <a16:colId xmlns:a16="http://schemas.microsoft.com/office/drawing/2014/main" val="20001"/>
                    </a:ext>
                  </a:extLst>
                </a:gridCol>
                <a:gridCol w="999997">
                  <a:extLst>
                    <a:ext uri="{9D8B030D-6E8A-4147-A177-3AD203B41FA5}">
                      <a16:colId xmlns:a16="http://schemas.microsoft.com/office/drawing/2014/main" val="20002"/>
                    </a:ext>
                  </a:extLst>
                </a:gridCol>
                <a:gridCol w="999997">
                  <a:extLst>
                    <a:ext uri="{9D8B030D-6E8A-4147-A177-3AD203B41FA5}">
                      <a16:colId xmlns:a16="http://schemas.microsoft.com/office/drawing/2014/main" val="20003"/>
                    </a:ext>
                  </a:extLst>
                </a:gridCol>
                <a:gridCol w="999997">
                  <a:extLst>
                    <a:ext uri="{9D8B030D-6E8A-4147-A177-3AD203B41FA5}">
                      <a16:colId xmlns:a16="http://schemas.microsoft.com/office/drawing/2014/main" val="20004"/>
                    </a:ext>
                  </a:extLst>
                </a:gridCol>
                <a:gridCol w="999997">
                  <a:extLst>
                    <a:ext uri="{9D8B030D-6E8A-4147-A177-3AD203B41FA5}">
                      <a16:colId xmlns:a16="http://schemas.microsoft.com/office/drawing/2014/main" val="20005"/>
                    </a:ext>
                  </a:extLst>
                </a:gridCol>
                <a:gridCol w="771687">
                  <a:extLst>
                    <a:ext uri="{9D8B030D-6E8A-4147-A177-3AD203B41FA5}">
                      <a16:colId xmlns:a16="http://schemas.microsoft.com/office/drawing/2014/main" val="20006"/>
                    </a:ext>
                  </a:extLst>
                </a:gridCol>
                <a:gridCol w="1228309">
                  <a:extLst>
                    <a:ext uri="{9D8B030D-6E8A-4147-A177-3AD203B41FA5}">
                      <a16:colId xmlns:a16="http://schemas.microsoft.com/office/drawing/2014/main" val="20007"/>
                    </a:ext>
                  </a:extLst>
                </a:gridCol>
              </a:tblGrid>
              <a:tr h="763324">
                <a:tc>
                  <a:txBody>
                    <a:bodyPr/>
                    <a:lstStyle/>
                    <a:p>
                      <a:pPr marL="0" lvl="0" indent="0" algn="l" rtl="0">
                        <a:spcBef>
                          <a:spcPts val="0"/>
                        </a:spcBef>
                        <a:spcAft>
                          <a:spcPts val="0"/>
                        </a:spcAft>
                        <a:buNone/>
                      </a:pPr>
                      <a:r>
                        <a:rPr lang="en-GB" sz="1100" b="1" dirty="0" err="1">
                          <a:latin typeface="Times New Roman"/>
                          <a:ea typeface="Times New Roman"/>
                          <a:cs typeface="Times New Roman"/>
                          <a:sym typeface="Times New Roman"/>
                        </a:rPr>
                        <a:t>S.No</a:t>
                      </a:r>
                      <a:endParaRPr sz="1100" b="1"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100" b="1">
                          <a:latin typeface="Times New Roman"/>
                          <a:ea typeface="Times New Roman"/>
                          <a:cs typeface="Times New Roman"/>
                          <a:sym typeface="Times New Roman"/>
                        </a:rPr>
                        <a:t>Title</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100" b="1">
                          <a:latin typeface="Times New Roman"/>
                          <a:ea typeface="Times New Roman"/>
                          <a:cs typeface="Times New Roman"/>
                          <a:sym typeface="Times New Roman"/>
                        </a:rPr>
                        <a:t>Author</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100" b="1">
                          <a:latin typeface="Times New Roman"/>
                          <a:ea typeface="Times New Roman"/>
                          <a:cs typeface="Times New Roman"/>
                          <a:sym typeface="Times New Roman"/>
                        </a:rPr>
                        <a:t>Year</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100" b="1">
                          <a:latin typeface="Times New Roman"/>
                          <a:ea typeface="Times New Roman"/>
                          <a:cs typeface="Times New Roman"/>
                          <a:sym typeface="Times New Roman"/>
                        </a:rPr>
                        <a:t>Methodology</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100" b="1">
                          <a:latin typeface="Times New Roman"/>
                          <a:ea typeface="Times New Roman"/>
                          <a:cs typeface="Times New Roman"/>
                          <a:sym typeface="Times New Roman"/>
                        </a:rPr>
                        <a:t>Inference</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100" b="1">
                          <a:latin typeface="Times New Roman"/>
                          <a:ea typeface="Times New Roman"/>
                          <a:cs typeface="Times New Roman"/>
                          <a:sym typeface="Times New Roman"/>
                        </a:rPr>
                        <a:t>Merits</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100" b="1">
                          <a:latin typeface="Times New Roman"/>
                          <a:ea typeface="Times New Roman"/>
                          <a:cs typeface="Times New Roman"/>
                          <a:sym typeface="Times New Roman"/>
                        </a:rPr>
                        <a:t>Demerits</a:t>
                      </a:r>
                      <a:endParaRPr sz="11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1954071">
                <a:tc>
                  <a:txBody>
                    <a:bodyPr/>
                    <a:lstStyle/>
                    <a:p>
                      <a:pPr marL="0" lvl="0" indent="0" algn="l" rtl="0">
                        <a:spcBef>
                          <a:spcPts val="0"/>
                        </a:spcBef>
                        <a:spcAft>
                          <a:spcPts val="0"/>
                        </a:spcAft>
                        <a:buNone/>
                      </a:pPr>
                      <a:r>
                        <a:rPr lang="en-GB" sz="1100">
                          <a:latin typeface="Times New Roman"/>
                          <a:ea typeface="Times New Roman"/>
                          <a:cs typeface="Times New Roman"/>
                          <a:sym typeface="Times New Roman"/>
                        </a:rPr>
                        <a:t>3</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100" dirty="0">
                          <a:latin typeface="Times New Roman"/>
                          <a:ea typeface="Times New Roman"/>
                          <a:cs typeface="Times New Roman"/>
                          <a:sym typeface="Times New Roman"/>
                        </a:rPr>
                        <a:t>Terrestrial health applications of visual assessment technology and machine learning in spaceflight associated neuro-ocular syndrome</a:t>
                      </a:r>
                      <a:endParaRPr sz="110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100">
                          <a:latin typeface="Times New Roman"/>
                          <a:ea typeface="Times New Roman"/>
                          <a:cs typeface="Times New Roman"/>
                          <a:sym typeface="Times New Roman"/>
                        </a:rPr>
                        <a:t>Ong, J., Tavakkoli, A., Zaman, N., Kamran, S. A., Waisberg, E., Gautam, N., &amp; Lee, A. G. </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100">
                          <a:latin typeface="Times New Roman"/>
                          <a:ea typeface="Times New Roman"/>
                          <a:cs typeface="Times New Roman"/>
                          <a:sym typeface="Times New Roman"/>
                        </a:rPr>
                        <a:t>2022</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100">
                          <a:latin typeface="Times New Roman"/>
                          <a:ea typeface="Times New Roman"/>
                          <a:cs typeface="Times New Roman"/>
                          <a:sym typeface="Times New Roman"/>
                        </a:rPr>
                        <a:t>Kuznyechik</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100">
                          <a:latin typeface="Times New Roman"/>
                          <a:ea typeface="Times New Roman"/>
                          <a:cs typeface="Times New Roman"/>
                          <a:sym typeface="Times New Roman"/>
                        </a:rPr>
                        <a:t>Supports secure data retention and archiving policies</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100">
                          <a:latin typeface="Times New Roman"/>
                          <a:ea typeface="Times New Roman"/>
                          <a:cs typeface="Times New Roman"/>
                          <a:sym typeface="Times New Roman"/>
                        </a:rPr>
                        <a:t>Possible susceptibility to key management attacks</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100">
                          <a:latin typeface="Times New Roman"/>
                          <a:ea typeface="Times New Roman"/>
                          <a:cs typeface="Times New Roman"/>
                          <a:sym typeface="Times New Roman"/>
                        </a:rPr>
                        <a:t>A symmetric block cipher developed by Russia for its use in cryptographic standards.</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1555346">
                <a:tc>
                  <a:txBody>
                    <a:bodyPr/>
                    <a:lstStyle/>
                    <a:p>
                      <a:pPr marL="0" lvl="0" indent="0" algn="l" rtl="0">
                        <a:spcBef>
                          <a:spcPts val="0"/>
                        </a:spcBef>
                        <a:spcAft>
                          <a:spcPts val="0"/>
                        </a:spcAft>
                        <a:buNone/>
                      </a:pPr>
                      <a:r>
                        <a:rPr lang="en-GB" sz="1100">
                          <a:latin typeface="Times New Roman"/>
                          <a:ea typeface="Times New Roman"/>
                          <a:cs typeface="Times New Roman"/>
                          <a:sym typeface="Times New Roman"/>
                        </a:rPr>
                        <a:t>4</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100">
                          <a:latin typeface="Times New Roman"/>
                          <a:ea typeface="Times New Roman"/>
                          <a:cs typeface="Times New Roman"/>
                          <a:sym typeface="Times New Roman"/>
                        </a:rPr>
                        <a:t>The case for expanding visual assessments during spaceflight</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100">
                          <a:latin typeface="Times New Roman"/>
                          <a:ea typeface="Times New Roman"/>
                          <a:cs typeface="Times New Roman"/>
                          <a:sym typeface="Times New Roman"/>
                        </a:rPr>
                        <a:t>Waisberg, E., Ong, J., Masalkhi, M., Zaman, N., Kamran, S. A., Sarker, P., ... &amp; Lee, A. G. </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100">
                          <a:latin typeface="Times New Roman"/>
                          <a:ea typeface="Times New Roman"/>
                          <a:cs typeface="Times New Roman"/>
                          <a:sym typeface="Times New Roman"/>
                        </a:rPr>
                        <a:t>2023</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100">
                          <a:latin typeface="Times New Roman"/>
                          <a:ea typeface="Times New Roman"/>
                          <a:cs typeface="Times New Roman"/>
                          <a:sym typeface="Times New Roman"/>
                        </a:rPr>
                        <a:t>Chameleon</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100">
                          <a:latin typeface="Times New Roman"/>
                          <a:ea typeface="Times New Roman"/>
                          <a:cs typeface="Times New Roman"/>
                          <a:sym typeface="Times New Roman"/>
                        </a:rPr>
                        <a:t>Protection against data replay attacks</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100">
                          <a:latin typeface="Times New Roman"/>
                          <a:ea typeface="Times New Roman"/>
                          <a:cs typeface="Times New Roman"/>
                          <a:sym typeface="Times New Roman"/>
                        </a:rPr>
                        <a:t>Limited support for secure enclave memory protection</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100" dirty="0">
                          <a:latin typeface="Times New Roman"/>
                          <a:ea typeface="Times New Roman"/>
                          <a:cs typeface="Times New Roman"/>
                          <a:sym typeface="Times New Roman"/>
                        </a:rPr>
                        <a:t>A symmetric encryption algorithm designed for applications requiring forward secrecy.</a:t>
                      </a:r>
                      <a:endParaRPr sz="110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
        <p:nvSpPr>
          <p:cNvPr id="7" name="Google Shape;99;p2">
            <a:extLst>
              <a:ext uri="{FF2B5EF4-FFF2-40B4-BE49-F238E27FC236}">
                <a16:creationId xmlns:a16="http://schemas.microsoft.com/office/drawing/2014/main" id="{9DAF0E30-68C2-5C88-AD4C-84A53B9B135F}"/>
              </a:ext>
            </a:extLst>
          </p:cNvPr>
          <p:cNvSpPr txBox="1">
            <a:spLocks noGrp="1"/>
          </p:cNvSpPr>
          <p:nvPr>
            <p:ph type="dt" sz="half"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17/05/2024</a:t>
            </a:r>
            <a:endParaRPr dirty="0"/>
          </a:p>
        </p:txBody>
      </p:sp>
    </p:spTree>
    <p:extLst>
      <p:ext uri="{BB962C8B-B14F-4D97-AF65-F5344CB8AC3E}">
        <p14:creationId xmlns:p14="http://schemas.microsoft.com/office/powerpoint/2010/main" val="379107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1DC9DB7-7466-4847-1FCF-42F5D5296E3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5" name="Google Shape;98;p2">
            <a:extLst>
              <a:ext uri="{FF2B5EF4-FFF2-40B4-BE49-F238E27FC236}">
                <a16:creationId xmlns:a16="http://schemas.microsoft.com/office/drawing/2014/main" id="{90CD3078-0ABD-095E-7F21-6DAC4D819580}"/>
              </a:ext>
            </a:extLst>
          </p:cNvPr>
          <p:cNvPicPr preferRelativeResize="0"/>
          <p:nvPr/>
        </p:nvPicPr>
        <p:blipFill rotWithShape="1">
          <a:blip r:embed="rId2">
            <a:alphaModFix/>
          </a:blip>
          <a:srcRect/>
          <a:stretch/>
        </p:blipFill>
        <p:spPr>
          <a:xfrm>
            <a:off x="228600" y="553353"/>
            <a:ext cx="2237740" cy="755015"/>
          </a:xfrm>
          <a:prstGeom prst="rect">
            <a:avLst/>
          </a:prstGeom>
          <a:noFill/>
          <a:ln>
            <a:noFill/>
          </a:ln>
        </p:spPr>
      </p:pic>
      <p:graphicFrame>
        <p:nvGraphicFramePr>
          <p:cNvPr id="96" name="Google Shape;96;p20"/>
          <p:cNvGraphicFramePr>
            <a:graphicFrameLocks noGrp="1"/>
          </p:cNvGraphicFramePr>
          <p:nvPr>
            <p:ph idx="1"/>
            <p:extLst>
              <p:ext uri="{D42A27DB-BD31-4B8C-83A1-F6EECF244321}">
                <p14:modId xmlns:p14="http://schemas.microsoft.com/office/powerpoint/2010/main" val="1255709013"/>
              </p:ext>
            </p:extLst>
          </p:nvPr>
        </p:nvGraphicFramePr>
        <p:xfrm>
          <a:off x="628650" y="1825626"/>
          <a:ext cx="8108024" cy="3268252"/>
        </p:xfrm>
        <a:graphic>
          <a:graphicData uri="http://schemas.openxmlformats.org/drawingml/2006/table">
            <a:tbl>
              <a:tblPr>
                <a:noFill/>
              </a:tblPr>
              <a:tblGrid>
                <a:gridCol w="1013503">
                  <a:extLst>
                    <a:ext uri="{9D8B030D-6E8A-4147-A177-3AD203B41FA5}">
                      <a16:colId xmlns:a16="http://schemas.microsoft.com/office/drawing/2014/main" val="20000"/>
                    </a:ext>
                  </a:extLst>
                </a:gridCol>
                <a:gridCol w="1013503">
                  <a:extLst>
                    <a:ext uri="{9D8B030D-6E8A-4147-A177-3AD203B41FA5}">
                      <a16:colId xmlns:a16="http://schemas.microsoft.com/office/drawing/2014/main" val="20001"/>
                    </a:ext>
                  </a:extLst>
                </a:gridCol>
                <a:gridCol w="1013503">
                  <a:extLst>
                    <a:ext uri="{9D8B030D-6E8A-4147-A177-3AD203B41FA5}">
                      <a16:colId xmlns:a16="http://schemas.microsoft.com/office/drawing/2014/main" val="20002"/>
                    </a:ext>
                  </a:extLst>
                </a:gridCol>
                <a:gridCol w="1013503">
                  <a:extLst>
                    <a:ext uri="{9D8B030D-6E8A-4147-A177-3AD203B41FA5}">
                      <a16:colId xmlns:a16="http://schemas.microsoft.com/office/drawing/2014/main" val="20003"/>
                    </a:ext>
                  </a:extLst>
                </a:gridCol>
                <a:gridCol w="1013503">
                  <a:extLst>
                    <a:ext uri="{9D8B030D-6E8A-4147-A177-3AD203B41FA5}">
                      <a16:colId xmlns:a16="http://schemas.microsoft.com/office/drawing/2014/main" val="20004"/>
                    </a:ext>
                  </a:extLst>
                </a:gridCol>
                <a:gridCol w="1013503">
                  <a:extLst>
                    <a:ext uri="{9D8B030D-6E8A-4147-A177-3AD203B41FA5}">
                      <a16:colId xmlns:a16="http://schemas.microsoft.com/office/drawing/2014/main" val="20005"/>
                    </a:ext>
                  </a:extLst>
                </a:gridCol>
                <a:gridCol w="1013503">
                  <a:extLst>
                    <a:ext uri="{9D8B030D-6E8A-4147-A177-3AD203B41FA5}">
                      <a16:colId xmlns:a16="http://schemas.microsoft.com/office/drawing/2014/main" val="20006"/>
                    </a:ext>
                  </a:extLst>
                </a:gridCol>
                <a:gridCol w="1013503">
                  <a:extLst>
                    <a:ext uri="{9D8B030D-6E8A-4147-A177-3AD203B41FA5}">
                      <a16:colId xmlns:a16="http://schemas.microsoft.com/office/drawing/2014/main" val="20007"/>
                    </a:ext>
                  </a:extLst>
                </a:gridCol>
              </a:tblGrid>
              <a:tr h="1073722">
                <a:tc>
                  <a:txBody>
                    <a:bodyPr/>
                    <a:lstStyle/>
                    <a:p>
                      <a:pPr marL="0" lvl="0" indent="0" algn="l" rtl="0">
                        <a:spcBef>
                          <a:spcPts val="0"/>
                        </a:spcBef>
                        <a:spcAft>
                          <a:spcPts val="0"/>
                        </a:spcAft>
                        <a:buNone/>
                      </a:pPr>
                      <a:r>
                        <a:rPr lang="en-GB" sz="1100" b="1" dirty="0" err="1">
                          <a:latin typeface="Times New Roman"/>
                          <a:ea typeface="Times New Roman"/>
                          <a:cs typeface="Times New Roman"/>
                          <a:sym typeface="Times New Roman"/>
                        </a:rPr>
                        <a:t>S.No</a:t>
                      </a:r>
                      <a:endParaRPr sz="1100" b="1"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100" b="1">
                          <a:latin typeface="Times New Roman"/>
                          <a:ea typeface="Times New Roman"/>
                          <a:cs typeface="Times New Roman"/>
                          <a:sym typeface="Times New Roman"/>
                        </a:rPr>
                        <a:t>Title</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100" b="1">
                          <a:latin typeface="Times New Roman"/>
                          <a:ea typeface="Times New Roman"/>
                          <a:cs typeface="Times New Roman"/>
                          <a:sym typeface="Times New Roman"/>
                        </a:rPr>
                        <a:t>Author</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100" b="1">
                          <a:latin typeface="Times New Roman"/>
                          <a:ea typeface="Times New Roman"/>
                          <a:cs typeface="Times New Roman"/>
                          <a:sym typeface="Times New Roman"/>
                        </a:rPr>
                        <a:t>Year</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100" b="1">
                          <a:latin typeface="Times New Roman"/>
                          <a:ea typeface="Times New Roman"/>
                          <a:cs typeface="Times New Roman"/>
                          <a:sym typeface="Times New Roman"/>
                        </a:rPr>
                        <a:t>Methodology</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100" b="1">
                          <a:latin typeface="Times New Roman"/>
                          <a:ea typeface="Times New Roman"/>
                          <a:cs typeface="Times New Roman"/>
                          <a:sym typeface="Times New Roman"/>
                        </a:rPr>
                        <a:t>Inference</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100" b="1">
                          <a:latin typeface="Times New Roman"/>
                          <a:ea typeface="Times New Roman"/>
                          <a:cs typeface="Times New Roman"/>
                          <a:sym typeface="Times New Roman"/>
                        </a:rPr>
                        <a:t>Merits</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100" b="1">
                          <a:latin typeface="Times New Roman"/>
                          <a:ea typeface="Times New Roman"/>
                          <a:cs typeface="Times New Roman"/>
                          <a:sym typeface="Times New Roman"/>
                        </a:rPr>
                        <a:t>Demerits</a:t>
                      </a:r>
                      <a:endParaRPr sz="11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2038412">
                <a:tc>
                  <a:txBody>
                    <a:bodyPr/>
                    <a:lstStyle/>
                    <a:p>
                      <a:pPr marL="0" lvl="0" indent="0" algn="l" rtl="0">
                        <a:spcBef>
                          <a:spcPts val="0"/>
                        </a:spcBef>
                        <a:spcAft>
                          <a:spcPts val="0"/>
                        </a:spcAft>
                        <a:buNone/>
                      </a:pPr>
                      <a:r>
                        <a:rPr lang="en-GB" sz="1100">
                          <a:latin typeface="Times New Roman"/>
                          <a:ea typeface="Times New Roman"/>
                          <a:cs typeface="Times New Roman"/>
                          <a:sym typeface="Times New Roman"/>
                        </a:rPr>
                        <a:t>5</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100">
                          <a:latin typeface="Times New Roman"/>
                          <a:ea typeface="Times New Roman"/>
                          <a:cs typeface="Times New Roman"/>
                          <a:sym typeface="Times New Roman"/>
                        </a:rPr>
                        <a:t>Virtual reality and augmented reality—emerging screening and diagnostic techniques in ophthalmology: A systematic review</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100">
                          <a:latin typeface="Times New Roman"/>
                          <a:ea typeface="Times New Roman"/>
                          <a:cs typeface="Times New Roman"/>
                          <a:sym typeface="Times New Roman"/>
                        </a:rPr>
                        <a:t>Ma, M. K. I., Saha, C., Poon, S. H. L., Yiu, R. S. W., Shih, K. C., &amp; Chan, Y. K. </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100">
                          <a:latin typeface="Times New Roman"/>
                          <a:ea typeface="Times New Roman"/>
                          <a:cs typeface="Times New Roman"/>
                          <a:sym typeface="Times New Roman"/>
                        </a:rPr>
                        <a:t>2022</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100">
                          <a:latin typeface="Times New Roman"/>
                          <a:ea typeface="Times New Roman"/>
                          <a:cs typeface="Times New Roman"/>
                          <a:sym typeface="Times New Roman"/>
                        </a:rPr>
                        <a:t>Skipjack</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100">
                          <a:latin typeface="Times New Roman"/>
                          <a:ea typeface="Times New Roman"/>
                          <a:cs typeface="Times New Roman"/>
                          <a:sym typeface="Times New Roman"/>
                        </a:rPr>
                        <a:t>Prevention of data interception and eavesdropping</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100">
                          <a:latin typeface="Times New Roman"/>
                          <a:ea typeface="Times New Roman"/>
                          <a:cs typeface="Times New Roman"/>
                          <a:sym typeface="Times New Roman"/>
                        </a:rPr>
                        <a:t>Risk of data exposure during encryption/decryption</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100" dirty="0">
                          <a:latin typeface="Times New Roman"/>
                          <a:ea typeface="Times New Roman"/>
                          <a:cs typeface="Times New Roman"/>
                          <a:sym typeface="Times New Roman"/>
                        </a:rPr>
                        <a:t>A symmetric encryption algorithm used in the Clipper chip for government applications.</a:t>
                      </a:r>
                      <a:endParaRPr sz="110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bl>
          </a:graphicData>
        </a:graphic>
      </p:graphicFrame>
      <p:sp>
        <p:nvSpPr>
          <p:cNvPr id="6" name="Google Shape;99;p2">
            <a:extLst>
              <a:ext uri="{FF2B5EF4-FFF2-40B4-BE49-F238E27FC236}">
                <a16:creationId xmlns:a16="http://schemas.microsoft.com/office/drawing/2014/main" id="{040D1E93-4BFC-2E9B-5632-45C853DDA2D2}"/>
              </a:ext>
            </a:extLst>
          </p:cNvPr>
          <p:cNvSpPr txBox="1">
            <a:spLocks noGrp="1"/>
          </p:cNvSpPr>
          <p:nvPr>
            <p:ph type="dt" sz="half"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17/05/2024</a:t>
            </a:r>
            <a:endParaRPr dirty="0"/>
          </a:p>
        </p:txBody>
      </p:sp>
    </p:spTree>
    <p:extLst>
      <p:ext uri="{BB962C8B-B14F-4D97-AF65-F5344CB8AC3E}">
        <p14:creationId xmlns:p14="http://schemas.microsoft.com/office/powerpoint/2010/main" val="3797525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01C3FE-C089-E227-561E-98FD78A6EF1B}"/>
              </a:ext>
            </a:extLst>
          </p:cNvPr>
          <p:cNvSpPr>
            <a:spLocks noGrp="1"/>
          </p:cNvSpPr>
          <p:nvPr>
            <p:ph idx="1"/>
          </p:nvPr>
        </p:nvSpPr>
        <p:spPr/>
        <p:txBody>
          <a:bodyPr>
            <a:normAutofit/>
          </a:bodyPr>
          <a:lstStyle/>
          <a:p>
            <a:pPr marL="0" indent="0">
              <a:buNone/>
            </a:pPr>
            <a:r>
              <a:rPr lang="en-IN" b="1" dirty="0">
                <a:latin typeface="+mj-lt"/>
              </a:rPr>
              <a:t>Challenges in existing system:</a:t>
            </a:r>
          </a:p>
          <a:p>
            <a:pPr marL="0" indent="0">
              <a:buNone/>
            </a:pPr>
            <a:endParaRPr lang="en-IN" dirty="0"/>
          </a:p>
          <a:p>
            <a:r>
              <a:rPr lang="en-US" sz="1800" b="0" i="0" u="none" strike="noStrike" dirty="0">
                <a:solidFill>
                  <a:srgbClr val="000000"/>
                </a:solidFill>
                <a:effectLst/>
                <a:latin typeface="Times New Roman" panose="02020603050405020304" pitchFamily="18" charset="0"/>
              </a:rPr>
              <a:t>Traditional eye health assessments heavily rely on ophthalmologists conducting manual examinations, which can be time-intensive and may lead to long waiting times for patients.</a:t>
            </a:r>
          </a:p>
          <a:p>
            <a:r>
              <a:rPr lang="en-US" sz="1800" b="0" i="0" u="none" strike="noStrike" dirty="0">
                <a:solidFill>
                  <a:srgbClr val="000000"/>
                </a:solidFill>
                <a:effectLst/>
                <a:latin typeface="Times New Roman" panose="02020603050405020304" pitchFamily="18" charset="0"/>
              </a:rPr>
              <a:t>Manual examinations are prone to human error, potentially resulting in misdiagnoses or overlooking subtle early signs of eye diseases..</a:t>
            </a:r>
          </a:p>
          <a:p>
            <a:r>
              <a:rPr lang="en-US" sz="1800" b="0" i="0" u="none" strike="noStrike" dirty="0">
                <a:solidFill>
                  <a:srgbClr val="000000"/>
                </a:solidFill>
                <a:effectLst/>
                <a:latin typeface="Times New Roman" panose="02020603050405020304" pitchFamily="18" charset="0"/>
              </a:rPr>
              <a:t>Specialized eye care professionals might not be easily accessible in remote or underserved areas, causing delays in getting appointments and treatment.</a:t>
            </a:r>
          </a:p>
          <a:p>
            <a:r>
              <a:rPr lang="en-US" sz="1800" b="0" i="0" u="none" strike="noStrike" dirty="0">
                <a:solidFill>
                  <a:srgbClr val="000000"/>
                </a:solidFill>
                <a:effectLst/>
                <a:latin typeface="Times New Roman" panose="02020603050405020304" pitchFamily="18" charset="0"/>
              </a:rPr>
              <a:t>Patients in rural or distant locations often face challenges in reaching eye care facilities, further exacerbating delays in diagnosis and treatment.</a:t>
            </a:r>
          </a:p>
        </p:txBody>
      </p:sp>
      <p:sp>
        <p:nvSpPr>
          <p:cNvPr id="4" name="Slide Number Placeholder 3">
            <a:extLst>
              <a:ext uri="{FF2B5EF4-FFF2-40B4-BE49-F238E27FC236}">
                <a16:creationId xmlns:a16="http://schemas.microsoft.com/office/drawing/2014/main" id="{3D57777E-C6A3-8784-F82D-3CD680D021E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5" name="Google Shape;98;p2">
            <a:extLst>
              <a:ext uri="{FF2B5EF4-FFF2-40B4-BE49-F238E27FC236}">
                <a16:creationId xmlns:a16="http://schemas.microsoft.com/office/drawing/2014/main" id="{0E249D06-AFBD-F2CA-5E37-19923307A527}"/>
              </a:ext>
            </a:extLst>
          </p:cNvPr>
          <p:cNvPicPr preferRelativeResize="0"/>
          <p:nvPr/>
        </p:nvPicPr>
        <p:blipFill rotWithShape="1">
          <a:blip r:embed="rId2">
            <a:alphaModFix/>
          </a:blip>
          <a:srcRect/>
          <a:stretch/>
        </p:blipFill>
        <p:spPr>
          <a:xfrm>
            <a:off x="228600" y="553353"/>
            <a:ext cx="2237740" cy="755015"/>
          </a:xfrm>
          <a:prstGeom prst="rect">
            <a:avLst/>
          </a:prstGeom>
          <a:noFill/>
          <a:ln>
            <a:noFill/>
          </a:ln>
        </p:spPr>
      </p:pic>
      <p:sp>
        <p:nvSpPr>
          <p:cNvPr id="2" name="Google Shape;99;p2">
            <a:extLst>
              <a:ext uri="{FF2B5EF4-FFF2-40B4-BE49-F238E27FC236}">
                <a16:creationId xmlns:a16="http://schemas.microsoft.com/office/drawing/2014/main" id="{3619D4A4-8633-95B4-D886-52455B25A041}"/>
              </a:ext>
            </a:extLst>
          </p:cNvPr>
          <p:cNvSpPr txBox="1">
            <a:spLocks noGrp="1"/>
          </p:cNvSpPr>
          <p:nvPr>
            <p:ph type="dt" sz="half"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17/05/2024</a:t>
            </a:r>
            <a:endParaRPr dirty="0"/>
          </a:p>
        </p:txBody>
      </p:sp>
    </p:spTree>
    <p:extLst>
      <p:ext uri="{BB962C8B-B14F-4D97-AF65-F5344CB8AC3E}">
        <p14:creationId xmlns:p14="http://schemas.microsoft.com/office/powerpoint/2010/main" val="2153883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47943E-9B01-5E0C-5E96-436CC6C105C8}"/>
              </a:ext>
            </a:extLst>
          </p:cNvPr>
          <p:cNvSpPr>
            <a:spLocks noGrp="1"/>
          </p:cNvSpPr>
          <p:nvPr>
            <p:ph idx="1"/>
          </p:nvPr>
        </p:nvSpPr>
        <p:spPr/>
        <p:txBody>
          <a:bodyPr/>
          <a:lstStyle/>
          <a:p>
            <a:pPr marL="0" indent="0">
              <a:buNone/>
            </a:pPr>
            <a:r>
              <a:rPr lang="en-IN" b="1" dirty="0">
                <a:latin typeface="+mj-lt"/>
              </a:rPr>
              <a:t>Scope and application of project:</a:t>
            </a:r>
          </a:p>
          <a:p>
            <a:pPr marL="0" indent="0">
              <a:buNone/>
            </a:pPr>
            <a:endParaRPr lang="en-IN" dirty="0"/>
          </a:p>
          <a:p>
            <a:r>
              <a:rPr lang="en-US" sz="1800" b="0" i="0" u="none" strike="noStrike" dirty="0">
                <a:solidFill>
                  <a:srgbClr val="000000"/>
                </a:solidFill>
                <a:effectLst/>
                <a:latin typeface="Times New Roman" panose="02020603050405020304" pitchFamily="18" charset="0"/>
              </a:rPr>
              <a:t>The system incorporates advanced image analysis model VGG16, which automate the screening of retinal images.</a:t>
            </a:r>
          </a:p>
          <a:p>
            <a:r>
              <a:rPr lang="en-US" sz="1800" b="0" i="0" u="none" strike="noStrike" dirty="0">
                <a:solidFill>
                  <a:srgbClr val="000000"/>
                </a:solidFill>
                <a:effectLst/>
                <a:latin typeface="Times New Roman" panose="02020603050405020304" pitchFamily="18" charset="0"/>
              </a:rPr>
              <a:t>By leveraging this AI model, the system minimizes the need for labor-intensive manual examinations, thereby speeding up the assessment process and reducing the likelihood of human errors.</a:t>
            </a:r>
          </a:p>
          <a:p>
            <a:r>
              <a:rPr lang="en-US" sz="1800" b="0" i="0" u="none" strike="noStrike" dirty="0">
                <a:solidFill>
                  <a:srgbClr val="000000"/>
                </a:solidFill>
                <a:effectLst/>
                <a:latin typeface="Times New Roman" panose="02020603050405020304" pitchFamily="18" charset="0"/>
              </a:rPr>
              <a:t>The frontend interface of the system is designed to be user-friendly, enabling users to easily upload their retinal images and navigate through the assessment process without technical difficulties.</a:t>
            </a:r>
          </a:p>
        </p:txBody>
      </p:sp>
      <p:sp>
        <p:nvSpPr>
          <p:cNvPr id="4" name="Slide Number Placeholder 3">
            <a:extLst>
              <a:ext uri="{FF2B5EF4-FFF2-40B4-BE49-F238E27FC236}">
                <a16:creationId xmlns:a16="http://schemas.microsoft.com/office/drawing/2014/main" id="{B29E1AEA-D15C-4C12-14BB-A8CF3C9F13A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5" name="Google Shape;98;p2">
            <a:extLst>
              <a:ext uri="{FF2B5EF4-FFF2-40B4-BE49-F238E27FC236}">
                <a16:creationId xmlns:a16="http://schemas.microsoft.com/office/drawing/2014/main" id="{50A026CA-5835-ED67-C532-137A51DBD05C}"/>
              </a:ext>
            </a:extLst>
          </p:cNvPr>
          <p:cNvPicPr preferRelativeResize="0"/>
          <p:nvPr/>
        </p:nvPicPr>
        <p:blipFill rotWithShape="1">
          <a:blip r:embed="rId2">
            <a:alphaModFix/>
          </a:blip>
          <a:srcRect/>
          <a:stretch/>
        </p:blipFill>
        <p:spPr>
          <a:xfrm>
            <a:off x="228600" y="553353"/>
            <a:ext cx="2237740" cy="755015"/>
          </a:xfrm>
          <a:prstGeom prst="rect">
            <a:avLst/>
          </a:prstGeom>
          <a:noFill/>
          <a:ln>
            <a:noFill/>
          </a:ln>
        </p:spPr>
      </p:pic>
      <p:sp>
        <p:nvSpPr>
          <p:cNvPr id="2" name="Google Shape;99;p2">
            <a:extLst>
              <a:ext uri="{FF2B5EF4-FFF2-40B4-BE49-F238E27FC236}">
                <a16:creationId xmlns:a16="http://schemas.microsoft.com/office/drawing/2014/main" id="{C286022D-556A-D397-40ED-B9EE3EA1035C}"/>
              </a:ext>
            </a:extLst>
          </p:cNvPr>
          <p:cNvSpPr txBox="1">
            <a:spLocks noGrp="1"/>
          </p:cNvSpPr>
          <p:nvPr>
            <p:ph type="dt" sz="half"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17/05/2024</a:t>
            </a:r>
            <a:endParaRPr dirty="0"/>
          </a:p>
        </p:txBody>
      </p:sp>
    </p:spTree>
    <p:extLst>
      <p:ext uri="{BB962C8B-B14F-4D97-AF65-F5344CB8AC3E}">
        <p14:creationId xmlns:p14="http://schemas.microsoft.com/office/powerpoint/2010/main" val="3058202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4864</TotalTime>
  <Words>1838</Words>
  <Application>Microsoft Office PowerPoint</Application>
  <PresentationFormat>On-screen Show (4:3)</PresentationFormat>
  <Paragraphs>201</Paragraphs>
  <Slides>22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 Black</vt:lpstr>
      <vt:lpstr>Calibri</vt:lpstr>
      <vt:lpstr>Calibri Light</vt:lpstr>
      <vt:lpstr>Times New Roman</vt:lpstr>
      <vt:lpstr>Office Theme</vt:lpstr>
      <vt:lpstr>Eye Health Station: A station with more medical insights for eye checkup</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Kevin</dc:creator>
  <cp:lastModifiedBy>Jyothiradhithya K</cp:lastModifiedBy>
  <cp:revision>16</cp:revision>
  <dcterms:created xsi:type="dcterms:W3CDTF">2020-05-13T07:00:09Z</dcterms:created>
  <dcterms:modified xsi:type="dcterms:W3CDTF">2024-05-16T05:24:22Z</dcterms:modified>
</cp:coreProperties>
</file>