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9" r:id="rId4"/>
  </p:sldMasterIdLst>
  <p:notesMasterIdLst>
    <p:notesMasterId r:id="rId21"/>
  </p:notesMasterIdLst>
  <p:sldIdLst>
    <p:sldId id="256" r:id="rId5"/>
    <p:sldId id="258" r:id="rId6"/>
    <p:sldId id="257" r:id="rId7"/>
    <p:sldId id="260" r:id="rId8"/>
    <p:sldId id="262" r:id="rId9"/>
    <p:sldId id="271" r:id="rId10"/>
    <p:sldId id="272" r:id="rId11"/>
    <p:sldId id="261" r:id="rId12"/>
    <p:sldId id="267" r:id="rId13"/>
    <p:sldId id="268" r:id="rId14"/>
    <p:sldId id="269" r:id="rId15"/>
    <p:sldId id="270" r:id="rId16"/>
    <p:sldId id="264" r:id="rId17"/>
    <p:sldId id="265" r:id="rId18"/>
    <p:sldId id="273"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0B3699-D370-4403-8EF1-E9C98C7954E8}">
          <p14:sldIdLst>
            <p14:sldId id="256"/>
            <p14:sldId id="258"/>
            <p14:sldId id="257"/>
            <p14:sldId id="260"/>
            <p14:sldId id="262"/>
            <p14:sldId id="271"/>
            <p14:sldId id="272"/>
            <p14:sldId id="261"/>
            <p14:sldId id="267"/>
            <p14:sldId id="268"/>
            <p14:sldId id="269"/>
            <p14:sldId id="270"/>
            <p14:sldId id="264"/>
            <p14:sldId id="265"/>
            <p14:sldId id="27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5F717E-1110-4C39-94C0-3FB1ADA2B030}" v="7" dt="2023-05-05T13:56:08.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ain Shaik" userId="f8d567de1f2552d3" providerId="LiveId" clId="{7D5F717E-1110-4C39-94C0-3FB1ADA2B030}"/>
    <pc:docChg chg="custSel modSld modMainMaster">
      <pc:chgData name="Hussain Shaik" userId="f8d567de1f2552d3" providerId="LiveId" clId="{7D5F717E-1110-4C39-94C0-3FB1ADA2B030}" dt="2023-05-05T13:56:09.039" v="15" actId="27636"/>
      <pc:docMkLst>
        <pc:docMk/>
      </pc:docMkLst>
      <pc:sldChg chg="modSp mod">
        <pc:chgData name="Hussain Shaik" userId="f8d567de1f2552d3" providerId="LiveId" clId="{7D5F717E-1110-4C39-94C0-3FB1ADA2B030}" dt="2023-05-05T13:56:09.039" v="15" actId="27636"/>
        <pc:sldMkLst>
          <pc:docMk/>
          <pc:sldMk cId="826041343" sldId="258"/>
        </pc:sldMkLst>
        <pc:spChg chg="mod">
          <ac:chgData name="Hussain Shaik" userId="f8d567de1f2552d3" providerId="LiveId" clId="{7D5F717E-1110-4C39-94C0-3FB1ADA2B030}" dt="2023-05-05T13:56:09.039" v="15" actId="27636"/>
          <ac:spMkLst>
            <pc:docMk/>
            <pc:sldMk cId="826041343" sldId="258"/>
            <ac:spMk id="2" creationId="{8FF63883-D4A6-6103-3017-8DE0103794D1}"/>
          </ac:spMkLst>
        </pc:spChg>
      </pc:sldChg>
      <pc:sldChg chg="modSp mod">
        <pc:chgData name="Hussain Shaik" userId="f8d567de1f2552d3" providerId="LiveId" clId="{7D5F717E-1110-4C39-94C0-3FB1ADA2B030}" dt="2023-05-05T13:55:36.022" v="12" actId="27636"/>
        <pc:sldMkLst>
          <pc:docMk/>
          <pc:sldMk cId="2217387849" sldId="261"/>
        </pc:sldMkLst>
        <pc:spChg chg="mod">
          <ac:chgData name="Hussain Shaik" userId="f8d567de1f2552d3" providerId="LiveId" clId="{7D5F717E-1110-4C39-94C0-3FB1ADA2B030}" dt="2023-05-05T13:55:36.022" v="12" actId="27636"/>
          <ac:spMkLst>
            <pc:docMk/>
            <pc:sldMk cId="2217387849" sldId="261"/>
            <ac:spMk id="3" creationId="{C49E012C-1902-6E8C-CBA8-0C32D74F9E60}"/>
          </ac:spMkLst>
        </pc:spChg>
      </pc:sldChg>
      <pc:sldChg chg="modSp mod">
        <pc:chgData name="Hussain Shaik" userId="f8d567de1f2552d3" providerId="LiveId" clId="{7D5F717E-1110-4C39-94C0-3FB1ADA2B030}" dt="2023-05-05T13:56:09.007" v="14" actId="27636"/>
        <pc:sldMkLst>
          <pc:docMk/>
          <pc:sldMk cId="1424468783" sldId="262"/>
        </pc:sldMkLst>
        <pc:spChg chg="mod">
          <ac:chgData name="Hussain Shaik" userId="f8d567de1f2552d3" providerId="LiveId" clId="{7D5F717E-1110-4C39-94C0-3FB1ADA2B030}" dt="2023-05-05T13:56:09.007" v="14" actId="27636"/>
          <ac:spMkLst>
            <pc:docMk/>
            <pc:sldMk cId="1424468783" sldId="262"/>
            <ac:spMk id="4" creationId="{68673989-53B2-F522-A35F-9575051B5F06}"/>
          </ac:spMkLst>
        </pc:spChg>
      </pc:sldChg>
      <pc:sldChg chg="modSp">
        <pc:chgData name="Hussain Shaik" userId="f8d567de1f2552d3" providerId="LiveId" clId="{7D5F717E-1110-4C39-94C0-3FB1ADA2B030}" dt="2023-05-05T13:56:08.913" v="13"/>
        <pc:sldMkLst>
          <pc:docMk/>
          <pc:sldMk cId="45534584" sldId="271"/>
        </pc:sldMkLst>
        <pc:spChg chg="mod">
          <ac:chgData name="Hussain Shaik" userId="f8d567de1f2552d3" providerId="LiveId" clId="{7D5F717E-1110-4C39-94C0-3FB1ADA2B030}" dt="2023-05-05T13:56:08.913" v="13"/>
          <ac:spMkLst>
            <pc:docMk/>
            <pc:sldMk cId="45534584" sldId="271"/>
            <ac:spMk id="2" creationId="{CF355FD8-B4D3-468D-5DF7-8D6BF3CD1360}"/>
          </ac:spMkLst>
        </pc:spChg>
      </pc:sldChg>
      <pc:sldChg chg="modSp mod">
        <pc:chgData name="Hussain Shaik" userId="f8d567de1f2552d3" providerId="LiveId" clId="{7D5F717E-1110-4C39-94C0-3FB1ADA2B030}" dt="2023-05-05T13:56:08.913" v="13"/>
        <pc:sldMkLst>
          <pc:docMk/>
          <pc:sldMk cId="2537690443" sldId="272"/>
        </pc:sldMkLst>
        <pc:spChg chg="mod">
          <ac:chgData name="Hussain Shaik" userId="f8d567de1f2552d3" providerId="LiveId" clId="{7D5F717E-1110-4C39-94C0-3FB1ADA2B030}" dt="2023-05-05T13:56:08.913" v="13"/>
          <ac:spMkLst>
            <pc:docMk/>
            <pc:sldMk cId="2537690443" sldId="272"/>
            <ac:spMk id="2" creationId="{25EC70A0-F470-4CA8-827F-C06F1478C523}"/>
          </ac:spMkLst>
        </pc:spChg>
        <pc:spChg chg="mod">
          <ac:chgData name="Hussain Shaik" userId="f8d567de1f2552d3" providerId="LiveId" clId="{7D5F717E-1110-4C39-94C0-3FB1ADA2B030}" dt="2023-05-05T13:56:08.913" v="13"/>
          <ac:spMkLst>
            <pc:docMk/>
            <pc:sldMk cId="2537690443" sldId="272"/>
            <ac:spMk id="3" creationId="{D68CF921-5B71-B5DE-E105-2FD2EF7BB8E0}"/>
          </ac:spMkLst>
        </pc:spChg>
      </pc:sldChg>
      <pc:sldMasterChg chg="modSldLayout">
        <pc:chgData name="Hussain Shaik" userId="f8d567de1f2552d3" providerId="LiveId" clId="{7D5F717E-1110-4C39-94C0-3FB1ADA2B030}" dt="2023-05-05T13:55:09.409" v="0"/>
        <pc:sldMasterMkLst>
          <pc:docMk/>
          <pc:sldMasterMk cId="1706241104" sldId="2147483777"/>
        </pc:sldMasterMkLst>
        <pc:sldLayoutChg chg="delSp">
          <pc:chgData name="Hussain Shaik" userId="f8d567de1f2552d3" providerId="LiveId" clId="{7D5F717E-1110-4C39-94C0-3FB1ADA2B030}" dt="2023-05-05T13:55:09.409" v="0"/>
          <pc:sldLayoutMkLst>
            <pc:docMk/>
            <pc:sldMasterMk cId="1706241104" sldId="2147483777"/>
            <pc:sldLayoutMk cId="1385477507" sldId="2147483795"/>
          </pc:sldLayoutMkLst>
          <pc:picChg chg="del">
            <ac:chgData name="Hussain Shaik" userId="f8d567de1f2552d3" providerId="LiveId" clId="{7D5F717E-1110-4C39-94C0-3FB1ADA2B030}" dt="2023-05-05T13:55:09.409" v="0"/>
            <ac:picMkLst>
              <pc:docMk/>
              <pc:sldMasterMk cId="1706241104" sldId="2147483777"/>
              <pc:sldLayoutMk cId="1385477507" sldId="2147483795"/>
              <ac:picMk id="9" creationId="{00000000-0000-0000-0000-000000000000}"/>
            </ac:picMkLst>
          </pc:picChg>
        </pc:sldLayoutChg>
        <pc:sldLayoutChg chg="delSp">
          <pc:chgData name="Hussain Shaik" userId="f8d567de1f2552d3" providerId="LiveId" clId="{7D5F717E-1110-4C39-94C0-3FB1ADA2B030}" dt="2023-05-05T13:55:09.409" v="0"/>
          <pc:sldLayoutMkLst>
            <pc:docMk/>
            <pc:sldMasterMk cId="1706241104" sldId="2147483777"/>
            <pc:sldLayoutMk cId="2683984316" sldId="2147483796"/>
          </pc:sldLayoutMkLst>
          <pc:spChg chg="del">
            <ac:chgData name="Hussain Shaik" userId="f8d567de1f2552d3" providerId="LiveId" clId="{7D5F717E-1110-4C39-94C0-3FB1ADA2B030}" dt="2023-05-05T13:55:09.409" v="0"/>
            <ac:spMkLst>
              <pc:docMk/>
              <pc:sldMasterMk cId="1706241104" sldId="2147483777"/>
              <pc:sldLayoutMk cId="2683984316" sldId="2147483796"/>
              <ac:spMk id="9" creationId="{00000000-0000-0000-0000-000000000000}"/>
            </ac:spMkLst>
          </pc:spChg>
          <pc:spChg chg="del">
            <ac:chgData name="Hussain Shaik" userId="f8d567de1f2552d3" providerId="LiveId" clId="{7D5F717E-1110-4C39-94C0-3FB1ADA2B030}" dt="2023-05-05T13:55:09.409" v="0"/>
            <ac:spMkLst>
              <pc:docMk/>
              <pc:sldMasterMk cId="1706241104" sldId="2147483777"/>
              <pc:sldLayoutMk cId="2683984316" sldId="2147483796"/>
              <ac:spMk id="10" creationId="{00000000-0000-0000-0000-000000000000}"/>
            </ac:spMkLst>
          </pc:spChg>
          <pc:picChg chg="del">
            <ac:chgData name="Hussain Shaik" userId="f8d567de1f2552d3" providerId="LiveId" clId="{7D5F717E-1110-4C39-94C0-3FB1ADA2B030}" dt="2023-05-05T13:55:09.409" v="0"/>
            <ac:picMkLst>
              <pc:docMk/>
              <pc:sldMasterMk cId="1706241104" sldId="2147483777"/>
              <pc:sldLayoutMk cId="2683984316" sldId="2147483796"/>
              <ac:picMk id="13" creationId="{00000000-0000-0000-0000-000000000000}"/>
            </ac:picMkLst>
          </pc:picChg>
        </pc:sldLayoutChg>
      </pc:sldMasterChg>
    </pc:docChg>
  </pc:docChgLst>
  <pc:docChgLst>
    <pc:chgData name="Hussain Shaik" userId="f8d567de1f2552d3" providerId="LiveId" clId="{A458F29F-9476-4DE4-B816-DA42A3485EB0}"/>
    <pc:docChg chg="custSel addSld modSld modMainMaster modSection">
      <pc:chgData name="Hussain Shaik" userId="f8d567de1f2552d3" providerId="LiveId" clId="{A458F29F-9476-4DE4-B816-DA42A3485EB0}" dt="2023-04-26T20:04:35.756" v="44"/>
      <pc:docMkLst>
        <pc:docMk/>
      </pc:docMkLst>
      <pc:sldChg chg="modSp mod">
        <pc:chgData name="Hussain Shaik" userId="f8d567de1f2552d3" providerId="LiveId" clId="{A458F29F-9476-4DE4-B816-DA42A3485EB0}" dt="2023-04-26T19:57:03.215" v="7" actId="404"/>
        <pc:sldMkLst>
          <pc:docMk/>
          <pc:sldMk cId="826041343" sldId="258"/>
        </pc:sldMkLst>
        <pc:spChg chg="mod">
          <ac:chgData name="Hussain Shaik" userId="f8d567de1f2552d3" providerId="LiveId" clId="{A458F29F-9476-4DE4-B816-DA42A3485EB0}" dt="2023-04-26T19:57:03.215" v="7" actId="404"/>
          <ac:spMkLst>
            <pc:docMk/>
            <pc:sldMk cId="826041343" sldId="258"/>
            <ac:spMk id="2" creationId="{8FF63883-D4A6-6103-3017-8DE0103794D1}"/>
          </ac:spMkLst>
        </pc:spChg>
        <pc:spChg chg="mod">
          <ac:chgData name="Hussain Shaik" userId="f8d567de1f2552d3" providerId="LiveId" clId="{A458F29F-9476-4DE4-B816-DA42A3485EB0}" dt="2023-04-26T19:56:40.939" v="4" actId="404"/>
          <ac:spMkLst>
            <pc:docMk/>
            <pc:sldMk cId="826041343" sldId="258"/>
            <ac:spMk id="3" creationId="{80D519B2-AEF4-0091-D031-18B770ECAF11}"/>
          </ac:spMkLst>
        </pc:spChg>
      </pc:sldChg>
      <pc:sldChg chg="modSp">
        <pc:chgData name="Hussain Shaik" userId="f8d567de1f2552d3" providerId="LiveId" clId="{A458F29F-9476-4DE4-B816-DA42A3485EB0}" dt="2023-04-26T20:04:16.246" v="42"/>
        <pc:sldMkLst>
          <pc:docMk/>
          <pc:sldMk cId="3444632293" sldId="265"/>
        </pc:sldMkLst>
        <pc:spChg chg="mod">
          <ac:chgData name="Hussain Shaik" userId="f8d567de1f2552d3" providerId="LiveId" clId="{A458F29F-9476-4DE4-B816-DA42A3485EB0}" dt="2023-04-26T20:04:16.246" v="42"/>
          <ac:spMkLst>
            <pc:docMk/>
            <pc:sldMk cId="3444632293" sldId="265"/>
            <ac:spMk id="2" creationId="{8AAF85A1-885C-F76D-5470-8CAE6332AE6D}"/>
          </ac:spMkLst>
        </pc:spChg>
      </pc:sldChg>
      <pc:sldChg chg="modSp">
        <pc:chgData name="Hussain Shaik" userId="f8d567de1f2552d3" providerId="LiveId" clId="{A458F29F-9476-4DE4-B816-DA42A3485EB0}" dt="2023-04-26T20:04:30.726" v="43"/>
        <pc:sldMkLst>
          <pc:docMk/>
          <pc:sldMk cId="45534584" sldId="271"/>
        </pc:sldMkLst>
        <pc:spChg chg="mod">
          <ac:chgData name="Hussain Shaik" userId="f8d567de1f2552d3" providerId="LiveId" clId="{A458F29F-9476-4DE4-B816-DA42A3485EB0}" dt="2023-04-26T20:04:30.726" v="43"/>
          <ac:spMkLst>
            <pc:docMk/>
            <pc:sldMk cId="45534584" sldId="271"/>
            <ac:spMk id="2" creationId="{CF355FD8-B4D3-468D-5DF7-8D6BF3CD1360}"/>
          </ac:spMkLst>
        </pc:spChg>
      </pc:sldChg>
      <pc:sldChg chg="modSp">
        <pc:chgData name="Hussain Shaik" userId="f8d567de1f2552d3" providerId="LiveId" clId="{A458F29F-9476-4DE4-B816-DA42A3485EB0}" dt="2023-04-26T20:04:30.726" v="43"/>
        <pc:sldMkLst>
          <pc:docMk/>
          <pc:sldMk cId="2537690443" sldId="272"/>
        </pc:sldMkLst>
        <pc:spChg chg="mod">
          <ac:chgData name="Hussain Shaik" userId="f8d567de1f2552d3" providerId="LiveId" clId="{A458F29F-9476-4DE4-B816-DA42A3485EB0}" dt="2023-04-26T20:04:30.726" v="43"/>
          <ac:spMkLst>
            <pc:docMk/>
            <pc:sldMk cId="2537690443" sldId="272"/>
            <ac:spMk id="2" creationId="{25EC70A0-F470-4CA8-827F-C06F1478C523}"/>
          </ac:spMkLst>
        </pc:spChg>
        <pc:spChg chg="mod">
          <ac:chgData name="Hussain Shaik" userId="f8d567de1f2552d3" providerId="LiveId" clId="{A458F29F-9476-4DE4-B816-DA42A3485EB0}" dt="2023-04-26T20:04:30.726" v="43"/>
          <ac:spMkLst>
            <pc:docMk/>
            <pc:sldMk cId="2537690443" sldId="272"/>
            <ac:spMk id="3" creationId="{D68CF921-5B71-B5DE-E105-2FD2EF7BB8E0}"/>
          </ac:spMkLst>
        </pc:spChg>
      </pc:sldChg>
      <pc:sldChg chg="addSp delSp modSp new mod">
        <pc:chgData name="Hussain Shaik" userId="f8d567de1f2552d3" providerId="LiveId" clId="{A458F29F-9476-4DE4-B816-DA42A3485EB0}" dt="2023-04-26T20:03:45.765" v="40" actId="255"/>
        <pc:sldMkLst>
          <pc:docMk/>
          <pc:sldMk cId="597532546" sldId="273"/>
        </pc:sldMkLst>
        <pc:spChg chg="mod">
          <ac:chgData name="Hussain Shaik" userId="f8d567de1f2552d3" providerId="LiveId" clId="{A458F29F-9476-4DE4-B816-DA42A3485EB0}" dt="2023-04-26T20:03:28.504" v="38" actId="255"/>
          <ac:spMkLst>
            <pc:docMk/>
            <pc:sldMk cId="597532546" sldId="273"/>
            <ac:spMk id="2" creationId="{F01E705D-B7A8-D10F-8AC5-C7922A683FE8}"/>
          </ac:spMkLst>
        </pc:spChg>
        <pc:spChg chg="del">
          <ac:chgData name="Hussain Shaik" userId="f8d567de1f2552d3" providerId="LiveId" clId="{A458F29F-9476-4DE4-B816-DA42A3485EB0}" dt="2023-04-26T19:59:59.675" v="20" actId="21"/>
          <ac:spMkLst>
            <pc:docMk/>
            <pc:sldMk cId="597532546" sldId="273"/>
            <ac:spMk id="3" creationId="{1F7A09E3-572D-3C0A-697A-B508438B5000}"/>
          </ac:spMkLst>
        </pc:spChg>
        <pc:spChg chg="add del mod">
          <ac:chgData name="Hussain Shaik" userId="f8d567de1f2552d3" providerId="LiveId" clId="{A458F29F-9476-4DE4-B816-DA42A3485EB0}" dt="2023-04-26T20:03:45.765" v="40" actId="255"/>
          <ac:spMkLst>
            <pc:docMk/>
            <pc:sldMk cId="597532546" sldId="273"/>
            <ac:spMk id="4" creationId="{253A8633-0BAE-FE8C-4CA2-5813FB6FAC81}"/>
          </ac:spMkLst>
        </pc:spChg>
        <pc:spChg chg="add del mod">
          <ac:chgData name="Hussain Shaik" userId="f8d567de1f2552d3" providerId="LiveId" clId="{A458F29F-9476-4DE4-B816-DA42A3485EB0}" dt="2023-04-26T20:00:24.074" v="24"/>
          <ac:spMkLst>
            <pc:docMk/>
            <pc:sldMk cId="597532546" sldId="273"/>
            <ac:spMk id="5" creationId="{693DD544-805B-2136-9951-7905B43AE4ED}"/>
          </ac:spMkLst>
        </pc:spChg>
      </pc:sldChg>
      <pc:sldMasterChg chg="setBg">
        <pc:chgData name="Hussain Shaik" userId="f8d567de1f2552d3" providerId="LiveId" clId="{A458F29F-9476-4DE4-B816-DA42A3485EB0}" dt="2023-04-26T20:04:16.246" v="42"/>
        <pc:sldMasterMkLst>
          <pc:docMk/>
          <pc:sldMasterMk cId="823553160" sldId="2147483741"/>
        </pc:sldMasterMkLst>
      </pc:sldMasterChg>
      <pc:sldMasterChg chg="setBg">
        <pc:chgData name="Hussain Shaik" userId="f8d567de1f2552d3" providerId="LiveId" clId="{A458F29F-9476-4DE4-B816-DA42A3485EB0}" dt="2023-04-26T20:04:35.756" v="44"/>
        <pc:sldMasterMkLst>
          <pc:docMk/>
          <pc:sldMasterMk cId="2228669883" sldId="2147483759"/>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849606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3516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9445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5/5/2023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556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5/5/2023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81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5/5/2023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2229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8BFACF8-E63D-4673-A128-83547867BB7A}" type="datetime1">
              <a:rPr lang="en-US" smtClean="0"/>
              <a:t>5/5/2023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42063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75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5/5/2023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282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5/5/2023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368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684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5/5/2023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907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5/5/2023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808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9359126-4846-4E88-BDD9-5585CC877E47}" type="datetime1">
              <a:rPr lang="en-US" smtClean="0"/>
              <a:t>5/5/2023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5326805"/>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Lst>
  <p:hf sldNum="0" hdr="0" ftr="0" dt="0"/>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lexicool.com/text_analyzer.asp" TargetMode="External"/><Relationship Id="rId2" Type="http://schemas.openxmlformats.org/officeDocument/2006/relationships/hyperlink" Target="https://www.usingenglish.com/resources/text-statistics/" TargetMode="External"/><Relationship Id="rId1" Type="http://schemas.openxmlformats.org/officeDocument/2006/relationships/slideLayout" Target="../slideLayouts/slideLayout13.xml"/><Relationship Id="rId5" Type="http://schemas.openxmlformats.org/officeDocument/2006/relationships/hyperlink" Target="https://aws.amazon.com/what-is/text-analysis/#:~:text=Text%20analysis%20is%20the%20process,sentiments%2C%20and%20other%20actionable%20knowledge" TargetMode="External"/><Relationship Id="rId4" Type="http://schemas.openxmlformats.org/officeDocument/2006/relationships/hyperlink" Target="https://www.webtools.services/text-analyz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202138" y="1923562"/>
            <a:ext cx="7194970" cy="1762030"/>
          </a:xfrm>
        </p:spPr>
        <p:txBody>
          <a:bodyPr anchor="ctr">
            <a:normAutofit/>
          </a:bodyPr>
          <a:lstStyle/>
          <a:p>
            <a:br>
              <a:rPr lang="en-IN" sz="3200" b="0" i="0" u="none" strike="noStrike" baseline="0" dirty="0">
                <a:solidFill>
                  <a:srgbClr val="000000"/>
                </a:solidFill>
                <a:latin typeface="Times New Roman" panose="02020603050405020304" pitchFamily="18" charset="0"/>
              </a:rPr>
            </a:br>
            <a:r>
              <a:rPr lang="en-IN" sz="3200" b="0" i="0" u="none" strike="noStrike" baseline="0" dirty="0">
                <a:solidFill>
                  <a:srgbClr val="000000"/>
                </a:solidFill>
                <a:latin typeface="Times New Roman" panose="02020603050405020304" pitchFamily="18" charset="0"/>
              </a:rPr>
              <a:t> </a:t>
            </a:r>
            <a:r>
              <a:rPr lang="en-IN" sz="3200" b="1" dirty="0">
                <a:solidFill>
                  <a:srgbClr val="000000"/>
                </a:solidFill>
                <a:latin typeface="Engravers MT" panose="02090707080505020304" pitchFamily="18" charset="0"/>
              </a:rPr>
              <a:t>TEXT ANALYZER</a:t>
            </a:r>
            <a:r>
              <a:rPr lang="en-IN" sz="3200" b="1" i="0" u="none" strike="noStrike" baseline="0" dirty="0">
                <a:solidFill>
                  <a:srgbClr val="000000"/>
                </a:solidFill>
                <a:latin typeface="Engravers MT" panose="02090707080505020304" pitchFamily="18" charset="0"/>
              </a:rPr>
              <a:t> </a:t>
            </a:r>
            <a:endParaRPr lang="en-US" sz="3200" dirty="0">
              <a:latin typeface="Engravers MT" panose="02090707080505020304" pitchFamily="18" charset="0"/>
            </a:endParaRPr>
          </a:p>
        </p:txBody>
      </p:sp>
    </p:spTree>
    <p:extLst>
      <p:ext uri="{BB962C8B-B14F-4D97-AF65-F5344CB8AC3E}">
        <p14:creationId xmlns:p14="http://schemas.microsoft.com/office/powerpoint/2010/main" val="375466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55342-E80A-A48F-911B-584CB8B9605E}"/>
              </a:ext>
            </a:extLst>
          </p:cNvPr>
          <p:cNvSpPr>
            <a:spLocks noGrp="1"/>
          </p:cNvSpPr>
          <p:nvPr>
            <p:ph type="title"/>
          </p:nvPr>
        </p:nvSpPr>
        <p:spPr>
          <a:xfrm>
            <a:off x="2895600" y="0"/>
            <a:ext cx="8610600" cy="2057401"/>
          </a:xfrm>
        </p:spPr>
        <p:txBody>
          <a:bodyPr>
            <a:normAutofit/>
          </a:bodyPr>
          <a:lstStyle/>
          <a:p>
            <a:r>
              <a:rPr lang="en-IN" sz="3200" b="1" dirty="0">
                <a:latin typeface="Sitka Small" pitchFamily="2" charset="0"/>
              </a:rPr>
              <a:t>SOURCE CODE</a:t>
            </a:r>
          </a:p>
        </p:txBody>
      </p:sp>
      <p:pic>
        <p:nvPicPr>
          <p:cNvPr id="4" name="Picture 3">
            <a:extLst>
              <a:ext uri="{FF2B5EF4-FFF2-40B4-BE49-F238E27FC236}">
                <a16:creationId xmlns:a16="http://schemas.microsoft.com/office/drawing/2014/main" id="{EB18B89A-B341-7A9A-C355-10CB52FAF2EE}"/>
              </a:ext>
            </a:extLst>
          </p:cNvPr>
          <p:cNvPicPr>
            <a:picLocks noChangeAspect="1"/>
          </p:cNvPicPr>
          <p:nvPr/>
        </p:nvPicPr>
        <p:blipFill>
          <a:blip r:embed="rId2"/>
          <a:stretch>
            <a:fillRect/>
          </a:stretch>
        </p:blipFill>
        <p:spPr>
          <a:xfrm>
            <a:off x="189429" y="1686768"/>
            <a:ext cx="5828816" cy="4872652"/>
          </a:xfrm>
          <a:prstGeom prst="rect">
            <a:avLst/>
          </a:prstGeom>
        </p:spPr>
      </p:pic>
      <p:pic>
        <p:nvPicPr>
          <p:cNvPr id="6" name="Picture 5">
            <a:extLst>
              <a:ext uri="{FF2B5EF4-FFF2-40B4-BE49-F238E27FC236}">
                <a16:creationId xmlns:a16="http://schemas.microsoft.com/office/drawing/2014/main" id="{63FA780F-E3CB-3200-F63F-74F5CAD8B246}"/>
              </a:ext>
            </a:extLst>
          </p:cNvPr>
          <p:cNvPicPr>
            <a:picLocks noChangeAspect="1"/>
          </p:cNvPicPr>
          <p:nvPr/>
        </p:nvPicPr>
        <p:blipFill>
          <a:blip r:embed="rId3"/>
          <a:stretch>
            <a:fillRect/>
          </a:stretch>
        </p:blipFill>
        <p:spPr>
          <a:xfrm>
            <a:off x="6173757" y="1686767"/>
            <a:ext cx="5874938" cy="4872651"/>
          </a:xfrm>
          <a:prstGeom prst="rect">
            <a:avLst/>
          </a:prstGeom>
        </p:spPr>
      </p:pic>
    </p:spTree>
    <p:extLst>
      <p:ext uri="{BB962C8B-B14F-4D97-AF65-F5344CB8AC3E}">
        <p14:creationId xmlns:p14="http://schemas.microsoft.com/office/powerpoint/2010/main" val="210874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2CDC-1C7B-8D51-B779-516F19F32C72}"/>
              </a:ext>
            </a:extLst>
          </p:cNvPr>
          <p:cNvSpPr>
            <a:spLocks noGrp="1"/>
          </p:cNvSpPr>
          <p:nvPr>
            <p:ph type="title"/>
          </p:nvPr>
        </p:nvSpPr>
        <p:spPr>
          <a:xfrm>
            <a:off x="2895600" y="0"/>
            <a:ext cx="8610600" cy="2057401"/>
          </a:xfrm>
        </p:spPr>
        <p:txBody>
          <a:bodyPr>
            <a:normAutofit/>
          </a:bodyPr>
          <a:lstStyle/>
          <a:p>
            <a:r>
              <a:rPr lang="en-IN" sz="3200" b="1" dirty="0">
                <a:latin typeface="Sitka Small" pitchFamily="2" charset="0"/>
              </a:rPr>
              <a:t>SOURCE CODE</a:t>
            </a:r>
          </a:p>
        </p:txBody>
      </p:sp>
      <p:pic>
        <p:nvPicPr>
          <p:cNvPr id="4" name="Picture 3">
            <a:extLst>
              <a:ext uri="{FF2B5EF4-FFF2-40B4-BE49-F238E27FC236}">
                <a16:creationId xmlns:a16="http://schemas.microsoft.com/office/drawing/2014/main" id="{DF844A18-C9F6-1890-B884-AA1F0D2FEC3E}"/>
              </a:ext>
            </a:extLst>
          </p:cNvPr>
          <p:cNvPicPr>
            <a:picLocks noChangeAspect="1"/>
          </p:cNvPicPr>
          <p:nvPr/>
        </p:nvPicPr>
        <p:blipFill>
          <a:blip r:embed="rId2"/>
          <a:stretch>
            <a:fillRect/>
          </a:stretch>
        </p:blipFill>
        <p:spPr>
          <a:xfrm>
            <a:off x="279919" y="1478902"/>
            <a:ext cx="5816081" cy="5071187"/>
          </a:xfrm>
          <a:prstGeom prst="rect">
            <a:avLst/>
          </a:prstGeom>
        </p:spPr>
      </p:pic>
      <p:pic>
        <p:nvPicPr>
          <p:cNvPr id="6" name="Picture 5">
            <a:extLst>
              <a:ext uri="{FF2B5EF4-FFF2-40B4-BE49-F238E27FC236}">
                <a16:creationId xmlns:a16="http://schemas.microsoft.com/office/drawing/2014/main" id="{80FA8334-49A6-810C-703D-CBF562337697}"/>
              </a:ext>
            </a:extLst>
          </p:cNvPr>
          <p:cNvPicPr>
            <a:picLocks noChangeAspect="1"/>
          </p:cNvPicPr>
          <p:nvPr/>
        </p:nvPicPr>
        <p:blipFill>
          <a:blip r:embed="rId3"/>
          <a:stretch>
            <a:fillRect/>
          </a:stretch>
        </p:blipFill>
        <p:spPr>
          <a:xfrm>
            <a:off x="6227405" y="1478901"/>
            <a:ext cx="5816081" cy="5071187"/>
          </a:xfrm>
          <a:prstGeom prst="rect">
            <a:avLst/>
          </a:prstGeom>
        </p:spPr>
      </p:pic>
    </p:spTree>
    <p:extLst>
      <p:ext uri="{BB962C8B-B14F-4D97-AF65-F5344CB8AC3E}">
        <p14:creationId xmlns:p14="http://schemas.microsoft.com/office/powerpoint/2010/main" val="77967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DA90-00E6-BDF1-69E4-52ACBC4917E9}"/>
              </a:ext>
            </a:extLst>
          </p:cNvPr>
          <p:cNvSpPr>
            <a:spLocks noGrp="1"/>
          </p:cNvSpPr>
          <p:nvPr>
            <p:ph type="title"/>
          </p:nvPr>
        </p:nvSpPr>
        <p:spPr>
          <a:xfrm>
            <a:off x="2895600" y="0"/>
            <a:ext cx="8610600" cy="2057401"/>
          </a:xfrm>
        </p:spPr>
        <p:txBody>
          <a:bodyPr>
            <a:normAutofit/>
          </a:bodyPr>
          <a:lstStyle/>
          <a:p>
            <a:r>
              <a:rPr lang="en-IN" sz="3200" b="1" dirty="0">
                <a:latin typeface="Sitka Small" pitchFamily="2" charset="0"/>
              </a:rPr>
              <a:t>SOURCE CODE</a:t>
            </a:r>
          </a:p>
        </p:txBody>
      </p:sp>
      <p:pic>
        <p:nvPicPr>
          <p:cNvPr id="4" name="Picture 3">
            <a:extLst>
              <a:ext uri="{FF2B5EF4-FFF2-40B4-BE49-F238E27FC236}">
                <a16:creationId xmlns:a16="http://schemas.microsoft.com/office/drawing/2014/main" id="{B4A492FE-CF77-3A0C-12AE-F5FA68762AE2}"/>
              </a:ext>
            </a:extLst>
          </p:cNvPr>
          <p:cNvPicPr>
            <a:picLocks noChangeAspect="1"/>
          </p:cNvPicPr>
          <p:nvPr/>
        </p:nvPicPr>
        <p:blipFill>
          <a:blip r:embed="rId2"/>
          <a:stretch>
            <a:fillRect/>
          </a:stretch>
        </p:blipFill>
        <p:spPr>
          <a:xfrm>
            <a:off x="269306" y="1683398"/>
            <a:ext cx="5826693" cy="4932006"/>
          </a:xfrm>
          <a:prstGeom prst="rect">
            <a:avLst/>
          </a:prstGeom>
        </p:spPr>
      </p:pic>
      <p:pic>
        <p:nvPicPr>
          <p:cNvPr id="6" name="Picture 5">
            <a:extLst>
              <a:ext uri="{FF2B5EF4-FFF2-40B4-BE49-F238E27FC236}">
                <a16:creationId xmlns:a16="http://schemas.microsoft.com/office/drawing/2014/main" id="{7B6B3E72-3D73-788A-7956-1F48C379B406}"/>
              </a:ext>
            </a:extLst>
          </p:cNvPr>
          <p:cNvPicPr>
            <a:picLocks noChangeAspect="1"/>
          </p:cNvPicPr>
          <p:nvPr/>
        </p:nvPicPr>
        <p:blipFill>
          <a:blip r:embed="rId3"/>
          <a:stretch>
            <a:fillRect/>
          </a:stretch>
        </p:blipFill>
        <p:spPr>
          <a:xfrm>
            <a:off x="6238764" y="1683398"/>
            <a:ext cx="5746554" cy="4932006"/>
          </a:xfrm>
          <a:prstGeom prst="rect">
            <a:avLst/>
          </a:prstGeom>
        </p:spPr>
      </p:pic>
    </p:spTree>
    <p:extLst>
      <p:ext uri="{BB962C8B-B14F-4D97-AF65-F5344CB8AC3E}">
        <p14:creationId xmlns:p14="http://schemas.microsoft.com/office/powerpoint/2010/main" val="1025920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DEA2E0-4191-AE5C-A2AF-ACDE4DCBA978}"/>
              </a:ext>
            </a:extLst>
          </p:cNvPr>
          <p:cNvSpPr>
            <a:spLocks noGrp="1"/>
          </p:cNvSpPr>
          <p:nvPr>
            <p:ph type="title"/>
          </p:nvPr>
        </p:nvSpPr>
        <p:spPr>
          <a:xfrm>
            <a:off x="1337912" y="102638"/>
            <a:ext cx="8610600" cy="746448"/>
          </a:xfrm>
        </p:spPr>
        <p:txBody>
          <a:bodyPr/>
          <a:lstStyle/>
          <a:p>
            <a:pPr algn="ctr"/>
            <a:r>
              <a:rPr lang="en-IN" b="1" dirty="0">
                <a:solidFill>
                  <a:schemeClr val="accent5">
                    <a:lumMod val="50000"/>
                  </a:schemeClr>
                </a:solidFill>
              </a:rPr>
              <a:t>           </a:t>
            </a:r>
            <a:r>
              <a:rPr lang="en-IN" b="1" dirty="0">
                <a:latin typeface="Sitka Small" pitchFamily="2" charset="0"/>
              </a:rPr>
              <a:t>Result</a:t>
            </a:r>
            <a:r>
              <a:rPr lang="en-IN" b="1" dirty="0">
                <a:solidFill>
                  <a:schemeClr val="accent1">
                    <a:lumMod val="75000"/>
                  </a:schemeClr>
                </a:solidFill>
              </a:rPr>
              <a:t> </a:t>
            </a:r>
          </a:p>
        </p:txBody>
      </p:sp>
      <p:pic>
        <p:nvPicPr>
          <p:cNvPr id="3" name="Picture 2">
            <a:extLst>
              <a:ext uri="{FF2B5EF4-FFF2-40B4-BE49-F238E27FC236}">
                <a16:creationId xmlns:a16="http://schemas.microsoft.com/office/drawing/2014/main" id="{07F59FD1-35C8-F198-A12D-27359F6EAC95}"/>
              </a:ext>
            </a:extLst>
          </p:cNvPr>
          <p:cNvPicPr>
            <a:picLocks noChangeAspect="1"/>
          </p:cNvPicPr>
          <p:nvPr/>
        </p:nvPicPr>
        <p:blipFill>
          <a:blip r:embed="rId2"/>
          <a:stretch>
            <a:fillRect/>
          </a:stretch>
        </p:blipFill>
        <p:spPr>
          <a:xfrm>
            <a:off x="138151" y="1034717"/>
            <a:ext cx="5957849" cy="5515275"/>
          </a:xfrm>
          <a:prstGeom prst="rect">
            <a:avLst/>
          </a:prstGeom>
        </p:spPr>
      </p:pic>
      <p:pic>
        <p:nvPicPr>
          <p:cNvPr id="5" name="Picture 4">
            <a:extLst>
              <a:ext uri="{FF2B5EF4-FFF2-40B4-BE49-F238E27FC236}">
                <a16:creationId xmlns:a16="http://schemas.microsoft.com/office/drawing/2014/main" id="{8324B20B-373E-2E12-AE69-BA49AC9D2A7E}"/>
              </a:ext>
            </a:extLst>
          </p:cNvPr>
          <p:cNvPicPr>
            <a:picLocks noChangeAspect="1"/>
          </p:cNvPicPr>
          <p:nvPr/>
        </p:nvPicPr>
        <p:blipFill>
          <a:blip r:embed="rId3"/>
          <a:stretch>
            <a:fillRect/>
          </a:stretch>
        </p:blipFill>
        <p:spPr>
          <a:xfrm>
            <a:off x="6234151" y="1034717"/>
            <a:ext cx="5819698" cy="5515274"/>
          </a:xfrm>
          <a:prstGeom prst="rect">
            <a:avLst/>
          </a:prstGeom>
        </p:spPr>
      </p:pic>
    </p:spTree>
    <p:extLst>
      <p:ext uri="{BB962C8B-B14F-4D97-AF65-F5344CB8AC3E}">
        <p14:creationId xmlns:p14="http://schemas.microsoft.com/office/powerpoint/2010/main" val="36148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85A1-885C-F76D-5470-8CAE6332AE6D}"/>
              </a:ext>
            </a:extLst>
          </p:cNvPr>
          <p:cNvSpPr>
            <a:spLocks noGrp="1"/>
          </p:cNvSpPr>
          <p:nvPr>
            <p:ph type="title"/>
          </p:nvPr>
        </p:nvSpPr>
        <p:spPr>
          <a:xfrm>
            <a:off x="1024467" y="753534"/>
            <a:ext cx="10151533" cy="902012"/>
          </a:xfrm>
        </p:spPr>
        <p:txBody>
          <a:bodyPr>
            <a:normAutofit/>
          </a:bodyPr>
          <a:lstStyle/>
          <a:p>
            <a:r>
              <a:rPr lang="en-IN" sz="3600" b="1" dirty="0">
                <a:latin typeface="Sitka Small" pitchFamily="2" charset="0"/>
              </a:rPr>
              <a:t>CONCLUSION</a:t>
            </a:r>
          </a:p>
        </p:txBody>
      </p:sp>
      <p:sp>
        <p:nvSpPr>
          <p:cNvPr id="5" name="Text Placeholder 3">
            <a:extLst>
              <a:ext uri="{FF2B5EF4-FFF2-40B4-BE49-F238E27FC236}">
                <a16:creationId xmlns:a16="http://schemas.microsoft.com/office/drawing/2014/main" id="{B8884BE7-27F7-A700-1F34-D517F1780B18}"/>
              </a:ext>
            </a:extLst>
          </p:cNvPr>
          <p:cNvSpPr txBox="1">
            <a:spLocks/>
          </p:cNvSpPr>
          <p:nvPr/>
        </p:nvSpPr>
        <p:spPr>
          <a:xfrm>
            <a:off x="1125755" y="1757412"/>
            <a:ext cx="9940490" cy="309448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solidFill>
                  <a:srgbClr val="374151"/>
                </a:solidFill>
                <a:latin typeface="Sitka Small" pitchFamily="2" charset="0"/>
              </a:rPr>
              <a:t>T</a:t>
            </a:r>
            <a:r>
              <a:rPr lang="en-US" sz="2000" b="0" i="0" dirty="0">
                <a:solidFill>
                  <a:srgbClr val="374151"/>
                </a:solidFill>
                <a:effectLst/>
                <a:latin typeface="Sitka Small" pitchFamily="2" charset="0"/>
              </a:rPr>
              <a:t>he “</a:t>
            </a:r>
            <a:r>
              <a:rPr lang="en-US" sz="2000" dirty="0">
                <a:solidFill>
                  <a:srgbClr val="374151"/>
                </a:solidFill>
                <a:latin typeface="Sitka Small" pitchFamily="2" charset="0"/>
              </a:rPr>
              <a:t>T</a:t>
            </a:r>
            <a:r>
              <a:rPr lang="en-US" sz="2000" b="0" i="0" dirty="0">
                <a:solidFill>
                  <a:srgbClr val="374151"/>
                </a:solidFill>
                <a:effectLst/>
                <a:latin typeface="Sitka Small" pitchFamily="2" charset="0"/>
              </a:rPr>
              <a:t>ext </a:t>
            </a:r>
            <a:r>
              <a:rPr lang="en-US" sz="2000" dirty="0">
                <a:solidFill>
                  <a:srgbClr val="374151"/>
                </a:solidFill>
                <a:latin typeface="Sitka Small" pitchFamily="2" charset="0"/>
              </a:rPr>
              <a:t>A</a:t>
            </a:r>
            <a:r>
              <a:rPr lang="en-US" sz="2000" b="0" i="0" dirty="0">
                <a:solidFill>
                  <a:srgbClr val="374151"/>
                </a:solidFill>
                <a:effectLst/>
                <a:latin typeface="Sitka Small" pitchFamily="2" charset="0"/>
              </a:rPr>
              <a:t>nalyzer” that produces the number of words, sentences, uppercase, lowercase, digits, vowels, and consonants of the given text has proven to be an effective tool for analyzing text and extracting various linguistic features. Through the development and implementation of this project, we have gained a deeper understanding of the underlying principles and techniques of natural language processing, including tokenization, part-of-speech tagging, and feature extraction.</a:t>
            </a:r>
            <a:endParaRPr lang="en-IN" sz="2000" dirty="0">
              <a:latin typeface="Sitka Small" pitchFamily="2" charset="0"/>
            </a:endParaRPr>
          </a:p>
        </p:txBody>
      </p:sp>
    </p:spTree>
    <p:extLst>
      <p:ext uri="{BB962C8B-B14F-4D97-AF65-F5344CB8AC3E}">
        <p14:creationId xmlns:p14="http://schemas.microsoft.com/office/powerpoint/2010/main" val="344463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705D-B7A8-D10F-8AC5-C7922A683FE8}"/>
              </a:ext>
            </a:extLst>
          </p:cNvPr>
          <p:cNvSpPr>
            <a:spLocks noGrp="1"/>
          </p:cNvSpPr>
          <p:nvPr>
            <p:ph type="title"/>
          </p:nvPr>
        </p:nvSpPr>
        <p:spPr>
          <a:xfrm>
            <a:off x="1024467" y="753534"/>
            <a:ext cx="10151533" cy="679872"/>
          </a:xfrm>
        </p:spPr>
        <p:txBody>
          <a:bodyPr>
            <a:normAutofit/>
          </a:bodyPr>
          <a:lstStyle/>
          <a:p>
            <a:r>
              <a:rPr lang="en-IN" sz="3600" dirty="0">
                <a:latin typeface="Sitka Small" pitchFamily="2" charset="0"/>
              </a:rPr>
              <a:t>REFERENCES</a:t>
            </a:r>
          </a:p>
        </p:txBody>
      </p:sp>
      <p:sp>
        <p:nvSpPr>
          <p:cNvPr id="4" name="Text Placeholder 3">
            <a:extLst>
              <a:ext uri="{FF2B5EF4-FFF2-40B4-BE49-F238E27FC236}">
                <a16:creationId xmlns:a16="http://schemas.microsoft.com/office/drawing/2014/main" id="{253A8633-0BAE-FE8C-4CA2-5813FB6FAC81}"/>
              </a:ext>
            </a:extLst>
          </p:cNvPr>
          <p:cNvSpPr>
            <a:spLocks noGrp="1"/>
          </p:cNvSpPr>
          <p:nvPr>
            <p:ph type="body" sz="half" idx="2"/>
          </p:nvPr>
        </p:nvSpPr>
        <p:spPr>
          <a:xfrm>
            <a:off x="1024467" y="1433406"/>
            <a:ext cx="10151533" cy="1627035"/>
          </a:xfrm>
        </p:spPr>
        <p:txBody>
          <a:bodyPr>
            <a:noAutofit/>
          </a:bodyPr>
          <a:lstStyle/>
          <a:p>
            <a:pPr marL="285750" indent="-285750">
              <a:buFont typeface="Arial" panose="020B0604020202020204" pitchFamily="34" charset="0"/>
              <a:buChar char="•"/>
            </a:pPr>
            <a:r>
              <a:rPr lang="en-IN" dirty="0">
                <a:latin typeface="Sitka Small" pitchFamily="2" charset="0"/>
                <a:hlinkClick r:id="rId2"/>
              </a:rPr>
              <a:t>https://www.usingenglish.com/resources/text-statistics/</a:t>
            </a:r>
            <a:endParaRPr lang="en-IN" dirty="0">
              <a:latin typeface="Sitka Small" pitchFamily="2" charset="0"/>
            </a:endParaRPr>
          </a:p>
          <a:p>
            <a:pPr marL="285750" indent="-285750">
              <a:buFont typeface="Arial" panose="020B0604020202020204" pitchFamily="34" charset="0"/>
              <a:buChar char="•"/>
            </a:pPr>
            <a:r>
              <a:rPr lang="en-IN" dirty="0">
                <a:latin typeface="Sitka Small" pitchFamily="2" charset="0"/>
                <a:hlinkClick r:id="rId3"/>
              </a:rPr>
              <a:t>https://www.lexicool.com/text_analyzer.asp</a:t>
            </a:r>
            <a:endParaRPr lang="en-IN" dirty="0">
              <a:latin typeface="Sitka Small" pitchFamily="2" charset="0"/>
            </a:endParaRPr>
          </a:p>
          <a:p>
            <a:pPr marL="285750" indent="-285750">
              <a:buFont typeface="Arial" panose="020B0604020202020204" pitchFamily="34" charset="0"/>
              <a:buChar char="•"/>
            </a:pPr>
            <a:r>
              <a:rPr lang="en-IN" dirty="0">
                <a:latin typeface="Sitka Small" pitchFamily="2" charset="0"/>
                <a:hlinkClick r:id="rId4"/>
              </a:rPr>
              <a:t>https://www.webtools.services/text-analyzer</a:t>
            </a:r>
            <a:endParaRPr lang="en-IN" dirty="0">
              <a:latin typeface="Sitka Small" pitchFamily="2" charset="0"/>
            </a:endParaRPr>
          </a:p>
          <a:p>
            <a:pPr marL="285750" indent="-285750">
              <a:buFont typeface="Arial" panose="020B0604020202020204" pitchFamily="34" charset="0"/>
              <a:buChar char="•"/>
            </a:pPr>
            <a:r>
              <a:rPr lang="en-IN" dirty="0">
                <a:latin typeface="Sitka Small" pitchFamily="2" charset="0"/>
                <a:hlinkClick r:id="rId5"/>
              </a:rPr>
              <a:t>https://aws.amazon.com/what-is/text-analysis/#:~:text=Text%20analysis%20is%20the%20process,sentiments%2C%20and%20other%20actionable%20knowledge</a:t>
            </a:r>
            <a:r>
              <a:rPr lang="en-IN" dirty="0">
                <a:latin typeface="Sitka Small" pitchFamily="2" charset="0"/>
              </a:rPr>
              <a:t>.</a:t>
            </a:r>
          </a:p>
        </p:txBody>
      </p:sp>
    </p:spTree>
    <p:extLst>
      <p:ext uri="{BB962C8B-B14F-4D97-AF65-F5344CB8AC3E}">
        <p14:creationId xmlns:p14="http://schemas.microsoft.com/office/powerpoint/2010/main" val="597532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3124-0B8B-FE2A-6074-66240CD3A9ED}"/>
              </a:ext>
            </a:extLst>
          </p:cNvPr>
          <p:cNvSpPr>
            <a:spLocks noGrp="1"/>
          </p:cNvSpPr>
          <p:nvPr>
            <p:ph type="ctrTitle"/>
          </p:nvPr>
        </p:nvSpPr>
        <p:spPr>
          <a:xfrm>
            <a:off x="1371600" y="1376412"/>
            <a:ext cx="9448800" cy="2052587"/>
          </a:xfrm>
        </p:spPr>
        <p:txBody>
          <a:bodyPr/>
          <a:lstStyle/>
          <a:p>
            <a:r>
              <a:rPr lang="en-IN" dirty="0">
                <a:latin typeface="Sitka Small" pitchFamily="2" charset="0"/>
              </a:rPr>
              <a:t>Thank you</a:t>
            </a:r>
          </a:p>
        </p:txBody>
      </p:sp>
    </p:spTree>
    <p:extLst>
      <p:ext uri="{BB962C8B-B14F-4D97-AF65-F5344CB8AC3E}">
        <p14:creationId xmlns:p14="http://schemas.microsoft.com/office/powerpoint/2010/main" val="181465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3883-D4A6-6103-3017-8DE0103794D1}"/>
              </a:ext>
            </a:extLst>
          </p:cNvPr>
          <p:cNvSpPr>
            <a:spLocks noGrp="1"/>
          </p:cNvSpPr>
          <p:nvPr>
            <p:ph type="title"/>
          </p:nvPr>
        </p:nvSpPr>
        <p:spPr>
          <a:xfrm>
            <a:off x="685800" y="753533"/>
            <a:ext cx="10820399" cy="863511"/>
          </a:xfrm>
        </p:spPr>
        <p:txBody>
          <a:bodyPr>
            <a:normAutofit fontScale="90000"/>
          </a:bodyPr>
          <a:lstStyle/>
          <a:p>
            <a:pPr algn="l"/>
            <a:r>
              <a:rPr lang="en-IN" dirty="0"/>
              <a:t>                         </a:t>
            </a:r>
            <a:r>
              <a:rPr lang="en-IN" sz="3600" b="1" dirty="0">
                <a:latin typeface="Sitka Small" pitchFamily="2" charset="0"/>
              </a:rPr>
              <a:t>Team members</a:t>
            </a:r>
            <a:endParaRPr lang="en-IN" b="1" dirty="0">
              <a:latin typeface="Sitka Small" pitchFamily="2" charset="0"/>
            </a:endParaRPr>
          </a:p>
        </p:txBody>
      </p:sp>
      <p:sp>
        <p:nvSpPr>
          <p:cNvPr id="3" name="Text Placeholder 2">
            <a:extLst>
              <a:ext uri="{FF2B5EF4-FFF2-40B4-BE49-F238E27FC236}">
                <a16:creationId xmlns:a16="http://schemas.microsoft.com/office/drawing/2014/main" id="{80D519B2-AEF4-0091-D031-18B770ECAF11}"/>
              </a:ext>
            </a:extLst>
          </p:cNvPr>
          <p:cNvSpPr>
            <a:spLocks noGrp="1"/>
          </p:cNvSpPr>
          <p:nvPr>
            <p:ph type="body" idx="1"/>
          </p:nvPr>
        </p:nvSpPr>
        <p:spPr>
          <a:xfrm>
            <a:off x="685800" y="1968270"/>
            <a:ext cx="10490200" cy="2107932"/>
          </a:xfrm>
        </p:spPr>
        <p:txBody>
          <a:bodyPr>
            <a:normAutofit/>
          </a:bodyPr>
          <a:lstStyle/>
          <a:p>
            <a:pPr marL="342900" indent="-342900" algn="l">
              <a:buFont typeface="Courier New" panose="02070309020205020404" pitchFamily="49" charset="0"/>
              <a:buChar char="o"/>
            </a:pPr>
            <a:r>
              <a:rPr lang="en-IN" sz="2000" dirty="0">
                <a:solidFill>
                  <a:schemeClr val="tx1"/>
                </a:solidFill>
                <a:latin typeface="Sitka Small" pitchFamily="2" charset="0"/>
              </a:rPr>
              <a:t>KASANUR JYOTHIRADHITHYA (RA2011003010416)</a:t>
            </a:r>
          </a:p>
          <a:p>
            <a:pPr marL="342900" indent="-342900" algn="l">
              <a:buFont typeface="Courier New" panose="02070309020205020404" pitchFamily="49" charset="0"/>
              <a:buChar char="o"/>
            </a:pPr>
            <a:r>
              <a:rPr lang="en-IN" sz="2000" dirty="0">
                <a:solidFill>
                  <a:schemeClr val="tx1"/>
                </a:solidFill>
                <a:latin typeface="Sitka Small" pitchFamily="2" charset="0"/>
              </a:rPr>
              <a:t>YESWANTH J B (RA2011003010432)</a:t>
            </a:r>
            <a:endParaRPr lang="en-IN" sz="2000" dirty="0">
              <a:solidFill>
                <a:schemeClr val="bg1"/>
              </a:solidFill>
              <a:latin typeface="Sitka Small" pitchFamily="2" charset="0"/>
            </a:endParaRPr>
          </a:p>
        </p:txBody>
      </p:sp>
    </p:spTree>
    <p:extLst>
      <p:ext uri="{BB962C8B-B14F-4D97-AF65-F5344CB8AC3E}">
        <p14:creationId xmlns:p14="http://schemas.microsoft.com/office/powerpoint/2010/main" val="82604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3761792" y="812499"/>
            <a:ext cx="7673020" cy="1247307"/>
          </a:xfrm>
        </p:spPr>
        <p:txBody>
          <a:bodyPr>
            <a:normAutofit/>
          </a:bodyPr>
          <a:lstStyle/>
          <a:p>
            <a:pPr algn="ctr"/>
            <a:r>
              <a:rPr lang="en-US" sz="3200" b="1" dirty="0">
                <a:latin typeface="Sitka Small" pitchFamily="2" charset="0"/>
              </a:rPr>
              <a:t>Introduction</a:t>
            </a:r>
            <a:r>
              <a:rPr lang="en-US" b="1" dirty="0"/>
              <a:t> </a:t>
            </a:r>
            <a:r>
              <a:rPr lang="en-US" dirty="0"/>
              <a:t>  </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63479" y="2059806"/>
            <a:ext cx="7671333" cy="4158879"/>
          </a:xfrm>
        </p:spPr>
        <p:txBody>
          <a:bodyPr>
            <a:normAutofit/>
          </a:bodyPr>
          <a:lstStyle/>
          <a:p>
            <a:pPr marL="0" indent="0">
              <a:lnSpc>
                <a:spcPct val="100000"/>
              </a:lnSpc>
              <a:buNone/>
            </a:pPr>
            <a:r>
              <a:rPr lang="en-US" sz="2000" b="0" i="0" dirty="0">
                <a:solidFill>
                  <a:srgbClr val="374151"/>
                </a:solidFill>
                <a:effectLst/>
                <a:latin typeface="Sitka Small" pitchFamily="2" charset="0"/>
              </a:rPr>
              <a:t>A text analyzer is a software tool or program that is designed to analyze and provide insights on various aspects of written text. </a:t>
            </a:r>
            <a:r>
              <a:rPr lang="en-US" sz="2000" dirty="0">
                <a:solidFill>
                  <a:srgbClr val="374151"/>
                </a:solidFill>
                <a:latin typeface="Sitka Small" pitchFamily="2" charset="0"/>
              </a:rPr>
              <a:t>It </a:t>
            </a:r>
            <a:r>
              <a:rPr lang="en-US" sz="2000" b="0" i="0" dirty="0">
                <a:solidFill>
                  <a:srgbClr val="374151"/>
                </a:solidFill>
                <a:effectLst/>
                <a:latin typeface="Sitka Small" pitchFamily="2" charset="0"/>
              </a:rPr>
              <a:t>analyzes text and provide a range of outputs, including sentiment analysis, keyword extraction, and text classification. The results of text analysis can be used to gain insights into a variety of areas, including customer feedback, social media trends, product reviews, and more. Text analyzers can be useful for businesses, researchers, journalists, and individuals who want to better understand and analyze written text.</a:t>
            </a:r>
            <a:endParaRPr lang="en-US" sz="2000" dirty="0">
              <a:latin typeface="Sitka Small" pitchFamily="2" charset="0"/>
            </a:endParaRPr>
          </a:p>
        </p:txBody>
      </p:sp>
    </p:spTree>
    <p:extLst>
      <p:ext uri="{BB962C8B-B14F-4D97-AF65-F5344CB8AC3E}">
        <p14:creationId xmlns:p14="http://schemas.microsoft.com/office/powerpoint/2010/main" val="219423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A8DC-1201-F44F-1CAA-8FD27C94BFEB}"/>
              </a:ext>
            </a:extLst>
          </p:cNvPr>
          <p:cNvSpPr>
            <a:spLocks noGrp="1"/>
          </p:cNvSpPr>
          <p:nvPr>
            <p:ph type="title"/>
          </p:nvPr>
        </p:nvSpPr>
        <p:spPr>
          <a:xfrm>
            <a:off x="1523907" y="1357079"/>
            <a:ext cx="8610600" cy="1295400"/>
          </a:xfrm>
        </p:spPr>
        <p:txBody>
          <a:bodyPr>
            <a:normAutofit/>
          </a:bodyPr>
          <a:lstStyle/>
          <a:p>
            <a:pPr algn="ctr"/>
            <a:r>
              <a:rPr lang="en-IN" sz="3200" b="1" dirty="0">
                <a:latin typeface="Sitka Small" pitchFamily="2" charset="0"/>
              </a:rPr>
              <a:t>PROBLEM STATEMENT</a:t>
            </a:r>
          </a:p>
        </p:txBody>
      </p:sp>
      <p:sp>
        <p:nvSpPr>
          <p:cNvPr id="7" name="Text Placeholder 2">
            <a:extLst>
              <a:ext uri="{FF2B5EF4-FFF2-40B4-BE49-F238E27FC236}">
                <a16:creationId xmlns:a16="http://schemas.microsoft.com/office/drawing/2014/main" id="{EF45CDA2-36F3-C8A9-3CCB-CA7BA5C0202A}"/>
              </a:ext>
            </a:extLst>
          </p:cNvPr>
          <p:cNvSpPr>
            <a:spLocks noGrp="1"/>
          </p:cNvSpPr>
          <p:nvPr>
            <p:ph sz="half" idx="2"/>
          </p:nvPr>
        </p:nvSpPr>
        <p:spPr>
          <a:xfrm>
            <a:off x="753176" y="2602748"/>
            <a:ext cx="10152063" cy="3086100"/>
          </a:xfrm>
        </p:spPr>
        <p:txBody>
          <a:bodyPr/>
          <a:lstStyle/>
          <a:p>
            <a:pPr algn="l"/>
            <a:endParaRPr lang="en-IN" sz="1800" b="0" i="0" u="none" strike="noStrike" baseline="0" dirty="0">
              <a:solidFill>
                <a:srgbClr val="000000"/>
              </a:solidFill>
              <a:latin typeface="Times New Roman" panose="02020603050405020304" pitchFamily="18" charset="0"/>
            </a:endParaRPr>
          </a:p>
          <a:p>
            <a:pPr marL="0" indent="0">
              <a:buNone/>
            </a:pPr>
            <a:r>
              <a:rPr lang="en-US" sz="2000" b="0" i="0" u="none" strike="noStrike" baseline="0" dirty="0">
                <a:solidFill>
                  <a:srgbClr val="000000"/>
                </a:solidFill>
                <a:latin typeface="Sitka Small" pitchFamily="2" charset="0"/>
              </a:rPr>
              <a:t>Text Analyzer will analyze the text that has been entered </a:t>
            </a:r>
            <a:r>
              <a:rPr lang="en-US" sz="2000" dirty="0">
                <a:solidFill>
                  <a:srgbClr val="000000"/>
                </a:solidFill>
                <a:latin typeface="Sitka Small" pitchFamily="2" charset="0"/>
              </a:rPr>
              <a:t>and provides the number of words, sentences, uppercases, lowercases, spaces, digits, vowels and consonants are </a:t>
            </a:r>
            <a:r>
              <a:rPr lang="en-US" sz="2000" b="0" i="0" u="none" strike="noStrike" baseline="0" dirty="0">
                <a:solidFill>
                  <a:srgbClr val="000000"/>
                </a:solidFill>
                <a:latin typeface="Sitka Small" pitchFamily="2" charset="0"/>
              </a:rPr>
              <a:t> present in the given text. The text analyzer will provide the insights of the text that has received. By the consonants and vowels we can know about the number of letters are used in the text and which are lowercase and uppercase will also be known. The spaces for each word also be presented.</a:t>
            </a:r>
            <a:endParaRPr lang="en-IN" sz="2000" dirty="0">
              <a:latin typeface="Sitka Small" pitchFamily="2" charset="0"/>
            </a:endParaRPr>
          </a:p>
        </p:txBody>
      </p:sp>
    </p:spTree>
    <p:extLst>
      <p:ext uri="{BB962C8B-B14F-4D97-AF65-F5344CB8AC3E}">
        <p14:creationId xmlns:p14="http://schemas.microsoft.com/office/powerpoint/2010/main" val="275531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D038-3757-5489-E5DB-319CBB2C46CD}"/>
              </a:ext>
            </a:extLst>
          </p:cNvPr>
          <p:cNvSpPr>
            <a:spLocks noGrp="1"/>
          </p:cNvSpPr>
          <p:nvPr>
            <p:ph type="title"/>
          </p:nvPr>
        </p:nvSpPr>
        <p:spPr>
          <a:xfrm>
            <a:off x="685800" y="1524000"/>
            <a:ext cx="9420726" cy="680185"/>
          </a:xfrm>
        </p:spPr>
        <p:txBody>
          <a:bodyPr>
            <a:normAutofit/>
          </a:bodyPr>
          <a:lstStyle/>
          <a:p>
            <a:pPr algn="ctr"/>
            <a:r>
              <a:rPr lang="en-IN" b="1" dirty="0">
                <a:latin typeface="Sitka Small" pitchFamily="2" charset="0"/>
              </a:rPr>
              <a:t>OBJECTIVES</a:t>
            </a:r>
          </a:p>
        </p:txBody>
      </p:sp>
      <p:sp>
        <p:nvSpPr>
          <p:cNvPr id="4" name="Text Placeholder 3">
            <a:extLst>
              <a:ext uri="{FF2B5EF4-FFF2-40B4-BE49-F238E27FC236}">
                <a16:creationId xmlns:a16="http://schemas.microsoft.com/office/drawing/2014/main" id="{68673989-53B2-F522-A35F-9575051B5F06}"/>
              </a:ext>
            </a:extLst>
          </p:cNvPr>
          <p:cNvSpPr>
            <a:spLocks noGrp="1"/>
          </p:cNvSpPr>
          <p:nvPr>
            <p:ph type="body" sz="half" idx="2"/>
          </p:nvPr>
        </p:nvSpPr>
        <p:spPr>
          <a:xfrm>
            <a:off x="1118937" y="2460056"/>
            <a:ext cx="9940490" cy="3094485"/>
          </a:xfrm>
        </p:spPr>
        <p:txBody>
          <a:bodyPr>
            <a:normAutofit/>
          </a:bodyPr>
          <a:lstStyle/>
          <a:p>
            <a:r>
              <a:rPr lang="en-US" sz="2000" dirty="0">
                <a:latin typeface="Sitka Small" pitchFamily="2" charset="0"/>
              </a:rPr>
              <a:t>The objective of a text analyzer that produces the number of words, sentences, uppercase, lowercase, digits, vowels, and consonants of the given text. However, this analyzer provides more detailed information about the text, including information on the presence of digits and vowels. Overall, the objective of this type of text analyzer is to provide detailed information about the text, including information on the presence of numbers and vowels. This information can be useful for understanding the characteristics of the text and can also be used to calculate various metrics and statistics.</a:t>
            </a:r>
            <a:endParaRPr lang="en-IN" sz="2000" dirty="0">
              <a:latin typeface="Sitka Small" pitchFamily="2" charset="0"/>
            </a:endParaRPr>
          </a:p>
        </p:txBody>
      </p:sp>
    </p:spTree>
    <p:extLst>
      <p:ext uri="{BB962C8B-B14F-4D97-AF65-F5344CB8AC3E}">
        <p14:creationId xmlns:p14="http://schemas.microsoft.com/office/powerpoint/2010/main" val="142446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5FD8-B4D3-468D-5DF7-8D6BF3CD1360}"/>
              </a:ext>
            </a:extLst>
          </p:cNvPr>
          <p:cNvSpPr>
            <a:spLocks noGrp="1"/>
          </p:cNvSpPr>
          <p:nvPr>
            <p:ph type="title"/>
          </p:nvPr>
        </p:nvSpPr>
        <p:spPr/>
        <p:txBody>
          <a:bodyPr>
            <a:normAutofit/>
          </a:bodyPr>
          <a:lstStyle/>
          <a:p>
            <a:r>
              <a:rPr lang="en-IN" sz="3600" b="1" dirty="0">
                <a:latin typeface="Sitka Small" pitchFamily="2" charset="0"/>
              </a:rPr>
              <a:t>METHODOLOGY</a:t>
            </a:r>
          </a:p>
        </p:txBody>
      </p:sp>
      <p:sp>
        <p:nvSpPr>
          <p:cNvPr id="3" name="Content Placeholder 2">
            <a:extLst>
              <a:ext uri="{FF2B5EF4-FFF2-40B4-BE49-F238E27FC236}">
                <a16:creationId xmlns:a16="http://schemas.microsoft.com/office/drawing/2014/main" id="{EB825C2C-6782-FFEE-27BB-4C4F55E5FFC6}"/>
              </a:ext>
            </a:extLst>
          </p:cNvPr>
          <p:cNvSpPr>
            <a:spLocks noGrp="1"/>
          </p:cNvSpPr>
          <p:nvPr>
            <p:ph idx="1"/>
          </p:nvPr>
        </p:nvSpPr>
        <p:spPr>
          <a:xfrm>
            <a:off x="4995582" y="1063690"/>
            <a:ext cx="6510618" cy="5029200"/>
          </a:xfrm>
        </p:spPr>
        <p:txBody>
          <a:bodyPr>
            <a:noAutofit/>
          </a:bodyPr>
          <a:lstStyle/>
          <a:p>
            <a:r>
              <a:rPr lang="en-US" sz="1600" dirty="0">
                <a:latin typeface="Sitka Small" pitchFamily="2" charset="0"/>
              </a:rPr>
              <a:t>Tokenization: The text is first broken down into smaller units called tokens. In this case, the tokens would be words and sentences. This can be done using regular expressions or other tokenization techniques.</a:t>
            </a:r>
          </a:p>
          <a:p>
            <a:r>
              <a:rPr lang="en-US" sz="1600" dirty="0">
                <a:latin typeface="Sitka Small" pitchFamily="2" charset="0"/>
              </a:rPr>
              <a:t>Word and sentence counting: The analyzer would then count the number of words and sentences in the text. This can be done by simply counting the number of tokens that have been identified as words or sentences.</a:t>
            </a:r>
          </a:p>
          <a:p>
            <a:r>
              <a:rPr lang="en-US" sz="1600" dirty="0">
                <a:latin typeface="Sitka Small" pitchFamily="2" charset="0"/>
              </a:rPr>
              <a:t>Case counting: The analyzer would count the number of uppercase and lowercase letters in the text. This can be done by iterating over each character in the text and checking if it is uppercase or lowercase.</a:t>
            </a:r>
          </a:p>
          <a:p>
            <a:r>
              <a:rPr lang="en-US" sz="1600" dirty="0">
                <a:latin typeface="Sitka Small" pitchFamily="2" charset="0"/>
              </a:rPr>
              <a:t>Digit counting: The analyzer would count the number of digits in the text. This can be done by iterating over each character in the text and checking if it is a digit.</a:t>
            </a:r>
          </a:p>
          <a:p>
            <a:r>
              <a:rPr lang="en-US" sz="1600" dirty="0">
                <a:latin typeface="Sitka Small" pitchFamily="2" charset="0"/>
              </a:rPr>
              <a:t>Vowel and consonant counting: The analyzer would count the number of vowels and consonants in the text. This can be done by iterating over each character in the text and checking if it is a vowel or consonant.</a:t>
            </a:r>
          </a:p>
          <a:p>
            <a:r>
              <a:rPr lang="en-US" sz="1600" dirty="0">
                <a:latin typeface="Sitka Small" pitchFamily="2" charset="0"/>
              </a:rPr>
              <a:t>Output: Finally, the analyzer would output the results of the analysis, including the number of words, sentences, uppercase letters, lowercase letters, digits, vowels, and consonants.</a:t>
            </a:r>
            <a:endParaRPr lang="en-IN" sz="1600" dirty="0">
              <a:latin typeface="Sitka Small" pitchFamily="2" charset="0"/>
            </a:endParaRPr>
          </a:p>
        </p:txBody>
      </p:sp>
    </p:spTree>
    <p:extLst>
      <p:ext uri="{BB962C8B-B14F-4D97-AF65-F5344CB8AC3E}">
        <p14:creationId xmlns:p14="http://schemas.microsoft.com/office/powerpoint/2010/main" val="45534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70A0-F470-4CA8-827F-C06F1478C523}"/>
              </a:ext>
            </a:extLst>
          </p:cNvPr>
          <p:cNvSpPr>
            <a:spLocks noGrp="1"/>
          </p:cNvSpPr>
          <p:nvPr>
            <p:ph type="title"/>
          </p:nvPr>
        </p:nvSpPr>
        <p:spPr/>
        <p:txBody>
          <a:bodyPr>
            <a:normAutofit/>
          </a:bodyPr>
          <a:lstStyle/>
          <a:p>
            <a:r>
              <a:rPr lang="en-IN" sz="3600" b="1" dirty="0">
                <a:latin typeface="Sitka Small" pitchFamily="2" charset="0"/>
              </a:rPr>
              <a:t>DATA COLLECTION</a:t>
            </a:r>
          </a:p>
        </p:txBody>
      </p:sp>
      <p:sp>
        <p:nvSpPr>
          <p:cNvPr id="3" name="Content Placeholder 2">
            <a:extLst>
              <a:ext uri="{FF2B5EF4-FFF2-40B4-BE49-F238E27FC236}">
                <a16:creationId xmlns:a16="http://schemas.microsoft.com/office/drawing/2014/main" id="{D68CF921-5B71-B5DE-E105-2FD2EF7BB8E0}"/>
              </a:ext>
            </a:extLst>
          </p:cNvPr>
          <p:cNvSpPr>
            <a:spLocks noGrp="1"/>
          </p:cNvSpPr>
          <p:nvPr>
            <p:ph idx="1"/>
          </p:nvPr>
        </p:nvSpPr>
        <p:spPr/>
        <p:txBody>
          <a:bodyPr>
            <a:noAutofit/>
          </a:bodyPr>
          <a:lstStyle/>
          <a:p>
            <a:r>
              <a:rPr lang="en-US" sz="1600" dirty="0">
                <a:latin typeface="Sitka Small" pitchFamily="2" charset="0"/>
              </a:rPr>
              <a:t>The data collection for a text analyzer that produces the number of words, sentences, uppercase, lowercase, digits, vowels, and consonants of the given text is simply the input text that is being analyzed. The text is typically provided as a string variable or a file that contains the text.</a:t>
            </a:r>
          </a:p>
          <a:p>
            <a:r>
              <a:rPr lang="en-US" sz="1600" dirty="0">
                <a:latin typeface="Sitka Small" pitchFamily="2" charset="0"/>
              </a:rPr>
              <a:t>The data collection process can be manual, where the user enters the text into the analyzer directly. Alternatively, the text can be automatically extracted from a web page or other data source using web scraping techniques or APIs.</a:t>
            </a:r>
          </a:p>
          <a:p>
            <a:r>
              <a:rPr lang="en-US" sz="1600" dirty="0">
                <a:latin typeface="Sitka Small" pitchFamily="2" charset="0"/>
              </a:rPr>
              <a:t>It is important to note that the accuracy and reliability of the analysis depends heavily on the quality of the data. If the input text contains errors, misspellings, or other issues, the results of the analysis may be incorrect or misleading. Therefore, it is important to ensure that the input text is clean and accurate before analyzing it.</a:t>
            </a:r>
          </a:p>
          <a:p>
            <a:r>
              <a:rPr lang="en-US" sz="1600" dirty="0">
                <a:latin typeface="Sitka Small" pitchFamily="2" charset="0"/>
              </a:rPr>
              <a:t>In summary, the data collection for a text analyzer that produces the number of words, sentences, uppercase, lowercase, digits, vowels, and consonants of the given text is simply the input text that is being analyzed, and the quality of the input text is critical to the accuracy and reliability of the analysis.</a:t>
            </a:r>
            <a:endParaRPr lang="en-IN" sz="1600" dirty="0">
              <a:latin typeface="Sitka Small" pitchFamily="2" charset="0"/>
            </a:endParaRPr>
          </a:p>
        </p:txBody>
      </p:sp>
    </p:spTree>
    <p:extLst>
      <p:ext uri="{BB962C8B-B14F-4D97-AF65-F5344CB8AC3E}">
        <p14:creationId xmlns:p14="http://schemas.microsoft.com/office/powerpoint/2010/main" val="2537690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3EB3-4D76-716C-085D-69F3A3044BB9}"/>
              </a:ext>
            </a:extLst>
          </p:cNvPr>
          <p:cNvSpPr>
            <a:spLocks noGrp="1"/>
          </p:cNvSpPr>
          <p:nvPr>
            <p:ph type="ctrTitle"/>
          </p:nvPr>
        </p:nvSpPr>
        <p:spPr>
          <a:xfrm>
            <a:off x="1438977" y="1293266"/>
            <a:ext cx="9448800" cy="805041"/>
          </a:xfrm>
        </p:spPr>
        <p:txBody>
          <a:bodyPr>
            <a:normAutofit/>
          </a:bodyPr>
          <a:lstStyle/>
          <a:p>
            <a:pPr algn="ctr"/>
            <a:r>
              <a:rPr lang="en-IN" sz="3600" b="1" dirty="0">
                <a:latin typeface="Sitka Small" pitchFamily="2" charset="0"/>
                <a:cs typeface="Latha" panose="020B0604020202020204" pitchFamily="34" charset="0"/>
              </a:rPr>
              <a:t>REQUIREMENTS</a:t>
            </a:r>
          </a:p>
        </p:txBody>
      </p:sp>
      <p:sp>
        <p:nvSpPr>
          <p:cNvPr id="3" name="Subtitle 2">
            <a:extLst>
              <a:ext uri="{FF2B5EF4-FFF2-40B4-BE49-F238E27FC236}">
                <a16:creationId xmlns:a16="http://schemas.microsoft.com/office/drawing/2014/main" id="{C49E012C-1902-6E8C-CBA8-0C32D74F9E60}"/>
              </a:ext>
            </a:extLst>
          </p:cNvPr>
          <p:cNvSpPr>
            <a:spLocks noGrp="1"/>
          </p:cNvSpPr>
          <p:nvPr>
            <p:ph type="subTitle" idx="1"/>
          </p:nvPr>
        </p:nvSpPr>
        <p:spPr>
          <a:xfrm>
            <a:off x="1438977" y="2444816"/>
            <a:ext cx="9448800" cy="2213812"/>
          </a:xfrm>
        </p:spPr>
        <p:txBody>
          <a:bodyPr>
            <a:normAutofit/>
          </a:bodyPr>
          <a:lstStyle/>
          <a:p>
            <a:pPr marL="228600" lvl="1" indent="0" algn="just">
              <a:lnSpc>
                <a:spcPct val="100000"/>
              </a:lnSpc>
              <a:buNone/>
            </a:pPr>
            <a:r>
              <a:rPr lang="en-IN" b="1" dirty="0">
                <a:latin typeface="Sitka Small" pitchFamily="2" charset="0"/>
              </a:rPr>
              <a:t>SOFTWARE REQUIREMENTS:</a:t>
            </a:r>
          </a:p>
          <a:p>
            <a:pPr marL="514350" lvl="1" indent="-285750" algn="just">
              <a:lnSpc>
                <a:spcPct val="100000"/>
              </a:lnSpc>
            </a:pPr>
            <a:r>
              <a:rPr lang="en-IN" dirty="0">
                <a:latin typeface="Sitka Small" pitchFamily="2" charset="0"/>
              </a:rPr>
              <a:t>Windows/Operating System</a:t>
            </a:r>
          </a:p>
          <a:p>
            <a:pPr marL="514350" lvl="1" indent="-285750" algn="just">
              <a:lnSpc>
                <a:spcPct val="100000"/>
              </a:lnSpc>
            </a:pPr>
            <a:r>
              <a:rPr lang="en-IN" dirty="0">
                <a:latin typeface="Sitka Small" pitchFamily="2" charset="0"/>
              </a:rPr>
              <a:t>Visual studio</a:t>
            </a:r>
          </a:p>
          <a:p>
            <a:pPr marL="228600" lvl="1" indent="0" algn="just">
              <a:lnSpc>
                <a:spcPct val="100000"/>
              </a:lnSpc>
              <a:buNone/>
            </a:pPr>
            <a:r>
              <a:rPr lang="en-IN" b="1" dirty="0">
                <a:latin typeface="Sitka Small" pitchFamily="2" charset="0"/>
              </a:rPr>
              <a:t>HARDWARE REQUIREMENTS :</a:t>
            </a:r>
          </a:p>
          <a:p>
            <a:pPr marL="514350" lvl="1" indent="-285750" algn="just">
              <a:lnSpc>
                <a:spcPct val="100000"/>
              </a:lnSpc>
            </a:pPr>
            <a:r>
              <a:rPr lang="en-IN" dirty="0">
                <a:latin typeface="Sitka Small" pitchFamily="2" charset="0"/>
              </a:rPr>
              <a:t>Minimum of 4GB RAM</a:t>
            </a:r>
            <a:endParaRPr lang="en-IN" sz="2000" dirty="0">
              <a:latin typeface="Sitka Small" pitchFamily="2" charset="0"/>
            </a:endParaRPr>
          </a:p>
          <a:p>
            <a:endParaRPr lang="en-IN" dirty="0">
              <a:solidFill>
                <a:schemeClr val="bg1"/>
              </a:solidFill>
            </a:endParaRPr>
          </a:p>
        </p:txBody>
      </p:sp>
    </p:spTree>
    <p:extLst>
      <p:ext uri="{BB962C8B-B14F-4D97-AF65-F5344CB8AC3E}">
        <p14:creationId xmlns:p14="http://schemas.microsoft.com/office/powerpoint/2010/main" val="221738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82DE-5826-055C-5F01-4C6E5560CDC5}"/>
              </a:ext>
            </a:extLst>
          </p:cNvPr>
          <p:cNvSpPr>
            <a:spLocks noGrp="1"/>
          </p:cNvSpPr>
          <p:nvPr>
            <p:ph type="title"/>
          </p:nvPr>
        </p:nvSpPr>
        <p:spPr>
          <a:xfrm>
            <a:off x="2895600" y="74645"/>
            <a:ext cx="8610600" cy="1982756"/>
          </a:xfrm>
        </p:spPr>
        <p:txBody>
          <a:bodyPr>
            <a:normAutofit/>
          </a:bodyPr>
          <a:lstStyle/>
          <a:p>
            <a:r>
              <a:rPr lang="en-IN" sz="3200" b="1" dirty="0">
                <a:latin typeface="Sitka Small" pitchFamily="2" charset="0"/>
              </a:rPr>
              <a:t>SOURCE CODE</a:t>
            </a:r>
          </a:p>
        </p:txBody>
      </p:sp>
      <p:pic>
        <p:nvPicPr>
          <p:cNvPr id="3" name="Picture 2">
            <a:extLst>
              <a:ext uri="{FF2B5EF4-FFF2-40B4-BE49-F238E27FC236}">
                <a16:creationId xmlns:a16="http://schemas.microsoft.com/office/drawing/2014/main" id="{FF6468C9-33BC-EEBC-02DE-70A1EFE0474C}"/>
              </a:ext>
            </a:extLst>
          </p:cNvPr>
          <p:cNvPicPr>
            <a:picLocks noChangeAspect="1"/>
          </p:cNvPicPr>
          <p:nvPr/>
        </p:nvPicPr>
        <p:blipFill>
          <a:blip r:embed="rId2"/>
          <a:stretch>
            <a:fillRect/>
          </a:stretch>
        </p:blipFill>
        <p:spPr>
          <a:xfrm>
            <a:off x="177282" y="1556886"/>
            <a:ext cx="5589036" cy="4704349"/>
          </a:xfrm>
          <a:prstGeom prst="rect">
            <a:avLst/>
          </a:prstGeom>
        </p:spPr>
      </p:pic>
      <p:pic>
        <p:nvPicPr>
          <p:cNvPr id="4" name="Picture 3">
            <a:extLst>
              <a:ext uri="{FF2B5EF4-FFF2-40B4-BE49-F238E27FC236}">
                <a16:creationId xmlns:a16="http://schemas.microsoft.com/office/drawing/2014/main" id="{091C64A6-E0B1-7F6B-B0E8-C2DDA8524737}"/>
              </a:ext>
            </a:extLst>
          </p:cNvPr>
          <p:cNvPicPr>
            <a:picLocks noChangeAspect="1"/>
          </p:cNvPicPr>
          <p:nvPr/>
        </p:nvPicPr>
        <p:blipFill>
          <a:blip r:embed="rId3"/>
          <a:stretch>
            <a:fillRect/>
          </a:stretch>
        </p:blipFill>
        <p:spPr>
          <a:xfrm>
            <a:off x="5868955" y="1556886"/>
            <a:ext cx="6145763" cy="4704349"/>
          </a:xfrm>
          <a:prstGeom prst="rect">
            <a:avLst/>
          </a:prstGeom>
        </p:spPr>
      </p:pic>
    </p:spTree>
    <p:extLst>
      <p:ext uri="{BB962C8B-B14F-4D97-AF65-F5344CB8AC3E}">
        <p14:creationId xmlns:p14="http://schemas.microsoft.com/office/powerpoint/2010/main" val="2917227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234</TotalTime>
  <Words>953</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Courier New</vt:lpstr>
      <vt:lpstr>Engravers MT</vt:lpstr>
      <vt:lpstr>Rockwell</vt:lpstr>
      <vt:lpstr>Rockwell Condensed</vt:lpstr>
      <vt:lpstr>Sitka Small</vt:lpstr>
      <vt:lpstr>Times New Roman</vt:lpstr>
      <vt:lpstr>Wingdings</vt:lpstr>
      <vt:lpstr>Wood Type</vt:lpstr>
      <vt:lpstr>  TEXT ANALYZER </vt:lpstr>
      <vt:lpstr>                         Team members</vt:lpstr>
      <vt:lpstr>Introduction   </vt:lpstr>
      <vt:lpstr>PROBLEM STATEMENT</vt:lpstr>
      <vt:lpstr>OBJECTIVES</vt:lpstr>
      <vt:lpstr>METHODOLOGY</vt:lpstr>
      <vt:lpstr>DATA COLLECTION</vt:lpstr>
      <vt:lpstr>REQUIREMENTS</vt:lpstr>
      <vt:lpstr>SOURCE CODE</vt:lpstr>
      <vt:lpstr>SOURCE CODE</vt:lpstr>
      <vt:lpstr>SOURCE CODE</vt:lpstr>
      <vt:lpstr>SOURCE CODE</vt:lpstr>
      <vt:lpstr>           Result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CPYTHON ITERPRETER</dc:title>
  <dc:creator>T. Yathesh</dc:creator>
  <cp:lastModifiedBy>Hussain Shaik</cp:lastModifiedBy>
  <cp:revision>3</cp:revision>
  <dcterms:created xsi:type="dcterms:W3CDTF">2023-04-14T15:24:07Z</dcterms:created>
  <dcterms:modified xsi:type="dcterms:W3CDTF">2023-05-05T13:56:17Z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