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F"/>
    <a:srgbClr val="F9F3D7"/>
    <a:srgbClr val="FFFFF7"/>
    <a:srgbClr val="F4F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1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03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E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4226-1F99-438D-AB1B-28CEDD8272D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DA6673-71F4-4FC6-896A-9CC413BC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33BD9-748D-AF78-4507-8700DC66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4705"/>
          </a:xfrm>
        </p:spPr>
      </p:pic>
    </p:spTree>
    <p:extLst>
      <p:ext uri="{BB962C8B-B14F-4D97-AF65-F5344CB8AC3E}">
        <p14:creationId xmlns:p14="http://schemas.microsoft.com/office/powerpoint/2010/main" val="26668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C9A-B8E6-9504-ADBE-6E6921BB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029" y="533400"/>
            <a:ext cx="10123714" cy="78199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Logarithmic Curves and Tower Pressure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1DD-354B-B786-45EE-3E5AAFD8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85926"/>
            <a:ext cx="10418762" cy="1508688"/>
          </a:xfrm>
        </p:spPr>
        <p:txBody>
          <a:bodyPr/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Logarithmic curve's shape is derived from the mathematical relationship between pressure and the height of a column of material.</a:t>
            </a:r>
            <a:endParaRPr lang="en-US" sz="2000" dirty="0"/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As the height increases, the pressure also increases, but the logarithmic curve offsets this increase by reducing the cross-sectional area proportionally.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7DD9-A2CB-F1DF-3D90-32890FB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23" y="64725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Real-World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B774-E6C2-B394-5279-A4FA9C79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20" y="1713053"/>
            <a:ext cx="9502192" cy="4198169"/>
          </a:xfrm>
        </p:spPr>
        <p:txBody>
          <a:bodyPr/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dirty="0"/>
              <a:t>While not as common as other structural shapes, logarithmic curves have been used in the design of certain structures, such as: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b="1" dirty="0"/>
              <a:t>Chimneys:</a:t>
            </a:r>
            <a:r>
              <a:rPr lang="en-US" sz="2000" dirty="0"/>
              <a:t> The tapering shape of some chimneys can be approximated by a logarithmic curve, helping to distribute the weight of the brickwork and resist wind loads.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b="1" dirty="0"/>
              <a:t>Retaining Walls:</a:t>
            </a:r>
            <a:r>
              <a:rPr lang="en-US" sz="2000" dirty="0"/>
              <a:t> Logarithmic curves can be used to design retaining walls that can withstand the lateral pressure of soil.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b="1" dirty="0"/>
              <a:t>Specialized Structures:</a:t>
            </a:r>
            <a:r>
              <a:rPr lang="en-US" sz="2000" dirty="0"/>
              <a:t> In some cases, architects and engineers may employ logarithmic curves for aesthetic or functional reasons in unique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61E7-CED6-DC02-E6C8-D457979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17" y="12639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Real-World Applications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56DEF-170F-4B59-B832-19ABDF30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37" y="952014"/>
            <a:ext cx="6921660" cy="5779587"/>
          </a:xfrm>
        </p:spPr>
      </p:pic>
    </p:spTree>
    <p:extLst>
      <p:ext uri="{BB962C8B-B14F-4D97-AF65-F5344CB8AC3E}">
        <p14:creationId xmlns:p14="http://schemas.microsoft.com/office/powerpoint/2010/main" val="15035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05C5-2BFF-E3DE-AD62-EA42C830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53" y="624110"/>
            <a:ext cx="9791559" cy="128089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15B0-1CF6-88DC-B70D-E0D282EF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44" y="1655180"/>
            <a:ext cx="9467468" cy="4256042"/>
          </a:xfrm>
        </p:spPr>
        <p:txBody>
          <a:bodyPr/>
          <a:lstStyle/>
          <a:p>
            <a:r>
              <a:rPr lang="en-US" dirty="0"/>
              <a:t>https://informationisbeautiful.net/visualizations/covid-19-coronavirus-infographic-datapack/</a:t>
            </a:r>
          </a:p>
        </p:txBody>
      </p:sp>
    </p:spTree>
    <p:extLst>
      <p:ext uri="{BB962C8B-B14F-4D97-AF65-F5344CB8AC3E}">
        <p14:creationId xmlns:p14="http://schemas.microsoft.com/office/powerpoint/2010/main" val="29143676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8FC9F4"/>
      </a:dk2>
      <a:lt2>
        <a:srgbClr val="EAE5EB"/>
      </a:lt2>
      <a:accent1>
        <a:srgbClr val="D565D2"/>
      </a:accent1>
      <a:accent2>
        <a:srgbClr val="1480D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5A3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163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Wisp</vt:lpstr>
      <vt:lpstr>PowerPoint Presentation</vt:lpstr>
      <vt:lpstr>Logarithmic Curves and Tower Pressure</vt:lpstr>
      <vt:lpstr>Real-World Applications </vt:lpstr>
      <vt:lpstr>Real-World Applications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JYOTHY DAS</dc:creator>
  <cp:lastModifiedBy>JYOTHY DAS</cp:lastModifiedBy>
  <cp:revision>2</cp:revision>
  <dcterms:created xsi:type="dcterms:W3CDTF">2024-12-20T17:42:05Z</dcterms:created>
  <dcterms:modified xsi:type="dcterms:W3CDTF">2024-12-20T18:29:55Z</dcterms:modified>
</cp:coreProperties>
</file>