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49-794F-4914-930B-0B094D01692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25BF-6A81-4B52-9197-3DF8E923C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0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49-794F-4914-930B-0B094D01692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25BF-6A81-4B52-9197-3DF8E923C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81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49-794F-4914-930B-0B094D01692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25BF-6A81-4B52-9197-3DF8E923C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7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49-794F-4914-930B-0B094D01692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25BF-6A81-4B52-9197-3DF8E923C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7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49-794F-4914-930B-0B094D01692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25BF-6A81-4B52-9197-3DF8E923C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55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49-794F-4914-930B-0B094D01692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25BF-6A81-4B52-9197-3DF8E923C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49-794F-4914-930B-0B094D01692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25BF-6A81-4B52-9197-3DF8E923C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8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49-794F-4914-930B-0B094D01692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25BF-6A81-4B52-9197-3DF8E923C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57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49-794F-4914-930B-0B094D01692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25BF-6A81-4B52-9197-3DF8E923C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5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49-794F-4914-930B-0B094D01692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25BF-6A81-4B52-9197-3DF8E923C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3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F549-794F-4914-930B-0B094D01692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25BF-6A81-4B52-9197-3DF8E923C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4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F549-794F-4914-930B-0B094D01692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25BF-6A81-4B52-9197-3DF8E923C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81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4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the code in .</a:t>
            </a:r>
            <a:r>
              <a:rPr lang="en-IN" dirty="0" err="1" smtClean="0"/>
              <a:t>bashrc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370" y="1557323"/>
            <a:ext cx="9207259" cy="48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Asking for date while login as root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35" y="1703178"/>
            <a:ext cx="9164128" cy="51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5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created as per the given date and failed </a:t>
            </a:r>
            <a:r>
              <a:rPr lang="en-IN" dirty="0" err="1" smtClean="0"/>
              <a:t>ssh</a:t>
            </a:r>
            <a:r>
              <a:rPr lang="en-IN" dirty="0" smtClean="0"/>
              <a:t> logins </a:t>
            </a:r>
            <a:r>
              <a:rPr lang="en-IN" smtClean="0"/>
              <a:t>on centos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6520825" cy="3667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129" y="1975450"/>
            <a:ext cx="5628256" cy="31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7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Adding the code in .bashrc</vt:lpstr>
      <vt:lpstr>Asking for date while login as root</vt:lpstr>
      <vt:lpstr>File created as per the given date and failed ssh logins on centos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2020-11-24T14:09:21Z</dcterms:created>
  <dcterms:modified xsi:type="dcterms:W3CDTF">2020-11-24T14:12:40Z</dcterms:modified>
</cp:coreProperties>
</file>