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286D833-84A4-4CEC-8FE6-A611C388F312}">
          <p14:sldIdLst>
            <p14:sldId id="261"/>
            <p14:sldId id="256"/>
            <p14:sldId id="257"/>
            <p14:sldId id="258"/>
            <p14:sldId id="259"/>
            <p14:sldId id="260"/>
            <p14:sldId id="263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41A7-5849-40F9-B62F-AFF4C0B8EB9B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0462-96BE-42C8-99C9-26D1FFA41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417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41A7-5849-40F9-B62F-AFF4C0B8EB9B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0462-96BE-42C8-99C9-26D1FFA41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918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41A7-5849-40F9-B62F-AFF4C0B8EB9B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0462-96BE-42C8-99C9-26D1FFA41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46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41A7-5849-40F9-B62F-AFF4C0B8EB9B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0462-96BE-42C8-99C9-26D1FFA41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1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41A7-5849-40F9-B62F-AFF4C0B8EB9B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0462-96BE-42C8-99C9-26D1FFA41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48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41A7-5849-40F9-B62F-AFF4C0B8EB9B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0462-96BE-42C8-99C9-26D1FFA41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82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41A7-5849-40F9-B62F-AFF4C0B8EB9B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0462-96BE-42C8-99C9-26D1FFA41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73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41A7-5849-40F9-B62F-AFF4C0B8EB9B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0462-96BE-42C8-99C9-26D1FFA41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76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41A7-5849-40F9-B62F-AFF4C0B8EB9B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0462-96BE-42C8-99C9-26D1FFA41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412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41A7-5849-40F9-B62F-AFF4C0B8EB9B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0462-96BE-42C8-99C9-26D1FFA41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462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41A7-5849-40F9-B62F-AFF4C0B8EB9B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0462-96BE-42C8-99C9-26D1FFA41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25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D41A7-5849-40F9-B62F-AFF4C0B8EB9B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F0462-96BE-42C8-99C9-26D1FFA41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4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Question -1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9185"/>
            <a:ext cx="12097110" cy="490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17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4180"/>
            <a:ext cx="12192000" cy="55269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45719"/>
            <a:ext cx="11835442" cy="1080889"/>
          </a:xfrm>
        </p:spPr>
        <p:txBody>
          <a:bodyPr>
            <a:normAutofit/>
          </a:bodyPr>
          <a:lstStyle/>
          <a:p>
            <a:r>
              <a:rPr lang="en-IN" sz="2000" dirty="0" smtClean="0"/>
              <a:t>Question -2</a:t>
            </a:r>
            <a:endParaRPr lang="en-IN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46008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9829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Question -3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1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5656"/>
            <a:ext cx="9144000" cy="1193800"/>
          </a:xfrm>
        </p:spPr>
        <p:txBody>
          <a:bodyPr>
            <a:normAutofit/>
          </a:bodyPr>
          <a:lstStyle/>
          <a:p>
            <a:r>
              <a:rPr lang="en-IN" sz="2000" dirty="0" smtClean="0"/>
              <a:t>Question-4</a:t>
            </a:r>
            <a:endParaRPr lang="en-IN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456"/>
            <a:ext cx="12192000" cy="559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757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Question - 5</a:t>
            </a:r>
            <a:endParaRPr lang="en-IN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1766"/>
            <a:ext cx="12192000" cy="523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71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Question -6</a:t>
            </a:r>
            <a:endParaRPr lang="en-IN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475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Question -7</a:t>
            </a:r>
            <a:endParaRPr lang="en-IN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9788"/>
            <a:ext cx="12192000" cy="509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81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Question - 8</a:t>
            </a:r>
            <a:endParaRPr lang="en-IN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94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22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Question -1</vt:lpstr>
      <vt:lpstr>Question -2</vt:lpstr>
      <vt:lpstr>Question -3</vt:lpstr>
      <vt:lpstr>Question-4</vt:lpstr>
      <vt:lpstr>Question - 5</vt:lpstr>
      <vt:lpstr>Question -6</vt:lpstr>
      <vt:lpstr>Question -7</vt:lpstr>
      <vt:lpstr>Question - 8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</cp:revision>
  <dcterms:created xsi:type="dcterms:W3CDTF">2020-11-26T14:23:42Z</dcterms:created>
  <dcterms:modified xsi:type="dcterms:W3CDTF">2020-11-27T07:23:34Z</dcterms:modified>
</cp:coreProperties>
</file>