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31" r:id="rId5"/>
    <p:sldId id="332" r:id="rId6"/>
    <p:sldId id="321" r:id="rId7"/>
    <p:sldId id="298" r:id="rId8"/>
    <p:sldId id="315" r:id="rId9"/>
    <p:sldId id="330" r:id="rId10"/>
    <p:sldId id="333" r:id="rId11"/>
    <p:sldId id="334" r:id="rId12"/>
    <p:sldId id="29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94660"/>
  </p:normalViewPr>
  <p:slideViewPr>
    <p:cSldViewPr>
      <p:cViewPr>
        <p:scale>
          <a:sx n="75" d="100"/>
          <a:sy n="75" d="100"/>
        </p:scale>
        <p:origin x="-52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88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519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51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Vector / Reference / Function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금융공학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arguments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867272"/>
            <a:ext cx="85058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overloading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1412776"/>
            <a:ext cx="5229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1412776"/>
            <a:ext cx="6134100" cy="19145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4005064"/>
            <a:ext cx="6134100" cy="14097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980728"/>
            <a:ext cx="6296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007" y="4941168"/>
            <a:ext cx="5229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5373216"/>
            <a:ext cx="64293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592" y="980728"/>
            <a:ext cx="5950744" cy="564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as Arguments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504" y="1700808"/>
            <a:ext cx="52578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908720"/>
            <a:ext cx="8743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3140968"/>
            <a:ext cx="86391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by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580356"/>
            <a:ext cx="81057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by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04950"/>
            <a:ext cx="77724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47" y="248175"/>
            <a:ext cx="7424261" cy="649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46</Words>
  <Application>Microsoft Office PowerPoint</Application>
  <PresentationFormat>화면 슬라이드 쇼(4:3)</PresentationFormat>
  <Paragraphs>25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Vector / Reference / Function</vt:lpstr>
      <vt:lpstr>std::vector</vt:lpstr>
      <vt:lpstr>std::vector</vt:lpstr>
      <vt:lpstr>Local variables</vt:lpstr>
      <vt:lpstr>Array as Arguments</vt:lpstr>
      <vt:lpstr>Reference variable</vt:lpstr>
      <vt:lpstr>Passing by value</vt:lpstr>
      <vt:lpstr>Passing by reference</vt:lpstr>
      <vt:lpstr>슬라이드 9</vt:lpstr>
      <vt:lpstr>Default arguments</vt:lpstr>
      <vt:lpstr>Function overloading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Keunho Hwang</cp:lastModifiedBy>
  <cp:revision>215</cp:revision>
  <dcterms:created xsi:type="dcterms:W3CDTF">2014-06-07T06:59:05Z</dcterms:created>
  <dcterms:modified xsi:type="dcterms:W3CDTF">2015-11-08T04:11:47Z</dcterms:modified>
</cp:coreProperties>
</file>