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15" r:id="rId4"/>
    <p:sldId id="316" r:id="rId5"/>
    <p:sldId id="299" r:id="rId6"/>
    <p:sldId id="300" r:id="rId7"/>
    <p:sldId id="317" r:id="rId8"/>
    <p:sldId id="318" r:id="rId9"/>
    <p:sldId id="319" r:id="rId10"/>
    <p:sldId id="320" r:id="rId11"/>
    <p:sldId id="29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3" autoAdjust="0"/>
    <p:restoredTop sz="94660"/>
  </p:normalViewPr>
  <p:slideViewPr>
    <p:cSldViewPr>
      <p:cViewPr>
        <p:scale>
          <a:sx n="75" d="100"/>
          <a:sy n="75" d="100"/>
        </p:scale>
        <p:origin x="-216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4977B-E7DD-46F4-8FA7-F825CB5CD7A1}" type="datetimeFigureOut">
              <a:rPr lang="ko-KR" altLang="en-US" smtClean="0"/>
              <a:pPr/>
              <a:t>2015-10-31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D4CC-631E-402E-9ABB-49A01828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874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88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519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519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11560" y="3356992"/>
            <a:ext cx="792088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306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309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97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Fixed-Income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2264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 smtClean="0"/>
              <a:t>Fixed-Income Portfolio Management (Fall 2014)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218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Britannic Bold" pitchFamily="34" charset="0"/>
          <a:ea typeface="+mj-ea"/>
          <a:cs typeface="Aharoni" pitchFamily="2" charset="-79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C++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포인터와 </a:t>
            </a:r>
            <a:r>
              <a:rPr lang="ko-KR" altLang="en-US" sz="3000" b="1" dirty="0" err="1" smtClean="0">
                <a:latin typeface="맑은 고딕" pitchFamily="50" charset="-127"/>
                <a:ea typeface="맑은 고딕" pitchFamily="50" charset="-127"/>
              </a:rPr>
              <a:t>동적할당</a:t>
            </a:r>
            <a:endParaRPr lang="ko-KR" altLang="en-US" sz="30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금융공학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85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564" y="123973"/>
            <a:ext cx="7405836" cy="668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 &amp; A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83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3" y="1168871"/>
            <a:ext cx="87915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62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5438" y="1871663"/>
            <a:ext cx="59531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62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Address &amp; Pointer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1030560"/>
            <a:ext cx="73628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동적할</a:t>
            </a:r>
            <a:r>
              <a:rPr lang="ko-KR" altLang="en-US" dirty="0" err="1" smtClean="0"/>
              <a:t>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172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044552"/>
            <a:ext cx="701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561" y="5505028"/>
            <a:ext cx="65817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611560" y="1052736"/>
            <a:ext cx="389877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altLang="ko-KR" dirty="0" smtClean="0"/>
              <a:t>new / delete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1560" y="2564904"/>
            <a:ext cx="835292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해제된 메모리를 다시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할 수 없음</a:t>
            </a:r>
            <a:r>
              <a:rPr lang="en-US" altLang="ko-KR" dirty="0" smtClean="0"/>
              <a:t>, new </a:t>
            </a:r>
            <a:r>
              <a:rPr lang="ko-KR" altLang="en-US" dirty="0" smtClean="0"/>
              <a:t>아닌 메모리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할 수 없음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11560" y="4941168"/>
            <a:ext cx="389877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noProof="0" dirty="0" smtClean="0"/>
              <a:t>다른 이름으로 </a:t>
            </a:r>
            <a:r>
              <a:rPr lang="en-US" altLang="ko-KR" noProof="0" dirty="0" smtClean="0"/>
              <a:t>delete </a:t>
            </a:r>
            <a:r>
              <a:rPr lang="ko-KR" altLang="en-US" noProof="0" dirty="0" smtClean="0"/>
              <a:t>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Array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78657"/>
            <a:ext cx="5772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700808"/>
            <a:ext cx="6172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7388" y="2276872"/>
            <a:ext cx="5676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611560" y="3861048"/>
            <a:ext cx="389877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주의사항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8449" y="4293096"/>
            <a:ext cx="74199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577949"/>
            <a:ext cx="89154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591" y="5239469"/>
            <a:ext cx="61436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268760"/>
            <a:ext cx="77057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포인터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263" y="1196752"/>
            <a:ext cx="570547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54</Words>
  <Application>Microsoft Office PowerPoint</Application>
  <PresentationFormat>화면 슬라이드 쇼(4:3)</PresentationFormat>
  <Paragraphs>25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C++ 포인터와 동적할당</vt:lpstr>
      <vt:lpstr>Address</vt:lpstr>
      <vt:lpstr>Pointer</vt:lpstr>
      <vt:lpstr>Address &amp; Pointer</vt:lpstr>
      <vt:lpstr>동적할당</vt:lpstr>
      <vt:lpstr>Dynamic Array</vt:lpstr>
      <vt:lpstr>슬라이드 7</vt:lpstr>
      <vt:lpstr>슬라이드 8</vt:lpstr>
      <vt:lpstr>구조체 포인터</vt:lpstr>
      <vt:lpstr>슬라이드 10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</dc:creator>
  <cp:lastModifiedBy>Keunho Hwang</cp:lastModifiedBy>
  <cp:revision>176</cp:revision>
  <dcterms:created xsi:type="dcterms:W3CDTF">2014-06-07T06:59:05Z</dcterms:created>
  <dcterms:modified xsi:type="dcterms:W3CDTF">2015-10-31T14:24:17Z</dcterms:modified>
</cp:coreProperties>
</file>