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98" r:id="rId3"/>
    <p:sldId id="321" r:id="rId4"/>
    <p:sldId id="315" r:id="rId5"/>
    <p:sldId id="316" r:id="rId6"/>
    <p:sldId id="319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297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3" autoAdjust="0"/>
    <p:restoredTop sz="94660"/>
  </p:normalViewPr>
  <p:slideViewPr>
    <p:cSldViewPr>
      <p:cViewPr>
        <p:scale>
          <a:sx n="75" d="100"/>
          <a:sy n="75" d="100"/>
        </p:scale>
        <p:origin x="-216" y="-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4977B-E7DD-46F4-8FA7-F825CB5CD7A1}" type="datetimeFigureOut">
              <a:rPr lang="ko-KR" altLang="en-US" smtClean="0"/>
              <a:pPr/>
              <a:t>2015-11-04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0D4CC-631E-402E-9ABB-49A0182860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8874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0D4CC-631E-402E-9ABB-49A0182860E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25881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0D4CC-631E-402E-9ABB-49A0182860E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85190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0D4CC-631E-402E-9ABB-49A0182860E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85190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611560" y="3356992"/>
            <a:ext cx="792088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63068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 w="31750" cmpd="thickThin">
            <a:solidFill>
              <a:schemeClr val="accent1"/>
            </a:solidFill>
          </a:ln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73096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 w="31750" cmpd="thickThin">
            <a:solidFill>
              <a:schemeClr val="accent1"/>
            </a:solidFill>
          </a:ln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1975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Fixed-Income </a:t>
            </a: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52264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 smtClean="0"/>
              <a:t>Fixed-Income Portfolio Management (Fall 2014)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1F9D9-58DA-4041-A6DC-D41DC46EA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9218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Britannic Bold" pitchFamily="34" charset="0"/>
          <a:ea typeface="+mj-ea"/>
          <a:cs typeface="Aharoni" pitchFamily="2" charset="-79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 smtClean="0">
                <a:latin typeface="맑은 고딕" pitchFamily="50" charset="-127"/>
                <a:ea typeface="맑은 고딕" pitchFamily="50" charset="-127"/>
              </a:rPr>
              <a:t>C++</a:t>
            </a:r>
            <a:r>
              <a:rPr lang="ko-KR" altLang="en-US" sz="3000" b="1" dirty="0" smtClean="0">
                <a:latin typeface="맑은 고딕" pitchFamily="50" charset="-127"/>
                <a:ea typeface="맑은 고딕" pitchFamily="50" charset="-127"/>
              </a:rPr>
              <a:t> 순환문과 </a:t>
            </a:r>
            <a:r>
              <a:rPr lang="ko-KR" altLang="en-US" sz="3000" b="1" dirty="0" err="1" smtClean="0">
                <a:latin typeface="맑은 고딕" pitchFamily="50" charset="-127"/>
                <a:ea typeface="맑은 고딕" pitchFamily="50" charset="-127"/>
              </a:rPr>
              <a:t>조건문</a:t>
            </a:r>
            <a:endParaRPr lang="ko-KR" altLang="en-US" sz="3000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금융공학 프로그래밍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0854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If-else statement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181253"/>
            <a:ext cx="7389495" cy="491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3" y="414338"/>
            <a:ext cx="8943975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? operator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" y="1366838"/>
            <a:ext cx="88773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 statement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0" y="1585913"/>
            <a:ext cx="723900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7680" y="244936"/>
            <a:ext cx="7284720" cy="656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Continue &amp; Break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8587" y="914735"/>
            <a:ext cx="5170551" cy="5826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Q &amp; A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3834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loop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1031324"/>
            <a:ext cx="5410200" cy="549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41626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loop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7160" y="942930"/>
            <a:ext cx="7955280" cy="5726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loop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947" y="978936"/>
            <a:ext cx="4886325" cy="5546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41626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 loop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169248"/>
            <a:ext cx="6000750" cy="52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Do-while loop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980728"/>
            <a:ext cx="4686300" cy="5654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Do-while loop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88" y="1268760"/>
            <a:ext cx="881062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statement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16" y="1196752"/>
            <a:ext cx="5760720" cy="5066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88" y="332656"/>
            <a:ext cx="8810625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49</Words>
  <Application>Microsoft Office PowerPoint</Application>
  <PresentationFormat>화면 슬라이드 쇼(4:3)</PresentationFormat>
  <Paragraphs>31</Paragraphs>
  <Slides>16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C++ 순환문과 조건문</vt:lpstr>
      <vt:lpstr>For loop</vt:lpstr>
      <vt:lpstr>For loop</vt:lpstr>
      <vt:lpstr>For loop</vt:lpstr>
      <vt:lpstr>While loop</vt:lpstr>
      <vt:lpstr>Do-while loop</vt:lpstr>
      <vt:lpstr>Do-while loop</vt:lpstr>
      <vt:lpstr>If statement</vt:lpstr>
      <vt:lpstr>슬라이드 9</vt:lpstr>
      <vt:lpstr>If-else statement</vt:lpstr>
      <vt:lpstr>슬라이드 11</vt:lpstr>
      <vt:lpstr>? operator</vt:lpstr>
      <vt:lpstr>Switch statement</vt:lpstr>
      <vt:lpstr>슬라이드 14</vt:lpstr>
      <vt:lpstr>Continue &amp; Break 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Bom</dc:creator>
  <cp:lastModifiedBy>Keunho Hwang</cp:lastModifiedBy>
  <cp:revision>197</cp:revision>
  <dcterms:created xsi:type="dcterms:W3CDTF">2014-06-07T06:59:05Z</dcterms:created>
  <dcterms:modified xsi:type="dcterms:W3CDTF">2015-11-04T14:48:50Z</dcterms:modified>
</cp:coreProperties>
</file>