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25" r:id="rId23"/>
    <p:sldId id="326" r:id="rId24"/>
    <p:sldId id="327" r:id="rId25"/>
    <p:sldId id="328" r:id="rId26"/>
    <p:sldId id="329" r:id="rId27"/>
    <p:sldId id="29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3" autoAdjust="0"/>
    <p:restoredTop sz="94660"/>
  </p:normalViewPr>
  <p:slideViewPr>
    <p:cSldViewPr>
      <p:cViewPr>
        <p:scale>
          <a:sx n="75" d="100"/>
          <a:sy n="75" d="100"/>
        </p:scale>
        <p:origin x="-216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4977B-E7DD-46F4-8FA7-F825CB5CD7A1}" type="datetimeFigureOut">
              <a:rPr lang="ko-KR" altLang="en-US" smtClean="0"/>
              <a:pPr/>
              <a:t>2015-11-29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0D4CC-631E-402E-9ABB-49A01828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874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0D4CC-631E-402E-9ABB-49A0182860E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58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11560" y="3356992"/>
            <a:ext cx="792088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6306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31750" cmpd="thickThin"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7309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 w="31750" cmpd="thickThin"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975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Fixed-Income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2264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 smtClean="0"/>
              <a:t>Fixed-Income Portfolio Management (Fall 2014)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1F9D9-58DA-4041-A6DC-D41DC46EAD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218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Britannic Bold" pitchFamily="34" charset="0"/>
          <a:ea typeface="+mj-ea"/>
          <a:cs typeface="Aharoni" pitchFamily="2" charset="-79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Inheritance &amp; Polymorphism</a:t>
            </a:r>
            <a:endParaRPr lang="ko-KR" altLang="en-US" sz="30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6936"/>
          </a:xfrm>
        </p:spPr>
        <p:txBody>
          <a:bodyPr/>
          <a:lstStyle/>
          <a:p>
            <a:r>
              <a:rPr lang="ko-KR" altLang="en-US" dirty="0" smtClean="0"/>
              <a:t>금융공학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323528" y="5974432"/>
            <a:ext cx="8424936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본 강의노트는 </a:t>
            </a:r>
            <a:r>
              <a:rPr lang="en-US" altLang="ko-KR" sz="1200" dirty="0" smtClean="0">
                <a:solidFill>
                  <a:schemeClr val="tx1">
                    <a:tint val="75000"/>
                  </a:schemeClr>
                </a:solidFill>
              </a:rPr>
              <a:t>MIT </a:t>
            </a:r>
            <a:r>
              <a:rPr lang="en-US" altLang="ko-KR" sz="1200" dirty="0" err="1" smtClean="0">
                <a:solidFill>
                  <a:schemeClr val="tx1">
                    <a:tint val="75000"/>
                  </a:schemeClr>
                </a:solidFill>
              </a:rPr>
              <a:t>opencourseware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1200" dirty="0" smtClean="0">
                <a:solidFill>
                  <a:schemeClr val="tx1">
                    <a:tint val="75000"/>
                  </a:schemeClr>
                </a:solidFill>
              </a:rPr>
              <a:t>에 게시된 </a:t>
            </a:r>
            <a:r>
              <a:rPr lang="en-US" altLang="ko-KR" sz="1200" dirty="0" err="1" smtClean="0">
                <a:solidFill>
                  <a:schemeClr val="tx1">
                    <a:tint val="75000"/>
                  </a:schemeClr>
                </a:solidFill>
              </a:rPr>
              <a:t>Eunsuk</a:t>
            </a:r>
            <a:r>
              <a:rPr lang="en-US" altLang="ko-KR" sz="1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tint val="75000"/>
                  </a:schemeClr>
                </a:solidFill>
              </a:rPr>
              <a:t>Kang &amp; Jean Yang</a:t>
            </a:r>
            <a:r>
              <a:rPr lang="ko-KR" altLang="en-US" sz="1200" dirty="0" smtClean="0">
                <a:solidFill>
                  <a:schemeClr val="tx1">
                    <a:tint val="75000"/>
                  </a:schemeClr>
                </a:solidFill>
              </a:rPr>
              <a:t>의</a:t>
            </a:r>
            <a:r>
              <a:rPr lang="en-US" altLang="ko-KR" sz="1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tint val="75000"/>
                  </a:schemeClr>
                </a:solidFill>
              </a:rPr>
              <a:t>강의노트에 기반하여 작성되었습니다</a:t>
            </a:r>
            <a:r>
              <a:rPr lang="en-US" altLang="ko-KR" sz="1200" dirty="0" smtClean="0">
                <a:solidFill>
                  <a:schemeClr val="tx1">
                    <a:tint val="75000"/>
                  </a:schemeClr>
                </a:solidFill>
              </a:rPr>
              <a:t>. </a:t>
            </a:r>
          </a:p>
          <a:p>
            <a:pPr lvl="0" algn="ctr">
              <a:spcBef>
                <a:spcPct val="20000"/>
              </a:spcBef>
            </a:pPr>
            <a:r>
              <a:rPr lang="ko-KR" altLang="en-US" sz="1200" dirty="0" smtClean="0">
                <a:solidFill>
                  <a:schemeClr val="tx1">
                    <a:tint val="75000"/>
                  </a:schemeClr>
                </a:solidFill>
              </a:rPr>
              <a:t>출처</a:t>
            </a:r>
            <a:r>
              <a:rPr lang="en-US" altLang="ko-KR" sz="1200" dirty="0" smtClean="0">
                <a:solidFill>
                  <a:schemeClr val="tx1">
                    <a:tint val="75000"/>
                  </a:schemeClr>
                </a:solidFill>
              </a:rPr>
              <a:t>: http</a:t>
            </a:r>
            <a:r>
              <a:rPr lang="en-US" altLang="ko-KR" sz="1200" dirty="0" smtClean="0">
                <a:solidFill>
                  <a:schemeClr val="tx1">
                    <a:tint val="75000"/>
                  </a:schemeClr>
                </a:solidFill>
              </a:rPr>
              <a:t>://ocw.mit.edu/courses/electrical-engineering-and-computer-science/6-088-introduction-to-c-memory-management-and-c-object-oriented-programming-january-iap-2010/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85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Q &amp; A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383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F9D9-58DA-4041-A6DC-D41DC46EADD6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276225"/>
            <a:ext cx="816292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56</Words>
  <Application>Microsoft Office PowerPoint</Application>
  <PresentationFormat>화면 슬라이드 쇼(4:3)</PresentationFormat>
  <Paragraphs>31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Inheritance &amp; Polymorphism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</dc:creator>
  <cp:lastModifiedBy>Keunho Hwang</cp:lastModifiedBy>
  <cp:revision>250</cp:revision>
  <dcterms:created xsi:type="dcterms:W3CDTF">2014-06-07T06:59:05Z</dcterms:created>
  <dcterms:modified xsi:type="dcterms:W3CDTF">2015-11-29T13:50:19Z</dcterms:modified>
</cp:coreProperties>
</file>