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9" r:id="rId13"/>
    <p:sldId id="310" r:id="rId14"/>
    <p:sldId id="311" r:id="rId15"/>
    <p:sldId id="312" r:id="rId16"/>
    <p:sldId id="313" r:id="rId17"/>
    <p:sldId id="314" r:id="rId18"/>
    <p:sldId id="297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4" y="-9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4977B-E7DD-46F4-8FA7-F825CB5CD7A1}" type="datetimeFigureOut">
              <a:rPr lang="ko-KR" altLang="en-US" smtClean="0"/>
              <a:pPr/>
              <a:t>2015-10-26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D0D4CC-631E-402E-9ABB-49A0182860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88745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0D4CC-631E-402E-9ABB-49A0182860E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25881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0D4CC-631E-402E-9ABB-49A0182860E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85190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611560" y="3356992"/>
            <a:ext cx="792088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63068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ln w="31750" cmpd="thickThin">
            <a:solidFill>
              <a:schemeClr val="accent1"/>
            </a:solidFill>
          </a:ln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84576"/>
          </a:xfrm>
        </p:spPr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F9D9-58DA-4041-A6DC-D41DC46EAD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73096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ln w="31750" cmpd="thickThin">
            <a:solidFill>
              <a:schemeClr val="accent1"/>
            </a:solidFill>
          </a:ln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F9D9-58DA-4041-A6DC-D41DC46EAD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19750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 smtClean="0"/>
              <a:t>Fixed-Income </a:t>
            </a: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908720"/>
            <a:ext cx="8229600" cy="54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52264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ko-KR" dirty="0" smtClean="0"/>
              <a:t>Fixed-Income Portfolio Management (Fall 2014)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1F9D9-58DA-4041-A6DC-D41DC46EAD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92181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Britannic Bold" pitchFamily="34" charset="0"/>
          <a:ea typeface="+mj-ea"/>
          <a:cs typeface="Aharoni" pitchFamily="2" charset="-79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Wingdings" pitchFamily="2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000" b="1" dirty="0" smtClean="0">
                <a:latin typeface="맑은 고딕" pitchFamily="50" charset="-127"/>
                <a:ea typeface="맑은 고딕" pitchFamily="50" charset="-127"/>
              </a:rPr>
              <a:t>C++</a:t>
            </a:r>
            <a:r>
              <a:rPr lang="ko-KR" altLang="en-US" sz="3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3000" b="1" dirty="0" smtClean="0">
                <a:latin typeface="맑은 고딕" pitchFamily="50" charset="-127"/>
                <a:ea typeface="맑은 고딕" pitchFamily="50" charset="-127"/>
              </a:rPr>
              <a:t>기초 문법</a:t>
            </a:r>
            <a:endParaRPr lang="ko-KR" altLang="en-US" sz="3000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금융공학 프로그래밍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0854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리턴 타입이 있는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F9D9-58DA-4041-A6DC-D41DC46EADD6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1025" y="1261070"/>
            <a:ext cx="7981950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Integer Types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F9D9-58DA-4041-A6DC-D41DC46EADD6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628800"/>
            <a:ext cx="7587709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3373338"/>
            <a:ext cx="318135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8024" y="3752428"/>
            <a:ext cx="331470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Floating Point Numbers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float</a:t>
            </a:r>
          </a:p>
          <a:p>
            <a:r>
              <a:rPr lang="en-US" altLang="ko-KR" dirty="0" smtClean="0"/>
              <a:t>double</a:t>
            </a:r>
          </a:p>
          <a:p>
            <a:r>
              <a:rPr lang="en-US" altLang="ko-KR" dirty="0" smtClean="0"/>
              <a:t>long double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F9D9-58DA-4041-A6DC-D41DC46EADD6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4975" y="2689820"/>
            <a:ext cx="5734050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</a:t>
            </a:r>
            <a:r>
              <a:rPr lang="ko-KR" altLang="en-US" dirty="0" smtClean="0"/>
              <a:t>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F9D9-58DA-4041-A6DC-D41DC46EADD6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71725" y="1676400"/>
            <a:ext cx="440055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초기화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F9D9-58DA-4041-A6DC-D41DC46EADD6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353319"/>
            <a:ext cx="760095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945" y="3238500"/>
            <a:ext cx="48291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2676" y="4038203"/>
            <a:ext cx="35433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584" y="5013176"/>
            <a:ext cx="47148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F9D9-58DA-4041-A6DC-D41DC46EADD6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7875" y="1847850"/>
            <a:ext cx="5048250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F9D9-58DA-4041-A6DC-D41DC46EADD6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5925" y="295275"/>
            <a:ext cx="5772150" cy="626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 배열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F9D9-58DA-4041-A6DC-D41DC46EADD6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816" y="1402655"/>
            <a:ext cx="8929688" cy="173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Q &amp; A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3834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Getting Started with C++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F9D9-58DA-4041-A6DC-D41DC46EADD6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8708" y="1828006"/>
            <a:ext cx="4305300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98640" y="1540346"/>
            <a:ext cx="3733800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41626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Setting Out to C++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F9D9-58DA-4041-A6DC-D41DC46EADD6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980728"/>
            <a:ext cx="792480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745232" y="4221088"/>
            <a:ext cx="3898776" cy="2088232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함수 </a:t>
            </a:r>
            <a:r>
              <a:rPr lang="en-US" altLang="ko-KR" sz="1800" dirty="0" smtClean="0"/>
              <a:t>Function </a:t>
            </a:r>
          </a:p>
          <a:p>
            <a:r>
              <a:rPr lang="ko-KR" altLang="en-US" sz="1800" dirty="0" smtClean="0"/>
              <a:t>주석 </a:t>
            </a:r>
            <a:r>
              <a:rPr lang="en-US" altLang="ko-KR" sz="1800" dirty="0" smtClean="0"/>
              <a:t>Comments</a:t>
            </a:r>
          </a:p>
          <a:p>
            <a:r>
              <a:rPr lang="ko-KR" altLang="en-US" sz="1800" dirty="0" err="1" smtClean="0"/>
              <a:t>전처리기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Preprocessor</a:t>
            </a:r>
          </a:p>
          <a:p>
            <a:r>
              <a:rPr lang="ko-KR" altLang="en-US" sz="1800" dirty="0" smtClean="0"/>
              <a:t>헤더파일 </a:t>
            </a:r>
            <a:r>
              <a:rPr lang="en-US" altLang="ko-KR" sz="1800" dirty="0" smtClean="0"/>
              <a:t>Header</a:t>
            </a:r>
          </a:p>
          <a:p>
            <a:r>
              <a:rPr lang="ko-KR" altLang="en-US" sz="1800" dirty="0" smtClean="0"/>
              <a:t>이름공간 </a:t>
            </a:r>
            <a:r>
              <a:rPr lang="en-US" altLang="ko-KR" sz="1800" dirty="0" smtClean="0"/>
              <a:t>Namespaces</a:t>
            </a:r>
            <a:endParaRPr lang="ko-KR" altLang="en-US" sz="18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633664" y="4221088"/>
            <a:ext cx="3898776" cy="2088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lang="ko-KR" altLang="en-US" dirty="0" smtClean="0"/>
              <a:t>객</a:t>
            </a:r>
            <a:r>
              <a:rPr lang="ko-KR" altLang="en-US" dirty="0" smtClean="0"/>
              <a:t>체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Object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lang="ko-KR" altLang="en-US" dirty="0" smtClean="0"/>
              <a:t>연산자 </a:t>
            </a:r>
            <a:r>
              <a:rPr lang="en-US" altLang="ko-KR" dirty="0" smtClean="0"/>
              <a:t>Operator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lang="ko-KR" altLang="en-US" dirty="0" smtClean="0"/>
              <a:t>문자열 </a:t>
            </a:r>
            <a:r>
              <a:rPr lang="en-US" altLang="ko-KR" dirty="0" smtClean="0"/>
              <a:t>String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lang="ko-KR" altLang="en-US" dirty="0" smtClean="0"/>
              <a:t>토큰 </a:t>
            </a:r>
            <a:r>
              <a:rPr lang="en-US" altLang="ko-KR" dirty="0" smtClean="0"/>
              <a:t>Tokens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lang="ko-KR" altLang="en-US" dirty="0" smtClean="0"/>
              <a:t>화이트스페이스 </a:t>
            </a:r>
            <a:r>
              <a:rPr lang="en-US" altLang="ko-KR" dirty="0" smtClean="0"/>
              <a:t>White Space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Setting Out to C++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F9D9-58DA-4041-A6DC-D41DC46EADD6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447800"/>
            <a:ext cx="5638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F9D9-58DA-4041-A6DC-D41DC46EADD6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9125" y="332656"/>
            <a:ext cx="7905750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745232" y="5517232"/>
            <a:ext cx="389877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lang="ko-KR" altLang="en-US" dirty="0" smtClean="0"/>
              <a:t>선언 </a:t>
            </a:r>
            <a:r>
              <a:rPr lang="en-US" altLang="ko-KR" dirty="0" smtClean="0"/>
              <a:t>Declare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lang="ko-KR" altLang="en-US" dirty="0" smtClean="0"/>
              <a:t>변수 </a:t>
            </a:r>
            <a:r>
              <a:rPr lang="en-US" altLang="ko-KR" dirty="0" smtClean="0"/>
              <a:t>Variable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4561656" y="5517232"/>
            <a:ext cx="389877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lang="ko-KR" altLang="en-US" dirty="0" smtClean="0"/>
              <a:t>대입 </a:t>
            </a:r>
            <a:r>
              <a:rPr lang="en-US" altLang="ko-KR" dirty="0" smtClean="0"/>
              <a:t>Assign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lang="ko-KR" altLang="en-US" dirty="0" smtClean="0"/>
              <a:t>수정 </a:t>
            </a:r>
            <a:r>
              <a:rPr lang="en-US" altLang="ko-KR" dirty="0" smtClean="0"/>
              <a:t>Modify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입력과 출력 </a:t>
            </a:r>
            <a:r>
              <a:rPr lang="en-US" altLang="ko-KR" dirty="0" err="1" smtClean="0"/>
              <a:t>cin</a:t>
            </a:r>
            <a:r>
              <a:rPr lang="en-US" altLang="ko-KR" dirty="0" smtClean="0"/>
              <a:t> &amp; </a:t>
            </a:r>
            <a:r>
              <a:rPr lang="en-US" altLang="ko-KR" dirty="0" err="1" smtClean="0"/>
              <a:t>cout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F9D9-58DA-4041-A6DC-D41DC46EADD6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075" y="1133475"/>
            <a:ext cx="7943850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</a:t>
            </a:r>
            <a:r>
              <a:rPr lang="en-US" altLang="ko-KR" dirty="0" smtClean="0"/>
              <a:t>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 호출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X = </a:t>
            </a:r>
            <a:r>
              <a:rPr lang="en-US" altLang="ko-KR" dirty="0" err="1" smtClean="0"/>
              <a:t>sqrt</a:t>
            </a:r>
            <a:r>
              <a:rPr lang="en-US" altLang="ko-KR" dirty="0" smtClean="0"/>
              <a:t>(6.25);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F9D9-58DA-4041-A6DC-D41DC46EADD6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525" y="2359124"/>
            <a:ext cx="683895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Function </a:t>
            </a:r>
            <a:r>
              <a:rPr lang="ko-KR" altLang="en-US" dirty="0" smtClean="0"/>
              <a:t>호출 문법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F9D9-58DA-4041-A6DC-D41DC46EADD6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90675" y="1371600"/>
            <a:ext cx="59626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 정의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F9D9-58DA-4041-A6DC-D41DC46EADD6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4838" y="1124744"/>
            <a:ext cx="7934325" cy="550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3821410"/>
            <a:ext cx="3181350" cy="1047750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1705</TotalTime>
  <Words>109</Words>
  <Application>Microsoft Office PowerPoint</Application>
  <PresentationFormat>화면 슬라이드 쇼(4:3)</PresentationFormat>
  <Paragraphs>54</Paragraphs>
  <Slides>18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C++ 기초 문법</vt:lpstr>
      <vt:lpstr>Getting Started with C++</vt:lpstr>
      <vt:lpstr>Setting Out to C++</vt:lpstr>
      <vt:lpstr>Setting Out to C++</vt:lpstr>
      <vt:lpstr>슬라이드 5</vt:lpstr>
      <vt:lpstr>입력과 출력 cin &amp; cout</vt:lpstr>
      <vt:lpstr>함수 Function</vt:lpstr>
      <vt:lpstr>Function 호출 문법</vt:lpstr>
      <vt:lpstr>사용자 정의 함수</vt:lpstr>
      <vt:lpstr>리턴 타입이 있는 함수</vt:lpstr>
      <vt:lpstr>Integer Types</vt:lpstr>
      <vt:lpstr>Floating Point Numbers</vt:lpstr>
      <vt:lpstr>배열</vt:lpstr>
      <vt:lpstr>배열 초기화</vt:lpstr>
      <vt:lpstr>구조체</vt:lpstr>
      <vt:lpstr>슬라이드 16</vt:lpstr>
      <vt:lpstr>구조체 배열</vt:lpstr>
      <vt:lpstr>Q &amp; 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Bom</dc:creator>
  <cp:lastModifiedBy>Keunho Hwang</cp:lastModifiedBy>
  <cp:revision>159</cp:revision>
  <dcterms:created xsi:type="dcterms:W3CDTF">2014-06-07T06:59:05Z</dcterms:created>
  <dcterms:modified xsi:type="dcterms:W3CDTF">2015-10-26T14:14:13Z</dcterms:modified>
</cp:coreProperties>
</file>