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29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3" autoAdjust="0"/>
    <p:restoredTop sz="94660"/>
  </p:normalViewPr>
  <p:slideViewPr>
    <p:cSldViewPr>
      <p:cViewPr>
        <p:scale>
          <a:sx n="75" d="100"/>
          <a:sy n="75" d="100"/>
        </p:scale>
        <p:origin x="-732" y="-7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4977B-E7DD-46F4-8FA7-F825CB5CD7A1}" type="datetimeFigureOut">
              <a:rPr lang="ko-KR" altLang="en-US" smtClean="0"/>
              <a:pPr/>
              <a:t>2015-11-15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0D4CC-631E-402E-9ABB-49A0182860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8874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0D4CC-631E-402E-9ABB-49A0182860E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588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611560" y="3356992"/>
            <a:ext cx="792088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6306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 w="31750" cmpd="thickThin">
            <a:solidFill>
              <a:schemeClr val="accent1"/>
            </a:solidFill>
          </a:ln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73096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 w="31750" cmpd="thickThin">
            <a:solidFill>
              <a:schemeClr val="accent1"/>
            </a:solidFill>
          </a:ln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1975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Fixed-Income </a:t>
            </a: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52264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 smtClean="0"/>
              <a:t>Fixed-Income Portfolio Management (Fall 2014)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1F9D9-58DA-4041-A6DC-D41DC46EA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9218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Britannic Bold" pitchFamily="34" charset="0"/>
          <a:ea typeface="+mj-ea"/>
          <a:cs typeface="Aharoni" pitchFamily="2" charset="-79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smtClean="0">
                <a:latin typeface="맑은 고딕" pitchFamily="50" charset="-127"/>
                <a:ea typeface="맑은 고딕" pitchFamily="50" charset="-127"/>
              </a:rPr>
              <a:t>Object-Oriented Programming: Class</a:t>
            </a:r>
            <a:endParaRPr lang="ko-KR" altLang="en-US" sz="30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금융공학 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0854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571500"/>
            <a:ext cx="5791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1138" y="3501008"/>
            <a:ext cx="61817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340768"/>
            <a:ext cx="56102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4624"/>
            <a:ext cx="726757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3141" y="5589240"/>
            <a:ext cx="55530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 </a:t>
            </a:r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29419"/>
            <a:ext cx="746760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Q &amp; A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383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124744"/>
            <a:ext cx="6715125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05061"/>
            <a:ext cx="65532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Constructor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1196752"/>
            <a:ext cx="5286375" cy="35814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5212432"/>
            <a:ext cx="4248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5661248"/>
            <a:ext cx="3505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26121" y="6093296"/>
            <a:ext cx="52101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1907704" y="5085184"/>
            <a:ext cx="5328592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/>
          <a:lstStyle/>
          <a:p>
            <a:r>
              <a:rPr lang="ko-KR" altLang="en-US" dirty="0" err="1" smtClean="0"/>
              <a:t>디폴트생성자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900" dirty="0" smtClean="0"/>
          </a:p>
          <a:p>
            <a:r>
              <a:rPr lang="ko-KR" altLang="en-US" dirty="0" smtClean="0"/>
              <a:t>사용자 정의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디폴트생성자의 사용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Default Constructor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612" y="1484784"/>
            <a:ext cx="2759284" cy="53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708920"/>
            <a:ext cx="479349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0028" y="5301208"/>
            <a:ext cx="761040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소멸자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Destructor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6136" y="1700808"/>
            <a:ext cx="2071688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1809" y="3325539"/>
            <a:ext cx="5286375" cy="147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Stock </a:t>
            </a:r>
            <a:r>
              <a:rPr lang="ko-KR" altLang="en-US" dirty="0" smtClean="0"/>
              <a:t>클래스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0" y="907876"/>
            <a:ext cx="7239000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826" y="116632"/>
            <a:ext cx="7066566" cy="66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4827" y="1068710"/>
            <a:ext cx="61055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733006"/>
            <a:ext cx="41243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40</Words>
  <Application>Microsoft Office PowerPoint</Application>
  <PresentationFormat>화면 슬라이드 쇼(4:3)</PresentationFormat>
  <Paragraphs>33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Object-Oriented Programming: Class</vt:lpstr>
      <vt:lpstr>Class</vt:lpstr>
      <vt:lpstr>Object</vt:lpstr>
      <vt:lpstr>생성자 Constructor</vt:lpstr>
      <vt:lpstr>Default Constructor</vt:lpstr>
      <vt:lpstr>소멸자 Destructor</vt:lpstr>
      <vt:lpstr>Stock 클래스 구현</vt:lpstr>
      <vt:lpstr>슬라이드 8</vt:lpstr>
      <vt:lpstr>슬라이드 9</vt:lpstr>
      <vt:lpstr>슬라이드 10</vt:lpstr>
      <vt:lpstr>슬라이드 11</vt:lpstr>
      <vt:lpstr>슬라이드 12</vt:lpstr>
      <vt:lpstr>this 포인터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Bom</dc:creator>
  <cp:lastModifiedBy>K.Hwang</cp:lastModifiedBy>
  <cp:revision>235</cp:revision>
  <dcterms:created xsi:type="dcterms:W3CDTF">2014-06-07T06:59:05Z</dcterms:created>
  <dcterms:modified xsi:type="dcterms:W3CDTF">2015-11-15T09:16:10Z</dcterms:modified>
</cp:coreProperties>
</file>