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64" r:id="rId5"/>
    <p:sldId id="279" r:id="rId6"/>
    <p:sldId id="265" r:id="rId7"/>
    <p:sldId id="266" r:id="rId8"/>
    <p:sldId id="276" r:id="rId9"/>
    <p:sldId id="278" r:id="rId10"/>
    <p:sldId id="275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7762C-2693-F444-98F3-D9D68A769AFD}" v="5" dt="2023-12-14T08:38:09.881"/>
    <p1510:client id="{C81216E5-3C74-4F85-8A13-37CE0A5C8192}" v="134" dt="2023-12-13T17:29:46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7" autoAdjust="0"/>
    <p:restoredTop sz="96266"/>
  </p:normalViewPr>
  <p:slideViewPr>
    <p:cSldViewPr snapToGrid="0">
      <p:cViewPr varScale="1">
        <p:scale>
          <a:sx n="126" d="100"/>
          <a:sy n="126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Y Zhang" userId="028756264d8c6cba" providerId="LiveId" clId="{B3A7762C-2693-F444-98F3-D9D68A769AFD}"/>
    <pc:docChg chg="addSld modSld">
      <pc:chgData name="JY Zhang" userId="028756264d8c6cba" providerId="LiveId" clId="{B3A7762C-2693-F444-98F3-D9D68A769AFD}" dt="2023-12-14T08:38:09.880" v="58" actId="1076"/>
      <pc:docMkLst>
        <pc:docMk/>
      </pc:docMkLst>
      <pc:sldChg chg="modSp mod">
        <pc:chgData name="JY Zhang" userId="028756264d8c6cba" providerId="LiveId" clId="{B3A7762C-2693-F444-98F3-D9D68A769AFD}" dt="2023-12-14T06:35:34.267" v="0" actId="1076"/>
        <pc:sldMkLst>
          <pc:docMk/>
          <pc:sldMk cId="3802482268" sldId="264"/>
        </pc:sldMkLst>
        <pc:spChg chg="mod">
          <ac:chgData name="JY Zhang" userId="028756264d8c6cba" providerId="LiveId" clId="{B3A7762C-2693-F444-98F3-D9D68A769AFD}" dt="2023-12-14T06:35:34.267" v="0" actId="1076"/>
          <ac:spMkLst>
            <pc:docMk/>
            <pc:sldMk cId="3802482268" sldId="264"/>
            <ac:spMk id="6" creationId="{EDB45E64-7A39-9AA4-8B9B-BB4D5D3C88C7}"/>
          </ac:spMkLst>
        </pc:spChg>
      </pc:sldChg>
      <pc:sldChg chg="modSp mod">
        <pc:chgData name="JY Zhang" userId="028756264d8c6cba" providerId="LiveId" clId="{B3A7762C-2693-F444-98F3-D9D68A769AFD}" dt="2023-12-14T08:38:09.880" v="58" actId="1076"/>
        <pc:sldMkLst>
          <pc:docMk/>
          <pc:sldMk cId="3728711731" sldId="276"/>
        </pc:sldMkLst>
        <pc:spChg chg="mod">
          <ac:chgData name="JY Zhang" userId="028756264d8c6cba" providerId="LiveId" clId="{B3A7762C-2693-F444-98F3-D9D68A769AFD}" dt="2023-12-14T08:37:58.802" v="55" actId="2711"/>
          <ac:spMkLst>
            <pc:docMk/>
            <pc:sldMk cId="3728711731" sldId="276"/>
            <ac:spMk id="7" creationId="{83A443DA-816A-DF81-C8D4-7901B4468D01}"/>
          </ac:spMkLst>
        </pc:spChg>
        <pc:spChg chg="mod">
          <ac:chgData name="JY Zhang" userId="028756264d8c6cba" providerId="LiveId" clId="{B3A7762C-2693-F444-98F3-D9D68A769AFD}" dt="2023-12-14T08:38:09.880" v="58" actId="1076"/>
          <ac:spMkLst>
            <pc:docMk/>
            <pc:sldMk cId="3728711731" sldId="276"/>
            <ac:spMk id="8" creationId="{2C665CDC-9F46-F05A-6920-D30CC6F04453}"/>
          </ac:spMkLst>
        </pc:spChg>
        <pc:spChg chg="mod">
          <ac:chgData name="JY Zhang" userId="028756264d8c6cba" providerId="LiveId" clId="{B3A7762C-2693-F444-98F3-D9D68A769AFD}" dt="2023-12-14T08:38:07.546" v="57" actId="1076"/>
          <ac:spMkLst>
            <pc:docMk/>
            <pc:sldMk cId="3728711731" sldId="276"/>
            <ac:spMk id="9" creationId="{E619A219-EA7D-8BC8-7A03-417C8373E5E5}"/>
          </ac:spMkLst>
        </pc:spChg>
        <pc:spChg chg="mod">
          <ac:chgData name="JY Zhang" userId="028756264d8c6cba" providerId="LiveId" clId="{B3A7762C-2693-F444-98F3-D9D68A769AFD}" dt="2023-12-14T08:38:05.255" v="56" actId="1076"/>
          <ac:spMkLst>
            <pc:docMk/>
            <pc:sldMk cId="3728711731" sldId="276"/>
            <ac:spMk id="10" creationId="{1EDBAC7B-766B-EAA0-5897-98C21137F323}"/>
          </ac:spMkLst>
        </pc:spChg>
        <pc:spChg chg="mod">
          <ac:chgData name="JY Zhang" userId="028756264d8c6cba" providerId="LiveId" clId="{B3A7762C-2693-F444-98F3-D9D68A769AFD}" dt="2023-12-14T08:37:43.458" v="53" actId="2711"/>
          <ac:spMkLst>
            <pc:docMk/>
            <pc:sldMk cId="3728711731" sldId="276"/>
            <ac:spMk id="11" creationId="{9D820080-3DE3-5464-1637-42BC6409334A}"/>
          </ac:spMkLst>
        </pc:spChg>
      </pc:sldChg>
      <pc:sldChg chg="modSp new mod">
        <pc:chgData name="JY Zhang" userId="028756264d8c6cba" providerId="LiveId" clId="{B3A7762C-2693-F444-98F3-D9D68A769AFD}" dt="2023-12-14T08:34:43.914" v="51" actId="20577"/>
        <pc:sldMkLst>
          <pc:docMk/>
          <pc:sldMk cId="3996039387" sldId="279"/>
        </pc:sldMkLst>
        <pc:spChg chg="mod">
          <ac:chgData name="JY Zhang" userId="028756264d8c6cba" providerId="LiveId" clId="{B3A7762C-2693-F444-98F3-D9D68A769AFD}" dt="2023-12-14T08:34:43.914" v="51" actId="20577"/>
          <ac:spMkLst>
            <pc:docMk/>
            <pc:sldMk cId="3996039387" sldId="279"/>
            <ac:spMk id="3" creationId="{C7B41910-C81C-B1A1-98D4-4D514E740499}"/>
          </ac:spMkLst>
        </pc:spChg>
      </pc:sldChg>
    </pc:docChg>
  </pc:docChgLst>
  <pc:docChgLst>
    <pc:chgData name="JY Zhang" userId="028756264d8c6cba" providerId="LiveId" clId="{C81216E5-3C74-4F85-8A13-37CE0A5C8192}"/>
    <pc:docChg chg="undo custSel addSld delSld modSld sldOrd">
      <pc:chgData name="JY Zhang" userId="028756264d8c6cba" providerId="LiveId" clId="{C81216E5-3C74-4F85-8A13-37CE0A5C8192}" dt="2023-12-13T17:37:21.268" v="1007" actId="20577"/>
      <pc:docMkLst>
        <pc:docMk/>
      </pc:docMkLst>
      <pc:sldChg chg="modSp mod">
        <pc:chgData name="JY Zhang" userId="028756264d8c6cba" providerId="LiveId" clId="{C81216E5-3C74-4F85-8A13-37CE0A5C8192}" dt="2023-12-13T15:34:23.760" v="113" actId="20577"/>
        <pc:sldMkLst>
          <pc:docMk/>
          <pc:sldMk cId="1825535183" sldId="256"/>
        </pc:sldMkLst>
        <pc:spChg chg="mod">
          <ac:chgData name="JY Zhang" userId="028756264d8c6cba" providerId="LiveId" clId="{C81216E5-3C74-4F85-8A13-37CE0A5C8192}" dt="2023-12-13T15:34:23.760" v="113" actId="20577"/>
          <ac:spMkLst>
            <pc:docMk/>
            <pc:sldMk cId="1825535183" sldId="256"/>
            <ac:spMk id="2" creationId="{469C846B-0463-10EC-73A8-736B1852CFF2}"/>
          </ac:spMkLst>
        </pc:spChg>
        <pc:spChg chg="mod">
          <ac:chgData name="JY Zhang" userId="028756264d8c6cba" providerId="LiveId" clId="{C81216E5-3C74-4F85-8A13-37CE0A5C8192}" dt="2023-12-13T15:33:13.596" v="103" actId="20577"/>
          <ac:spMkLst>
            <pc:docMk/>
            <pc:sldMk cId="1825535183" sldId="256"/>
            <ac:spMk id="3" creationId="{221F0736-AE67-5170-48CF-8A5D83395402}"/>
          </ac:spMkLst>
        </pc:spChg>
      </pc:sldChg>
      <pc:sldChg chg="addSp delSp modSp new del mod">
        <pc:chgData name="JY Zhang" userId="028756264d8c6cba" providerId="LiveId" clId="{C81216E5-3C74-4F85-8A13-37CE0A5C8192}" dt="2023-12-13T15:33:04.050" v="89" actId="2696"/>
        <pc:sldMkLst>
          <pc:docMk/>
          <pc:sldMk cId="3013623709" sldId="257"/>
        </pc:sldMkLst>
        <pc:spChg chg="mod">
          <ac:chgData name="JY Zhang" userId="028756264d8c6cba" providerId="LiveId" clId="{C81216E5-3C74-4F85-8A13-37CE0A5C8192}" dt="2023-12-04T14:51:07.275" v="27" actId="20577"/>
          <ac:spMkLst>
            <pc:docMk/>
            <pc:sldMk cId="3013623709" sldId="257"/>
            <ac:spMk id="2" creationId="{AA0E1C3C-A8A7-D9D8-D972-8D0F265CC8A9}"/>
          </ac:spMkLst>
        </pc:spChg>
        <pc:spChg chg="del mod">
          <ac:chgData name="JY Zhang" userId="028756264d8c6cba" providerId="LiveId" clId="{C81216E5-3C74-4F85-8A13-37CE0A5C8192}" dt="2023-12-04T14:51:24.879" v="28" actId="22"/>
          <ac:spMkLst>
            <pc:docMk/>
            <pc:sldMk cId="3013623709" sldId="257"/>
            <ac:spMk id="3" creationId="{14F37BAA-B3FC-286A-1992-88408682E81E}"/>
          </ac:spMkLst>
        </pc:spChg>
        <pc:spChg chg="add mod">
          <ac:chgData name="JY Zhang" userId="028756264d8c6cba" providerId="LiveId" clId="{C81216E5-3C74-4F85-8A13-37CE0A5C8192}" dt="2023-12-13T15:32:56.383" v="88" actId="478"/>
          <ac:spMkLst>
            <pc:docMk/>
            <pc:sldMk cId="3013623709" sldId="257"/>
            <ac:spMk id="4" creationId="{957184F6-4C39-BFB0-96D6-285EB5BD46C6}"/>
          </ac:spMkLst>
        </pc:spChg>
        <pc:picChg chg="add del mod ord">
          <ac:chgData name="JY Zhang" userId="028756264d8c6cba" providerId="LiveId" clId="{C81216E5-3C74-4F85-8A13-37CE0A5C8192}" dt="2023-12-13T15:32:56.383" v="88" actId="478"/>
          <ac:picMkLst>
            <pc:docMk/>
            <pc:sldMk cId="3013623709" sldId="257"/>
            <ac:picMk id="5" creationId="{EA0482F3-7354-350F-F5C0-882D2266C875}"/>
          </ac:picMkLst>
        </pc:picChg>
        <pc:picChg chg="add del mod">
          <ac:chgData name="JY Zhang" userId="028756264d8c6cba" providerId="LiveId" clId="{C81216E5-3C74-4F85-8A13-37CE0A5C8192}" dt="2023-12-04T14:51:49.946" v="34" actId="478"/>
          <ac:picMkLst>
            <pc:docMk/>
            <pc:sldMk cId="3013623709" sldId="257"/>
            <ac:picMk id="7" creationId="{841CA4F4-67E8-5050-C1FC-EB84507DE279}"/>
          </ac:picMkLst>
        </pc:picChg>
      </pc:sldChg>
      <pc:sldChg chg="addSp delSp modSp add del mod">
        <pc:chgData name="JY Zhang" userId="028756264d8c6cba" providerId="LiveId" clId="{C81216E5-3C74-4F85-8A13-37CE0A5C8192}" dt="2023-12-13T15:33:04.050" v="89" actId="2696"/>
        <pc:sldMkLst>
          <pc:docMk/>
          <pc:sldMk cId="3508285507" sldId="258"/>
        </pc:sldMkLst>
        <pc:spChg chg="mod">
          <ac:chgData name="JY Zhang" userId="028756264d8c6cba" providerId="LiveId" clId="{C81216E5-3C74-4F85-8A13-37CE0A5C8192}" dt="2023-12-04T14:53:48.707" v="36"/>
          <ac:spMkLst>
            <pc:docMk/>
            <pc:sldMk cId="3508285507" sldId="258"/>
            <ac:spMk id="2" creationId="{AA0E1C3C-A8A7-D9D8-D972-8D0F265CC8A9}"/>
          </ac:spMkLst>
        </pc:spChg>
        <pc:spChg chg="del">
          <ac:chgData name="JY Zhang" userId="028756264d8c6cba" providerId="LiveId" clId="{C81216E5-3C74-4F85-8A13-37CE0A5C8192}" dt="2023-12-04T14:53:45.545" v="35" actId="22"/>
          <ac:spMkLst>
            <pc:docMk/>
            <pc:sldMk cId="3508285507" sldId="258"/>
            <ac:spMk id="3" creationId="{14F37BAA-B3FC-286A-1992-88408682E81E}"/>
          </ac:spMkLst>
        </pc:spChg>
        <pc:picChg chg="add mod ord">
          <ac:chgData name="JY Zhang" userId="028756264d8c6cba" providerId="LiveId" clId="{C81216E5-3C74-4F85-8A13-37CE0A5C8192}" dt="2023-12-04T14:53:45.545" v="35" actId="22"/>
          <ac:picMkLst>
            <pc:docMk/>
            <pc:sldMk cId="3508285507" sldId="258"/>
            <ac:picMk id="5" creationId="{C26F9263-17E4-5F3D-3DA1-03935D4B52E8}"/>
          </ac:picMkLst>
        </pc:picChg>
        <pc:picChg chg="add mod">
          <ac:chgData name="JY Zhang" userId="028756264d8c6cba" providerId="LiveId" clId="{C81216E5-3C74-4F85-8A13-37CE0A5C8192}" dt="2023-12-04T14:54:16.004" v="38" actId="1076"/>
          <ac:picMkLst>
            <pc:docMk/>
            <pc:sldMk cId="3508285507" sldId="258"/>
            <ac:picMk id="7" creationId="{BF423587-2783-977E-D2F0-37FE2C4C17FB}"/>
          </ac:picMkLst>
        </pc:picChg>
      </pc:sldChg>
      <pc:sldChg chg="addSp delSp modSp new del mod setBg">
        <pc:chgData name="JY Zhang" userId="028756264d8c6cba" providerId="LiveId" clId="{C81216E5-3C74-4F85-8A13-37CE0A5C8192}" dt="2023-12-13T15:33:04.050" v="89" actId="2696"/>
        <pc:sldMkLst>
          <pc:docMk/>
          <pc:sldMk cId="1111033203" sldId="259"/>
        </pc:sldMkLst>
        <pc:spChg chg="mod">
          <ac:chgData name="JY Zhang" userId="028756264d8c6cba" providerId="LiveId" clId="{C81216E5-3C74-4F85-8A13-37CE0A5C8192}" dt="2023-12-04T15:03:41.294" v="83" actId="26606"/>
          <ac:spMkLst>
            <pc:docMk/>
            <pc:sldMk cId="1111033203" sldId="259"/>
            <ac:spMk id="2" creationId="{5224A138-7396-8FDE-D36A-BADD96B288FE}"/>
          </ac:spMkLst>
        </pc:spChg>
        <pc:spChg chg="add del">
          <ac:chgData name="JY Zhang" userId="028756264d8c6cba" providerId="LiveId" clId="{C81216E5-3C74-4F85-8A13-37CE0A5C8192}" dt="2023-12-04T15:07:01.745" v="87" actId="22"/>
          <ac:spMkLst>
            <pc:docMk/>
            <pc:sldMk cId="1111033203" sldId="259"/>
            <ac:spMk id="3" creationId="{63693237-FB01-4F8D-D0C8-DBD5A6A8070E}"/>
          </ac:spMkLst>
        </pc:spChg>
        <pc:spChg chg="add del">
          <ac:chgData name="JY Zhang" userId="028756264d8c6cba" providerId="LiveId" clId="{C81216E5-3C74-4F85-8A13-37CE0A5C8192}" dt="2023-12-04T15:03:41.294" v="83" actId="26606"/>
          <ac:spMkLst>
            <pc:docMk/>
            <pc:sldMk cId="1111033203" sldId="259"/>
            <ac:spMk id="9" creationId="{7794C7B0-16CD-547B-15AB-41F1F907065C}"/>
          </ac:spMkLst>
        </pc:spChg>
        <pc:spChg chg="add del">
          <ac:chgData name="JY Zhang" userId="028756264d8c6cba" providerId="LiveId" clId="{C81216E5-3C74-4F85-8A13-37CE0A5C8192}" dt="2023-12-04T15:03:41.294" v="83" actId="26606"/>
          <ac:spMkLst>
            <pc:docMk/>
            <pc:sldMk cId="1111033203" sldId="259"/>
            <ac:spMk id="12" creationId="{1A95671B-3CC6-4792-9114-B74FAEA224E6}"/>
          </ac:spMkLst>
        </pc:spChg>
        <pc:picChg chg="add del mod ord">
          <ac:chgData name="JY Zhang" userId="028756264d8c6cba" providerId="LiveId" clId="{C81216E5-3C74-4F85-8A13-37CE0A5C8192}" dt="2023-12-04T15:03:45.454" v="84" actId="22"/>
          <ac:picMkLst>
            <pc:docMk/>
            <pc:sldMk cId="1111033203" sldId="259"/>
            <ac:picMk id="5" creationId="{85BBCB02-39EC-AEEC-BFA6-32219DDDBCA9}"/>
          </ac:picMkLst>
        </pc:picChg>
        <pc:picChg chg="add mod ord">
          <ac:chgData name="JY Zhang" userId="028756264d8c6cba" providerId="LiveId" clId="{C81216E5-3C74-4F85-8A13-37CE0A5C8192}" dt="2023-12-04T15:07:01.745" v="87" actId="22"/>
          <ac:picMkLst>
            <pc:docMk/>
            <pc:sldMk cId="1111033203" sldId="259"/>
            <ac:picMk id="7" creationId="{FE7A1444-CB62-0F09-0454-9F2A07CEF8F7}"/>
          </ac:picMkLst>
        </pc:picChg>
      </pc:sldChg>
      <pc:sldChg chg="addSp delSp modSp add del mod">
        <pc:chgData name="JY Zhang" userId="028756264d8c6cba" providerId="LiveId" clId="{C81216E5-3C74-4F85-8A13-37CE0A5C8192}" dt="2023-12-13T15:33:04.050" v="89" actId="2696"/>
        <pc:sldMkLst>
          <pc:docMk/>
          <pc:sldMk cId="2401695491" sldId="260"/>
        </pc:sldMkLst>
        <pc:spChg chg="mod">
          <ac:chgData name="JY Zhang" userId="028756264d8c6cba" providerId="LiveId" clId="{C81216E5-3C74-4F85-8A13-37CE0A5C8192}" dt="2023-12-04T14:56:40.082" v="61" actId="20577"/>
          <ac:spMkLst>
            <pc:docMk/>
            <pc:sldMk cId="2401695491" sldId="260"/>
            <ac:spMk id="2" creationId="{AA0E1C3C-A8A7-D9D8-D972-8D0F265CC8A9}"/>
          </ac:spMkLst>
        </pc:spChg>
        <pc:spChg chg="del">
          <ac:chgData name="JY Zhang" userId="028756264d8c6cba" providerId="LiveId" clId="{C81216E5-3C74-4F85-8A13-37CE0A5C8192}" dt="2023-12-04T14:57:18.293" v="62" actId="22"/>
          <ac:spMkLst>
            <pc:docMk/>
            <pc:sldMk cId="2401695491" sldId="260"/>
            <ac:spMk id="3" creationId="{14F37BAA-B3FC-286A-1992-88408682E81E}"/>
          </ac:spMkLst>
        </pc:spChg>
        <pc:picChg chg="add mod ord">
          <ac:chgData name="JY Zhang" userId="028756264d8c6cba" providerId="LiveId" clId="{C81216E5-3C74-4F85-8A13-37CE0A5C8192}" dt="2023-12-04T14:57:18.293" v="62" actId="22"/>
          <ac:picMkLst>
            <pc:docMk/>
            <pc:sldMk cId="2401695491" sldId="260"/>
            <ac:picMk id="5" creationId="{1CAD24D7-6B7A-FBE0-B38D-257A77ACA98C}"/>
          </ac:picMkLst>
        </pc:picChg>
      </pc:sldChg>
      <pc:sldChg chg="addSp delSp modSp add del">
        <pc:chgData name="JY Zhang" userId="028756264d8c6cba" providerId="LiveId" clId="{C81216E5-3C74-4F85-8A13-37CE0A5C8192}" dt="2023-12-13T15:33:04.050" v="89" actId="2696"/>
        <pc:sldMkLst>
          <pc:docMk/>
          <pc:sldMk cId="758815821" sldId="261"/>
        </pc:sldMkLst>
        <pc:spChg chg="del">
          <ac:chgData name="JY Zhang" userId="028756264d8c6cba" providerId="LiveId" clId="{C81216E5-3C74-4F85-8A13-37CE0A5C8192}" dt="2023-12-04T15:03:46.936" v="85"/>
          <ac:spMkLst>
            <pc:docMk/>
            <pc:sldMk cId="758815821" sldId="261"/>
            <ac:spMk id="3" creationId="{14F37BAA-B3FC-286A-1992-88408682E81E}"/>
          </ac:spMkLst>
        </pc:spChg>
        <pc:picChg chg="add mod">
          <ac:chgData name="JY Zhang" userId="028756264d8c6cba" providerId="LiveId" clId="{C81216E5-3C74-4F85-8A13-37CE0A5C8192}" dt="2023-12-04T15:03:46.936" v="85"/>
          <ac:picMkLst>
            <pc:docMk/>
            <pc:sldMk cId="758815821" sldId="261"/>
            <ac:picMk id="4" creationId="{192AA9F3-0700-86C8-9D87-6B8D52B04485}"/>
          </ac:picMkLst>
        </pc:picChg>
      </pc:sldChg>
      <pc:sldChg chg="addSp delSp modSp add del mod">
        <pc:chgData name="JY Zhang" userId="028756264d8c6cba" providerId="LiveId" clId="{C81216E5-3C74-4F85-8A13-37CE0A5C8192}" dt="2023-12-13T15:33:04.050" v="89" actId="2696"/>
        <pc:sldMkLst>
          <pc:docMk/>
          <pc:sldMk cId="1696198970" sldId="262"/>
        </pc:sldMkLst>
        <pc:spChg chg="del">
          <ac:chgData name="JY Zhang" userId="028756264d8c6cba" providerId="LiveId" clId="{C81216E5-3C74-4F85-8A13-37CE0A5C8192}" dt="2023-12-04T15:05:48.534" v="86" actId="22"/>
          <ac:spMkLst>
            <pc:docMk/>
            <pc:sldMk cId="1696198970" sldId="262"/>
            <ac:spMk id="3" creationId="{14F37BAA-B3FC-286A-1992-88408682E81E}"/>
          </ac:spMkLst>
        </pc:spChg>
        <pc:picChg chg="add mod ord">
          <ac:chgData name="JY Zhang" userId="028756264d8c6cba" providerId="LiveId" clId="{C81216E5-3C74-4F85-8A13-37CE0A5C8192}" dt="2023-12-04T15:05:48.534" v="86" actId="22"/>
          <ac:picMkLst>
            <pc:docMk/>
            <pc:sldMk cId="1696198970" sldId="262"/>
            <ac:picMk id="5" creationId="{9225680F-1FC7-EC4C-8AAB-8891EB8F8040}"/>
          </ac:picMkLst>
        </pc:picChg>
      </pc:sldChg>
      <pc:sldChg chg="addSp delSp modSp add mod ord setBg">
        <pc:chgData name="JY Zhang" userId="028756264d8c6cba" providerId="LiveId" clId="{C81216E5-3C74-4F85-8A13-37CE0A5C8192}" dt="2023-12-13T17:02:27.978" v="708" actId="20577"/>
        <pc:sldMkLst>
          <pc:docMk/>
          <pc:sldMk cId="1689238318" sldId="263"/>
        </pc:sldMkLst>
        <pc:spChg chg="add del">
          <ac:chgData name="JY Zhang" userId="028756264d8c6cba" providerId="LiveId" clId="{C81216E5-3C74-4F85-8A13-37CE0A5C8192}" dt="2023-12-13T15:47:14.148" v="165" actId="26606"/>
          <ac:spMkLst>
            <pc:docMk/>
            <pc:sldMk cId="1689238318" sldId="263"/>
            <ac:spMk id="2" creationId="{92A840C4-D841-51F8-21A3-DD116CFBFB9E}"/>
          </ac:spMkLst>
        </pc:spChg>
        <pc:spChg chg="add del mod replId">
          <ac:chgData name="JY Zhang" userId="028756264d8c6cba" providerId="LiveId" clId="{C81216E5-3C74-4F85-8A13-37CE0A5C8192}" dt="2023-12-13T15:47:14.148" v="165" actId="26606"/>
          <ac:spMkLst>
            <pc:docMk/>
            <pc:sldMk cId="1689238318" sldId="263"/>
            <ac:spMk id="2" creationId="{AA0E1C3C-A8A7-D9D8-D972-8D0F265CC8A9}"/>
          </ac:spMkLst>
        </pc:spChg>
        <pc:spChg chg="del">
          <ac:chgData name="JY Zhang" userId="028756264d8c6cba" providerId="LiveId" clId="{C81216E5-3C74-4F85-8A13-37CE0A5C8192}" dt="2023-12-13T15:47:10.574" v="161"/>
          <ac:spMkLst>
            <pc:docMk/>
            <pc:sldMk cId="1689238318" sldId="263"/>
            <ac:spMk id="3" creationId="{14F37BAA-B3FC-286A-1992-88408682E81E}"/>
          </ac:spMkLst>
        </pc:spChg>
        <pc:spChg chg="add del mod">
          <ac:chgData name="JY Zhang" userId="028756264d8c6cba" providerId="LiveId" clId="{C81216E5-3C74-4F85-8A13-37CE0A5C8192}" dt="2023-12-13T15:51:26.253" v="201" actId="21"/>
          <ac:spMkLst>
            <pc:docMk/>
            <pc:sldMk cId="1689238318" sldId="263"/>
            <ac:spMk id="5" creationId="{CBAA464E-3296-1E1B-DAD8-52F3C1BC5714}"/>
          </ac:spMkLst>
        </pc:spChg>
        <pc:spChg chg="add mod">
          <ac:chgData name="JY Zhang" userId="028756264d8c6cba" providerId="LiveId" clId="{C81216E5-3C74-4F85-8A13-37CE0A5C8192}" dt="2023-12-13T17:02:27.978" v="708" actId="20577"/>
          <ac:spMkLst>
            <pc:docMk/>
            <pc:sldMk cId="1689238318" sldId="263"/>
            <ac:spMk id="6" creationId="{9D26DE17-09A3-DA8F-66DA-7435BA506300}"/>
          </ac:spMkLst>
        </pc:spChg>
        <pc:spChg chg="add del">
          <ac:chgData name="JY Zhang" userId="028756264d8c6cba" providerId="LiveId" clId="{C81216E5-3C74-4F85-8A13-37CE0A5C8192}" dt="2023-12-13T15:47:14.148" v="165" actId="26606"/>
          <ac:spMkLst>
            <pc:docMk/>
            <pc:sldMk cId="1689238318" sldId="263"/>
            <ac:spMk id="2054" creationId="{D192E10E-B5D4-6BBE-20BC-070AD8FDD678}"/>
          </ac:spMkLst>
        </pc:spChg>
        <pc:spChg chg="add del">
          <ac:chgData name="JY Zhang" userId="028756264d8c6cba" providerId="LiveId" clId="{C81216E5-3C74-4F85-8A13-37CE0A5C8192}" dt="2023-12-13T15:47:14.148" v="165" actId="26606"/>
          <ac:spMkLst>
            <pc:docMk/>
            <pc:sldMk cId="1689238318" sldId="263"/>
            <ac:spMk id="2057" creationId="{84ECDE7A-6944-466D-8FFE-149A29BA6BAE}"/>
          </ac:spMkLst>
        </pc:spChg>
        <pc:spChg chg="add del">
          <ac:chgData name="JY Zhang" userId="028756264d8c6cba" providerId="LiveId" clId="{C81216E5-3C74-4F85-8A13-37CE0A5C8192}" dt="2023-12-13T15:47:14.148" v="165" actId="26606"/>
          <ac:spMkLst>
            <pc:docMk/>
            <pc:sldMk cId="1689238318" sldId="263"/>
            <ac:spMk id="2059" creationId="{B3420082-9415-44EC-802E-C77D71D59C57}"/>
          </ac:spMkLst>
        </pc:spChg>
        <pc:spChg chg="add del">
          <ac:chgData name="JY Zhang" userId="028756264d8c6cba" providerId="LiveId" clId="{C81216E5-3C74-4F85-8A13-37CE0A5C8192}" dt="2023-12-13T15:47:14.148" v="165" actId="26606"/>
          <ac:spMkLst>
            <pc:docMk/>
            <pc:sldMk cId="1689238318" sldId="263"/>
            <ac:spMk id="2061" creationId="{55A52C45-1FCB-4636-A80F-2849B8226C01}"/>
          </ac:spMkLst>
        </pc:spChg>
        <pc:spChg chg="add del">
          <ac:chgData name="JY Zhang" userId="028756264d8c6cba" providerId="LiveId" clId="{C81216E5-3C74-4F85-8A13-37CE0A5C8192}" dt="2023-12-13T15:47:14.148" v="165" actId="26606"/>
          <ac:spMkLst>
            <pc:docMk/>
            <pc:sldMk cId="1689238318" sldId="263"/>
            <ac:spMk id="2063" creationId="{768EB4DD-3704-43AD-92B3-C4E0C6EA92CB}"/>
          </ac:spMkLst>
        </pc:spChg>
        <pc:picChg chg="add del mod replId">
          <ac:chgData name="JY Zhang" userId="028756264d8c6cba" providerId="LiveId" clId="{C81216E5-3C74-4F85-8A13-37CE0A5C8192}" dt="2023-12-13T17:01:04.230" v="688" actId="14100"/>
          <ac:picMkLst>
            <pc:docMk/>
            <pc:sldMk cId="1689238318" sldId="263"/>
            <ac:picMk id="2050" creationId="{9FC05FDA-3D0D-5188-A631-7FE5325BE19B}"/>
          </ac:picMkLst>
        </pc:picChg>
        <pc:picChg chg="add del mod">
          <ac:chgData name="JY Zhang" userId="028756264d8c6cba" providerId="LiveId" clId="{C81216E5-3C74-4F85-8A13-37CE0A5C8192}" dt="2023-12-13T15:47:14.148" v="165" actId="26606"/>
          <ac:picMkLst>
            <pc:docMk/>
            <pc:sldMk cId="1689238318" sldId="263"/>
            <ac:picMk id="2050" creationId="{E5136FD0-32F4-7F39-558D-ADFD7DCE1BB6}"/>
          </ac:picMkLst>
        </pc:picChg>
      </pc:sldChg>
      <pc:sldChg chg="addSp delSp modSp add mod">
        <pc:chgData name="JY Zhang" userId="028756264d8c6cba" providerId="LiveId" clId="{C81216E5-3C74-4F85-8A13-37CE0A5C8192}" dt="2023-12-13T16:19:51.136" v="385" actId="478"/>
        <pc:sldMkLst>
          <pc:docMk/>
          <pc:sldMk cId="3802482268" sldId="264"/>
        </pc:sldMkLst>
        <pc:spChg chg="mod">
          <ac:chgData name="JY Zhang" userId="028756264d8c6cba" providerId="LiveId" clId="{C81216E5-3C74-4F85-8A13-37CE0A5C8192}" dt="2023-12-13T15:45:10.188" v="132" actId="20577"/>
          <ac:spMkLst>
            <pc:docMk/>
            <pc:sldMk cId="3802482268" sldId="264"/>
            <ac:spMk id="2" creationId="{AA0E1C3C-A8A7-D9D8-D972-8D0F265CC8A9}"/>
          </ac:spMkLst>
        </pc:spChg>
        <pc:spChg chg="del">
          <ac:chgData name="JY Zhang" userId="028756264d8c6cba" providerId="LiveId" clId="{C81216E5-3C74-4F85-8A13-37CE0A5C8192}" dt="2023-12-13T15:45:12.079" v="133"/>
          <ac:spMkLst>
            <pc:docMk/>
            <pc:sldMk cId="3802482268" sldId="264"/>
            <ac:spMk id="3" creationId="{14F37BAA-B3FC-286A-1992-88408682E81E}"/>
          </ac:spMkLst>
        </pc:spChg>
        <pc:spChg chg="add del mod">
          <ac:chgData name="JY Zhang" userId="028756264d8c6cba" providerId="LiveId" clId="{C81216E5-3C74-4F85-8A13-37CE0A5C8192}" dt="2023-12-13T15:51:53.714" v="213" actId="478"/>
          <ac:spMkLst>
            <pc:docMk/>
            <pc:sldMk cId="3802482268" sldId="264"/>
            <ac:spMk id="5" creationId="{369996E8-7EA7-5FEA-4A6F-162DDFCDAF93}"/>
          </ac:spMkLst>
        </pc:spChg>
        <pc:spChg chg="add mod">
          <ac:chgData name="JY Zhang" userId="028756264d8c6cba" providerId="LiveId" clId="{C81216E5-3C74-4F85-8A13-37CE0A5C8192}" dt="2023-12-13T15:52:29.661" v="224" actId="20577"/>
          <ac:spMkLst>
            <pc:docMk/>
            <pc:sldMk cId="3802482268" sldId="264"/>
            <ac:spMk id="6" creationId="{EDB45E64-7A39-9AA4-8B9B-BB4D5D3C88C7}"/>
          </ac:spMkLst>
        </pc:spChg>
        <pc:spChg chg="add del mod">
          <ac:chgData name="JY Zhang" userId="028756264d8c6cba" providerId="LiveId" clId="{C81216E5-3C74-4F85-8A13-37CE0A5C8192}" dt="2023-12-13T15:52:04.170" v="217" actId="478"/>
          <ac:spMkLst>
            <pc:docMk/>
            <pc:sldMk cId="3802482268" sldId="264"/>
            <ac:spMk id="7" creationId="{F683107B-A5DC-9ECE-7BCD-3D82BCDA0EDA}"/>
          </ac:spMkLst>
        </pc:spChg>
        <pc:picChg chg="add del mod">
          <ac:chgData name="JY Zhang" userId="028756264d8c6cba" providerId="LiveId" clId="{C81216E5-3C74-4F85-8A13-37CE0A5C8192}" dt="2023-12-13T15:51:55.681" v="214" actId="478"/>
          <ac:picMkLst>
            <pc:docMk/>
            <pc:sldMk cId="3802482268" sldId="264"/>
            <ac:picMk id="1026" creationId="{CEE72BF0-01A7-BFD4-7038-FC872CC40BE7}"/>
          </ac:picMkLst>
        </pc:picChg>
        <pc:picChg chg="add mod">
          <ac:chgData name="JY Zhang" userId="028756264d8c6cba" providerId="LiveId" clId="{C81216E5-3C74-4F85-8A13-37CE0A5C8192}" dt="2023-12-13T16:18:26.948" v="373" actId="1076"/>
          <ac:picMkLst>
            <pc:docMk/>
            <pc:sldMk cId="3802482268" sldId="264"/>
            <ac:picMk id="1028" creationId="{63C3D77C-EFB9-65B2-C654-27D64FDCC6F2}"/>
          </ac:picMkLst>
        </pc:picChg>
        <pc:picChg chg="add mod">
          <ac:chgData name="JY Zhang" userId="028756264d8c6cba" providerId="LiveId" clId="{C81216E5-3C74-4F85-8A13-37CE0A5C8192}" dt="2023-12-13T16:19:34.839" v="384" actId="1076"/>
          <ac:picMkLst>
            <pc:docMk/>
            <pc:sldMk cId="3802482268" sldId="264"/>
            <ac:picMk id="1030" creationId="{C6EE229A-123C-75AD-3BA3-07101E6109AD}"/>
          </ac:picMkLst>
        </pc:picChg>
        <pc:picChg chg="add del mod">
          <ac:chgData name="JY Zhang" userId="028756264d8c6cba" providerId="LiveId" clId="{C81216E5-3C74-4F85-8A13-37CE0A5C8192}" dt="2023-12-13T16:19:51.136" v="385" actId="478"/>
          <ac:picMkLst>
            <pc:docMk/>
            <pc:sldMk cId="3802482268" sldId="264"/>
            <ac:picMk id="1032" creationId="{1E6A7092-33B2-C252-D29F-346B93566FB0}"/>
          </ac:picMkLst>
        </pc:picChg>
      </pc:sldChg>
      <pc:sldChg chg="modSp add mod">
        <pc:chgData name="JY Zhang" userId="028756264d8c6cba" providerId="LiveId" clId="{C81216E5-3C74-4F85-8A13-37CE0A5C8192}" dt="2023-12-13T16:00:23.514" v="346" actId="5793"/>
        <pc:sldMkLst>
          <pc:docMk/>
          <pc:sldMk cId="3341683760" sldId="265"/>
        </pc:sldMkLst>
        <pc:spChg chg="mod">
          <ac:chgData name="JY Zhang" userId="028756264d8c6cba" providerId="LiveId" clId="{C81216E5-3C74-4F85-8A13-37CE0A5C8192}" dt="2023-12-13T15:57:45.682" v="236" actId="20577"/>
          <ac:spMkLst>
            <pc:docMk/>
            <pc:sldMk cId="3341683760" sldId="265"/>
            <ac:spMk id="2" creationId="{AA0E1C3C-A8A7-D9D8-D972-8D0F265CC8A9}"/>
          </ac:spMkLst>
        </pc:spChg>
        <pc:spChg chg="mod">
          <ac:chgData name="JY Zhang" userId="028756264d8c6cba" providerId="LiveId" clId="{C81216E5-3C74-4F85-8A13-37CE0A5C8192}" dt="2023-12-13T16:00:23.514" v="346" actId="5793"/>
          <ac:spMkLst>
            <pc:docMk/>
            <pc:sldMk cId="3341683760" sldId="265"/>
            <ac:spMk id="3" creationId="{14F37BAA-B3FC-286A-1992-88408682E81E}"/>
          </ac:spMkLst>
        </pc:spChg>
      </pc:sldChg>
      <pc:sldChg chg="addSp delSp modSp add mod ord">
        <pc:chgData name="JY Zhang" userId="028756264d8c6cba" providerId="LiveId" clId="{C81216E5-3C74-4F85-8A13-37CE0A5C8192}" dt="2023-12-13T17:18:25.754" v="787"/>
        <pc:sldMkLst>
          <pc:docMk/>
          <pc:sldMk cId="301047820" sldId="266"/>
        </pc:sldMkLst>
        <pc:spChg chg="mod">
          <ac:chgData name="JY Zhang" userId="028756264d8c6cba" providerId="LiveId" clId="{C81216E5-3C74-4F85-8A13-37CE0A5C8192}" dt="2023-12-13T16:52:04.962" v="603" actId="1076"/>
          <ac:spMkLst>
            <pc:docMk/>
            <pc:sldMk cId="301047820" sldId="266"/>
            <ac:spMk id="2" creationId="{AA0E1C3C-A8A7-D9D8-D972-8D0F265CC8A9}"/>
          </ac:spMkLst>
        </pc:spChg>
        <pc:spChg chg="mod">
          <ac:chgData name="JY Zhang" userId="028756264d8c6cba" providerId="LiveId" clId="{C81216E5-3C74-4F85-8A13-37CE0A5C8192}" dt="2023-12-13T16:48:00.601" v="601" actId="14100"/>
          <ac:spMkLst>
            <pc:docMk/>
            <pc:sldMk cId="301047820" sldId="266"/>
            <ac:spMk id="3" creationId="{14F37BAA-B3FC-286A-1992-88408682E81E}"/>
          </ac:spMkLst>
        </pc:spChg>
        <pc:spChg chg="add mod">
          <ac:chgData name="JY Zhang" userId="028756264d8c6cba" providerId="LiveId" clId="{C81216E5-3C74-4F85-8A13-37CE0A5C8192}" dt="2023-12-13T16:47:02" v="594" actId="207"/>
          <ac:spMkLst>
            <pc:docMk/>
            <pc:sldMk cId="301047820" sldId="266"/>
            <ac:spMk id="6" creationId="{5A01B337-EA71-F30D-B13F-889792ACD9F1}"/>
          </ac:spMkLst>
        </pc:spChg>
        <pc:spChg chg="add mod">
          <ac:chgData name="JY Zhang" userId="028756264d8c6cba" providerId="LiveId" clId="{C81216E5-3C74-4F85-8A13-37CE0A5C8192}" dt="2023-12-13T16:47:02" v="594" actId="207"/>
          <ac:spMkLst>
            <pc:docMk/>
            <pc:sldMk cId="301047820" sldId="266"/>
            <ac:spMk id="10" creationId="{DDCEF21B-4F27-E8FE-868B-1C07369471A5}"/>
          </ac:spMkLst>
        </pc:spChg>
        <pc:spChg chg="add mod">
          <ac:chgData name="JY Zhang" userId="028756264d8c6cba" providerId="LiveId" clId="{C81216E5-3C74-4F85-8A13-37CE0A5C8192}" dt="2023-12-13T16:52:09.577" v="604" actId="1076"/>
          <ac:spMkLst>
            <pc:docMk/>
            <pc:sldMk cId="301047820" sldId="266"/>
            <ac:spMk id="11" creationId="{2ED53513-43B2-439A-3EF0-B54FDAEF6AE7}"/>
          </ac:spMkLst>
        </pc:spChg>
        <pc:spChg chg="add mod">
          <ac:chgData name="JY Zhang" userId="028756264d8c6cba" providerId="LiveId" clId="{C81216E5-3C74-4F85-8A13-37CE0A5C8192}" dt="2023-12-13T16:53:01.776" v="617" actId="1076"/>
          <ac:spMkLst>
            <pc:docMk/>
            <pc:sldMk cId="301047820" sldId="266"/>
            <ac:spMk id="20" creationId="{CE871331-42C7-AD78-B27B-710C4D0EEF3D}"/>
          </ac:spMkLst>
        </pc:spChg>
        <pc:spChg chg="add mod">
          <ac:chgData name="JY Zhang" userId="028756264d8c6cba" providerId="LiveId" clId="{C81216E5-3C74-4F85-8A13-37CE0A5C8192}" dt="2023-12-13T16:47:02" v="594" actId="207"/>
          <ac:spMkLst>
            <pc:docMk/>
            <pc:sldMk cId="301047820" sldId="266"/>
            <ac:spMk id="23" creationId="{7DEE42F9-A4E7-4118-ED00-DC2AFF11FC9B}"/>
          </ac:spMkLst>
        </pc:spChg>
        <pc:spChg chg="add mod">
          <ac:chgData name="JY Zhang" userId="028756264d8c6cba" providerId="LiveId" clId="{C81216E5-3C74-4F85-8A13-37CE0A5C8192}" dt="2023-12-13T16:47:02" v="594" actId="207"/>
          <ac:spMkLst>
            <pc:docMk/>
            <pc:sldMk cId="301047820" sldId="266"/>
            <ac:spMk id="24" creationId="{F56F48D5-941D-96D1-91AB-1BCBBD02A2E4}"/>
          </ac:spMkLst>
        </pc:spChg>
        <pc:spChg chg="add del mod">
          <ac:chgData name="JY Zhang" userId="028756264d8c6cba" providerId="LiveId" clId="{C81216E5-3C74-4F85-8A13-37CE0A5C8192}" dt="2023-12-13T16:53:13.945" v="619" actId="478"/>
          <ac:spMkLst>
            <pc:docMk/>
            <pc:sldMk cId="301047820" sldId="266"/>
            <ac:spMk id="3078" creationId="{31142223-759D-066C-0176-BD8CFB4766BB}"/>
          </ac:spMkLst>
        </pc:spChg>
        <pc:picChg chg="add mod">
          <ac:chgData name="JY Zhang" userId="028756264d8c6cba" providerId="LiveId" clId="{C81216E5-3C74-4F85-8A13-37CE0A5C8192}" dt="2023-12-13T16:47:21.283" v="597" actId="1076"/>
          <ac:picMkLst>
            <pc:docMk/>
            <pc:sldMk cId="301047820" sldId="266"/>
            <ac:picMk id="5" creationId="{D75245AF-620E-C672-1E5E-43111257DEDA}"/>
          </ac:picMkLst>
        </pc:picChg>
        <pc:picChg chg="add del mod">
          <ac:chgData name="JY Zhang" userId="028756264d8c6cba" providerId="LiveId" clId="{C81216E5-3C74-4F85-8A13-37CE0A5C8192}" dt="2023-12-13T16:06:46.979" v="370" actId="478"/>
          <ac:picMkLst>
            <pc:docMk/>
            <pc:sldMk cId="301047820" sldId="266"/>
            <ac:picMk id="3074" creationId="{6F1157C2-0390-C427-1082-8B15811AC710}"/>
          </ac:picMkLst>
        </pc:picChg>
        <pc:picChg chg="add del mod">
          <ac:chgData name="JY Zhang" userId="028756264d8c6cba" providerId="LiveId" clId="{C81216E5-3C74-4F85-8A13-37CE0A5C8192}" dt="2023-12-13T16:37:06.553" v="439" actId="478"/>
          <ac:picMkLst>
            <pc:docMk/>
            <pc:sldMk cId="301047820" sldId="266"/>
            <ac:picMk id="3076" creationId="{9AECF3EA-50E0-9758-FFEF-7D72B0FA9A64}"/>
          </ac:picMkLst>
        </pc:picChg>
        <pc:cxnChg chg="add mod">
          <ac:chgData name="JY Zhang" userId="028756264d8c6cba" providerId="LiveId" clId="{C81216E5-3C74-4F85-8A13-37CE0A5C8192}" dt="2023-12-13T16:46:51.162" v="591" actId="208"/>
          <ac:cxnSpMkLst>
            <pc:docMk/>
            <pc:sldMk cId="301047820" sldId="266"/>
            <ac:cxnSpMk id="8" creationId="{2D4AD34E-175D-CB74-921F-45B1BD9287D7}"/>
          </ac:cxnSpMkLst>
        </pc:cxnChg>
        <pc:cxnChg chg="add mod">
          <ac:chgData name="JY Zhang" userId="028756264d8c6cba" providerId="LiveId" clId="{C81216E5-3C74-4F85-8A13-37CE0A5C8192}" dt="2023-12-13T16:52:09.577" v="604" actId="1076"/>
          <ac:cxnSpMkLst>
            <pc:docMk/>
            <pc:sldMk cId="301047820" sldId="266"/>
            <ac:cxnSpMk id="13" creationId="{C787E6FB-2002-BD4F-2F9B-3008E40E18F0}"/>
          </ac:cxnSpMkLst>
        </pc:cxnChg>
        <pc:cxnChg chg="add mod">
          <ac:chgData name="JY Zhang" userId="028756264d8c6cba" providerId="LiveId" clId="{C81216E5-3C74-4F85-8A13-37CE0A5C8192}" dt="2023-12-13T16:52:19.718" v="606" actId="14100"/>
          <ac:cxnSpMkLst>
            <pc:docMk/>
            <pc:sldMk cId="301047820" sldId="266"/>
            <ac:cxnSpMk id="15" creationId="{038B03C0-6EC7-B25B-2661-A3213ED517E2}"/>
          </ac:cxnSpMkLst>
        </pc:cxnChg>
        <pc:cxnChg chg="add mod">
          <ac:chgData name="JY Zhang" userId="028756264d8c6cba" providerId="LiveId" clId="{C81216E5-3C74-4F85-8A13-37CE0A5C8192}" dt="2023-12-13T16:47:25.731" v="598" actId="208"/>
          <ac:cxnSpMkLst>
            <pc:docMk/>
            <pc:sldMk cId="301047820" sldId="266"/>
            <ac:cxnSpMk id="22" creationId="{2C857455-1CC9-565E-9CCC-96EC8029B0FB}"/>
          </ac:cxnSpMkLst>
        </pc:cxnChg>
        <pc:cxnChg chg="add mod">
          <ac:chgData name="JY Zhang" userId="028756264d8c6cba" providerId="LiveId" clId="{C81216E5-3C74-4F85-8A13-37CE0A5C8192}" dt="2023-12-13T16:52:58.598" v="616" actId="208"/>
          <ac:cxnSpMkLst>
            <pc:docMk/>
            <pc:sldMk cId="301047820" sldId="266"/>
            <ac:cxnSpMk id="30" creationId="{4D798711-0AC8-95F3-4159-719CC0825162}"/>
          </ac:cxnSpMkLst>
        </pc:cxnChg>
      </pc:sldChg>
      <pc:sldChg chg="delSp modSp add mod ord">
        <pc:chgData name="JY Zhang" userId="028756264d8c6cba" providerId="LiveId" clId="{C81216E5-3C74-4F85-8A13-37CE0A5C8192}" dt="2023-12-13T15:51:50.506" v="212"/>
        <pc:sldMkLst>
          <pc:docMk/>
          <pc:sldMk cId="3370414188" sldId="267"/>
        </pc:sldMkLst>
        <pc:spChg chg="del mod">
          <ac:chgData name="JY Zhang" userId="028756264d8c6cba" providerId="LiveId" clId="{C81216E5-3C74-4F85-8A13-37CE0A5C8192}" dt="2023-12-13T15:51:42.929" v="209" actId="478"/>
          <ac:spMkLst>
            <pc:docMk/>
            <pc:sldMk cId="3370414188" sldId="267"/>
            <ac:spMk id="6" creationId="{EDB45E64-7A39-9AA4-8B9B-BB4D5D3C88C7}"/>
          </ac:spMkLst>
        </pc:spChg>
        <pc:picChg chg="mod">
          <ac:chgData name="JY Zhang" userId="028756264d8c6cba" providerId="LiveId" clId="{C81216E5-3C74-4F85-8A13-37CE0A5C8192}" dt="2023-12-13T15:51:47.898" v="210" actId="1076"/>
          <ac:picMkLst>
            <pc:docMk/>
            <pc:sldMk cId="3370414188" sldId="267"/>
            <ac:picMk id="1026" creationId="{CEE72BF0-01A7-BFD4-7038-FC872CC40BE7}"/>
          </ac:picMkLst>
        </pc:picChg>
        <pc:picChg chg="del mod">
          <ac:chgData name="JY Zhang" userId="028756264d8c6cba" providerId="LiveId" clId="{C81216E5-3C74-4F85-8A13-37CE0A5C8192}" dt="2023-12-13T15:51:41.266" v="207" actId="478"/>
          <ac:picMkLst>
            <pc:docMk/>
            <pc:sldMk cId="3370414188" sldId="267"/>
            <ac:picMk id="1028" creationId="{63C3D77C-EFB9-65B2-C654-27D64FDCC6F2}"/>
          </ac:picMkLst>
        </pc:picChg>
      </pc:sldChg>
      <pc:sldChg chg="addSp delSp modSp add mod ord">
        <pc:chgData name="JY Zhang" userId="028756264d8c6cba" providerId="LiveId" clId="{C81216E5-3C74-4F85-8A13-37CE0A5C8192}" dt="2023-12-13T17:37:21.268" v="1007" actId="20577"/>
        <pc:sldMkLst>
          <pc:docMk/>
          <pc:sldMk cId="1674165726" sldId="268"/>
        </pc:sldMkLst>
        <pc:spChg chg="mod">
          <ac:chgData name="JY Zhang" userId="028756264d8c6cba" providerId="LiveId" clId="{C81216E5-3C74-4F85-8A13-37CE0A5C8192}" dt="2023-12-13T17:37:21.268" v="1007" actId="20577"/>
          <ac:spMkLst>
            <pc:docMk/>
            <pc:sldMk cId="1674165726" sldId="268"/>
            <ac:spMk id="2" creationId="{AA0E1C3C-A8A7-D9D8-D972-8D0F265CC8A9}"/>
          </ac:spMkLst>
        </pc:spChg>
        <pc:spChg chg="del">
          <ac:chgData name="JY Zhang" userId="028756264d8c6cba" providerId="LiveId" clId="{C81216E5-3C74-4F85-8A13-37CE0A5C8192}" dt="2023-12-13T16:30:48.170" v="405" actId="478"/>
          <ac:spMkLst>
            <pc:docMk/>
            <pc:sldMk cId="1674165726" sldId="268"/>
            <ac:spMk id="3" creationId="{14F37BAA-B3FC-286A-1992-88408682E81E}"/>
          </ac:spMkLst>
        </pc:spChg>
        <pc:spChg chg="add del mod">
          <ac:chgData name="JY Zhang" userId="028756264d8c6cba" providerId="LiveId" clId="{C81216E5-3C74-4F85-8A13-37CE0A5C8192}" dt="2023-12-13T17:01:57.471" v="699"/>
          <ac:spMkLst>
            <pc:docMk/>
            <pc:sldMk cId="1674165726" sldId="268"/>
            <ac:spMk id="5" creationId="{F2CA4FD6-B043-52B8-B2E3-73371726AB25}"/>
          </ac:spMkLst>
        </pc:spChg>
        <pc:picChg chg="add mod">
          <ac:chgData name="JY Zhang" userId="028756264d8c6cba" providerId="LiveId" clId="{C81216E5-3C74-4F85-8A13-37CE0A5C8192}" dt="2023-12-13T17:04:43.807" v="724" actId="1076"/>
          <ac:picMkLst>
            <pc:docMk/>
            <pc:sldMk cId="1674165726" sldId="268"/>
            <ac:picMk id="6" creationId="{582E1AB2-69D8-DB8A-B191-78E8AC6A559F}"/>
          </ac:picMkLst>
        </pc:picChg>
      </pc:sldChg>
      <pc:sldChg chg="addSp delSp modSp add del mod">
        <pc:chgData name="JY Zhang" userId="028756264d8c6cba" providerId="LiveId" clId="{C81216E5-3C74-4F85-8A13-37CE0A5C8192}" dt="2023-12-13T17:04:06.918" v="709" actId="47"/>
        <pc:sldMkLst>
          <pc:docMk/>
          <pc:sldMk cId="2224282793" sldId="269"/>
        </pc:sldMkLst>
        <pc:spChg chg="del">
          <ac:chgData name="JY Zhang" userId="028756264d8c6cba" providerId="LiveId" clId="{C81216E5-3C74-4F85-8A13-37CE0A5C8192}" dt="2023-12-13T16:30:46.379" v="404" actId="478"/>
          <ac:spMkLst>
            <pc:docMk/>
            <pc:sldMk cId="2224282793" sldId="269"/>
            <ac:spMk id="3" creationId="{14F37BAA-B3FC-286A-1992-88408682E81E}"/>
          </ac:spMkLst>
        </pc:spChg>
        <pc:spChg chg="add mod">
          <ac:chgData name="JY Zhang" userId="028756264d8c6cba" providerId="LiveId" clId="{C81216E5-3C74-4F85-8A13-37CE0A5C8192}" dt="2023-12-13T16:30:46.379" v="404" actId="478"/>
          <ac:spMkLst>
            <pc:docMk/>
            <pc:sldMk cId="2224282793" sldId="269"/>
            <ac:spMk id="5" creationId="{82816F93-6C9B-EA12-267F-4175B32D41BB}"/>
          </ac:spMkLst>
        </pc:spChg>
      </pc:sldChg>
      <pc:sldChg chg="addSp delSp modSp add del">
        <pc:chgData name="JY Zhang" userId="028756264d8c6cba" providerId="LiveId" clId="{C81216E5-3C74-4F85-8A13-37CE0A5C8192}" dt="2023-12-13T17:04:07.742" v="710" actId="47"/>
        <pc:sldMkLst>
          <pc:docMk/>
          <pc:sldMk cId="4010779142" sldId="270"/>
        </pc:sldMkLst>
        <pc:spChg chg="del">
          <ac:chgData name="JY Zhang" userId="028756264d8c6cba" providerId="LiveId" clId="{C81216E5-3C74-4F85-8A13-37CE0A5C8192}" dt="2023-12-13T16:30:41.632" v="403" actId="478"/>
          <ac:spMkLst>
            <pc:docMk/>
            <pc:sldMk cId="4010779142" sldId="270"/>
            <ac:spMk id="3" creationId="{14F37BAA-B3FC-286A-1992-88408682E81E}"/>
          </ac:spMkLst>
        </pc:spChg>
        <pc:spChg chg="add mod">
          <ac:chgData name="JY Zhang" userId="028756264d8c6cba" providerId="LiveId" clId="{C81216E5-3C74-4F85-8A13-37CE0A5C8192}" dt="2023-12-13T16:30:41.632" v="403" actId="478"/>
          <ac:spMkLst>
            <pc:docMk/>
            <pc:sldMk cId="4010779142" sldId="270"/>
            <ac:spMk id="4" creationId="{B8DA7772-A8DE-F756-9B6F-3DF8441120D2}"/>
          </ac:spMkLst>
        </pc:spChg>
        <pc:picChg chg="add del">
          <ac:chgData name="JY Zhang" userId="028756264d8c6cba" providerId="LiveId" clId="{C81216E5-3C74-4F85-8A13-37CE0A5C8192}" dt="2023-12-13T16:30:41.632" v="403" actId="478"/>
          <ac:picMkLst>
            <pc:docMk/>
            <pc:sldMk cId="4010779142" sldId="270"/>
            <ac:picMk id="9218" creationId="{03C323C4-A113-9A7E-5921-2876E689530B}"/>
          </ac:picMkLst>
        </pc:picChg>
        <pc:picChg chg="add del mod">
          <ac:chgData name="JY Zhang" userId="028756264d8c6cba" providerId="LiveId" clId="{C81216E5-3C74-4F85-8A13-37CE0A5C8192}" dt="2023-12-13T16:30:41.632" v="403" actId="478"/>
          <ac:picMkLst>
            <pc:docMk/>
            <pc:sldMk cId="4010779142" sldId="270"/>
            <ac:picMk id="9220" creationId="{35CF0129-FA82-6788-22C9-708916D81B17}"/>
          </ac:picMkLst>
        </pc:picChg>
      </pc:sldChg>
      <pc:sldChg chg="addSp delSp modSp add del mod">
        <pc:chgData name="JY Zhang" userId="028756264d8c6cba" providerId="LiveId" clId="{C81216E5-3C74-4F85-8A13-37CE0A5C8192}" dt="2023-12-13T17:04:08.789" v="711" actId="47"/>
        <pc:sldMkLst>
          <pc:docMk/>
          <pc:sldMk cId="1182513977" sldId="271"/>
        </pc:sldMkLst>
        <pc:spChg chg="del">
          <ac:chgData name="JY Zhang" userId="028756264d8c6cba" providerId="LiveId" clId="{C81216E5-3C74-4F85-8A13-37CE0A5C8192}" dt="2023-12-13T16:29:19.612" v="396" actId="478"/>
          <ac:spMkLst>
            <pc:docMk/>
            <pc:sldMk cId="1182513977" sldId="271"/>
            <ac:spMk id="3" creationId="{14F37BAA-B3FC-286A-1992-88408682E81E}"/>
          </ac:spMkLst>
        </pc:spChg>
        <pc:spChg chg="add mod">
          <ac:chgData name="JY Zhang" userId="028756264d8c6cba" providerId="LiveId" clId="{C81216E5-3C74-4F85-8A13-37CE0A5C8192}" dt="2023-12-13T16:29:19.612" v="396" actId="478"/>
          <ac:spMkLst>
            <pc:docMk/>
            <pc:sldMk cId="1182513977" sldId="271"/>
            <ac:spMk id="5" creationId="{221B41A8-CB94-9942-323C-35A5D3B99597}"/>
          </ac:spMkLst>
        </pc:spChg>
      </pc:sldChg>
      <pc:sldChg chg="addSp delSp modSp add del mod">
        <pc:chgData name="JY Zhang" userId="028756264d8c6cba" providerId="LiveId" clId="{C81216E5-3C74-4F85-8A13-37CE0A5C8192}" dt="2023-12-13T17:04:10.056" v="712" actId="47"/>
        <pc:sldMkLst>
          <pc:docMk/>
          <pc:sldMk cId="965279940" sldId="272"/>
        </pc:sldMkLst>
        <pc:spChg chg="del">
          <ac:chgData name="JY Zhang" userId="028756264d8c6cba" providerId="LiveId" clId="{C81216E5-3C74-4F85-8A13-37CE0A5C8192}" dt="2023-12-13T16:29:15.412" v="394" actId="478"/>
          <ac:spMkLst>
            <pc:docMk/>
            <pc:sldMk cId="965279940" sldId="272"/>
            <ac:spMk id="3" creationId="{14F37BAA-B3FC-286A-1992-88408682E81E}"/>
          </ac:spMkLst>
        </pc:spChg>
        <pc:spChg chg="add mod">
          <ac:chgData name="JY Zhang" userId="028756264d8c6cba" providerId="LiveId" clId="{C81216E5-3C74-4F85-8A13-37CE0A5C8192}" dt="2023-12-13T16:29:15.412" v="394" actId="478"/>
          <ac:spMkLst>
            <pc:docMk/>
            <pc:sldMk cId="965279940" sldId="272"/>
            <ac:spMk id="5" creationId="{7C5A65EF-C288-0BCF-B3A6-8413F40DEE14}"/>
          </ac:spMkLst>
        </pc:spChg>
      </pc:sldChg>
      <pc:sldChg chg="addSp delSp modSp add del mod">
        <pc:chgData name="JY Zhang" userId="028756264d8c6cba" providerId="LiveId" clId="{C81216E5-3C74-4F85-8A13-37CE0A5C8192}" dt="2023-12-13T17:04:10.492" v="713" actId="47"/>
        <pc:sldMkLst>
          <pc:docMk/>
          <pc:sldMk cId="682736181" sldId="273"/>
        </pc:sldMkLst>
        <pc:spChg chg="del">
          <ac:chgData name="JY Zhang" userId="028756264d8c6cba" providerId="LiveId" clId="{C81216E5-3C74-4F85-8A13-37CE0A5C8192}" dt="2023-12-13T16:29:17.732" v="395" actId="478"/>
          <ac:spMkLst>
            <pc:docMk/>
            <pc:sldMk cId="682736181" sldId="273"/>
            <ac:spMk id="3" creationId="{14F37BAA-B3FC-286A-1992-88408682E81E}"/>
          </ac:spMkLst>
        </pc:spChg>
        <pc:spChg chg="add mod">
          <ac:chgData name="JY Zhang" userId="028756264d8c6cba" providerId="LiveId" clId="{C81216E5-3C74-4F85-8A13-37CE0A5C8192}" dt="2023-12-13T16:29:17.732" v="395" actId="478"/>
          <ac:spMkLst>
            <pc:docMk/>
            <pc:sldMk cId="682736181" sldId="273"/>
            <ac:spMk id="5" creationId="{6403A5B3-E01E-5E6E-0648-889BF903F445}"/>
          </ac:spMkLst>
        </pc:spChg>
      </pc:sldChg>
      <pc:sldChg chg="addSp delSp modSp add del mod ord">
        <pc:chgData name="JY Zhang" userId="028756264d8c6cba" providerId="LiveId" clId="{C81216E5-3C74-4F85-8A13-37CE0A5C8192}" dt="2023-12-13T17:06:54.986" v="728" actId="47"/>
        <pc:sldMkLst>
          <pc:docMk/>
          <pc:sldMk cId="2912184034" sldId="274"/>
        </pc:sldMkLst>
        <pc:spChg chg="mod">
          <ac:chgData name="JY Zhang" userId="028756264d8c6cba" providerId="LiveId" clId="{C81216E5-3C74-4F85-8A13-37CE0A5C8192}" dt="2023-12-13T17:04:27.336" v="722" actId="20577"/>
          <ac:spMkLst>
            <pc:docMk/>
            <pc:sldMk cId="2912184034" sldId="274"/>
            <ac:spMk id="2" creationId="{AA0E1C3C-A8A7-D9D8-D972-8D0F265CC8A9}"/>
          </ac:spMkLst>
        </pc:spChg>
        <pc:spChg chg="del">
          <ac:chgData name="JY Zhang" userId="028756264d8c6cba" providerId="LiveId" clId="{C81216E5-3C74-4F85-8A13-37CE0A5C8192}" dt="2023-12-13T16:29:10.717" v="393" actId="478"/>
          <ac:spMkLst>
            <pc:docMk/>
            <pc:sldMk cId="2912184034" sldId="274"/>
            <ac:spMk id="3" creationId="{14F37BAA-B3FC-286A-1992-88408682E81E}"/>
          </ac:spMkLst>
        </pc:spChg>
        <pc:spChg chg="add del mod">
          <ac:chgData name="JY Zhang" userId="028756264d8c6cba" providerId="LiveId" clId="{C81216E5-3C74-4F85-8A13-37CE0A5C8192}" dt="2023-12-13T16:29:34.937" v="400" actId="478"/>
          <ac:spMkLst>
            <pc:docMk/>
            <pc:sldMk cId="2912184034" sldId="274"/>
            <ac:spMk id="5" creationId="{32EBFE9D-3531-849F-98C2-27C4A96D3437}"/>
          </ac:spMkLst>
        </pc:spChg>
        <pc:picChg chg="add del mod">
          <ac:chgData name="JY Zhang" userId="028756264d8c6cba" providerId="LiveId" clId="{C81216E5-3C74-4F85-8A13-37CE0A5C8192}" dt="2023-12-13T17:01:45.179" v="696" actId="21"/>
          <ac:picMkLst>
            <pc:docMk/>
            <pc:sldMk cId="2912184034" sldId="274"/>
            <ac:picMk id="5122" creationId="{D29B67EE-EECB-971E-DF83-18668B50C7EB}"/>
          </ac:picMkLst>
        </pc:picChg>
      </pc:sldChg>
      <pc:sldChg chg="addSp delSp modSp new del">
        <pc:chgData name="JY Zhang" userId="028756264d8c6cba" providerId="LiveId" clId="{C81216E5-3C74-4F85-8A13-37CE0A5C8192}" dt="2023-12-13T17:02:09.723" v="700" actId="47"/>
        <pc:sldMkLst>
          <pc:docMk/>
          <pc:sldMk cId="1564059385" sldId="275"/>
        </pc:sldMkLst>
        <pc:spChg chg="del">
          <ac:chgData name="JY Zhang" userId="028756264d8c6cba" providerId="LiveId" clId="{C81216E5-3C74-4F85-8A13-37CE0A5C8192}" dt="2023-12-13T17:01:47.142" v="697"/>
          <ac:spMkLst>
            <pc:docMk/>
            <pc:sldMk cId="1564059385" sldId="275"/>
            <ac:spMk id="3" creationId="{6A2497D7-593E-FB6B-B02F-774AC7CC84BC}"/>
          </ac:spMkLst>
        </pc:spChg>
        <pc:spChg chg="add mod">
          <ac:chgData name="JY Zhang" userId="028756264d8c6cba" providerId="LiveId" clId="{C81216E5-3C74-4F85-8A13-37CE0A5C8192}" dt="2023-12-13T17:01:55.571" v="698" actId="21"/>
          <ac:spMkLst>
            <pc:docMk/>
            <pc:sldMk cId="1564059385" sldId="275"/>
            <ac:spMk id="5" creationId="{DA436526-66AE-E2CC-2D85-86E0DE64C981}"/>
          </ac:spMkLst>
        </pc:spChg>
        <pc:picChg chg="add del mod">
          <ac:chgData name="JY Zhang" userId="028756264d8c6cba" providerId="LiveId" clId="{C81216E5-3C74-4F85-8A13-37CE0A5C8192}" dt="2023-12-13T17:01:55.571" v="698" actId="21"/>
          <ac:picMkLst>
            <pc:docMk/>
            <pc:sldMk cId="1564059385" sldId="275"/>
            <ac:picMk id="4" creationId="{85B489F5-15FA-AB10-9F88-C9AE7B1C6711}"/>
          </ac:picMkLst>
        </pc:picChg>
      </pc:sldChg>
      <pc:sldChg chg="addSp delSp modSp add mod ord">
        <pc:chgData name="JY Zhang" userId="028756264d8c6cba" providerId="LiveId" clId="{C81216E5-3C74-4F85-8A13-37CE0A5C8192}" dt="2023-12-13T17:18:24.255" v="785"/>
        <pc:sldMkLst>
          <pc:docMk/>
          <pc:sldMk cId="2713199049" sldId="275"/>
        </pc:sldMkLst>
        <pc:spChg chg="add del mod">
          <ac:chgData name="JY Zhang" userId="028756264d8c6cba" providerId="LiveId" clId="{C81216E5-3C74-4F85-8A13-37CE0A5C8192}" dt="2023-12-13T17:10:42.558" v="730" actId="22"/>
          <ac:spMkLst>
            <pc:docMk/>
            <pc:sldMk cId="2713199049" sldId="275"/>
            <ac:spMk id="3" creationId="{56DCC22C-E4D1-8F68-699E-956AE2739E75}"/>
          </ac:spMkLst>
        </pc:spChg>
        <pc:picChg chg="add mod ord">
          <ac:chgData name="JY Zhang" userId="028756264d8c6cba" providerId="LiveId" clId="{C81216E5-3C74-4F85-8A13-37CE0A5C8192}" dt="2023-12-13T17:10:49.304" v="733" actId="14100"/>
          <ac:picMkLst>
            <pc:docMk/>
            <pc:sldMk cId="2713199049" sldId="275"/>
            <ac:picMk id="5" creationId="{74F031E0-B404-ECBB-6523-7FD7734B7261}"/>
          </ac:picMkLst>
        </pc:picChg>
        <pc:picChg chg="del">
          <ac:chgData name="JY Zhang" userId="028756264d8c6cba" providerId="LiveId" clId="{C81216E5-3C74-4F85-8A13-37CE0A5C8192}" dt="2023-12-13T17:09:54.208" v="729" actId="478"/>
          <ac:picMkLst>
            <pc:docMk/>
            <pc:sldMk cId="2713199049" sldId="275"/>
            <ac:picMk id="6" creationId="{582E1AB2-69D8-DB8A-B191-78E8AC6A559F}"/>
          </ac:picMkLst>
        </pc:picChg>
        <pc:picChg chg="add mod">
          <ac:chgData name="JY Zhang" userId="028756264d8c6cba" providerId="LiveId" clId="{C81216E5-3C74-4F85-8A13-37CE0A5C8192}" dt="2023-12-13T17:15:23.096" v="736" actId="1076"/>
          <ac:picMkLst>
            <pc:docMk/>
            <pc:sldMk cId="2713199049" sldId="275"/>
            <ac:picMk id="8" creationId="{B84BC4E6-3512-D474-E5A5-21073708E096}"/>
          </ac:picMkLst>
        </pc:picChg>
      </pc:sldChg>
      <pc:sldChg chg="addSp delSp modSp add mod ord">
        <pc:chgData name="JY Zhang" userId="028756264d8c6cba" providerId="LiveId" clId="{C81216E5-3C74-4F85-8A13-37CE0A5C8192}" dt="2023-12-13T17:25:16.609" v="962" actId="1076"/>
        <pc:sldMkLst>
          <pc:docMk/>
          <pc:sldMk cId="3728711731" sldId="276"/>
        </pc:sldMkLst>
        <pc:spChg chg="mod">
          <ac:chgData name="JY Zhang" userId="028756264d8c6cba" providerId="LiveId" clId="{C81216E5-3C74-4F85-8A13-37CE0A5C8192}" dt="2023-12-13T17:16:54.876" v="765" actId="20577"/>
          <ac:spMkLst>
            <pc:docMk/>
            <pc:sldMk cId="3728711731" sldId="276"/>
            <ac:spMk id="2" creationId="{AA0E1C3C-A8A7-D9D8-D972-8D0F265CC8A9}"/>
          </ac:spMkLst>
        </pc:spChg>
        <pc:spChg chg="add del mod">
          <ac:chgData name="JY Zhang" userId="028756264d8c6cba" providerId="LiveId" clId="{C81216E5-3C74-4F85-8A13-37CE0A5C8192}" dt="2023-12-13T17:17:30.457" v="770" actId="478"/>
          <ac:spMkLst>
            <pc:docMk/>
            <pc:sldMk cId="3728711731" sldId="276"/>
            <ac:spMk id="3" creationId="{1FDDAFF3-AF64-FBB3-A1FC-EAD13A516AEA}"/>
          </ac:spMkLst>
        </pc:spChg>
        <pc:spChg chg="add mod">
          <ac:chgData name="JY Zhang" userId="028756264d8c6cba" providerId="LiveId" clId="{C81216E5-3C74-4F85-8A13-37CE0A5C8192}" dt="2023-12-13T17:24:42.851" v="954" actId="255"/>
          <ac:spMkLst>
            <pc:docMk/>
            <pc:sldMk cId="3728711731" sldId="276"/>
            <ac:spMk id="7" creationId="{83A443DA-816A-DF81-C8D4-7901B4468D01}"/>
          </ac:spMkLst>
        </pc:spChg>
        <pc:spChg chg="add mod">
          <ac:chgData name="JY Zhang" userId="028756264d8c6cba" providerId="LiveId" clId="{C81216E5-3C74-4F85-8A13-37CE0A5C8192}" dt="2023-12-13T17:24:42.851" v="954" actId="255"/>
          <ac:spMkLst>
            <pc:docMk/>
            <pc:sldMk cId="3728711731" sldId="276"/>
            <ac:spMk id="8" creationId="{2C665CDC-9F46-F05A-6920-D30CC6F04453}"/>
          </ac:spMkLst>
        </pc:spChg>
        <pc:spChg chg="add mod">
          <ac:chgData name="JY Zhang" userId="028756264d8c6cba" providerId="LiveId" clId="{C81216E5-3C74-4F85-8A13-37CE0A5C8192}" dt="2023-12-13T17:24:42.851" v="954" actId="255"/>
          <ac:spMkLst>
            <pc:docMk/>
            <pc:sldMk cId="3728711731" sldId="276"/>
            <ac:spMk id="9" creationId="{E619A219-EA7D-8BC8-7A03-417C8373E5E5}"/>
          </ac:spMkLst>
        </pc:spChg>
        <pc:spChg chg="add mod">
          <ac:chgData name="JY Zhang" userId="028756264d8c6cba" providerId="LiveId" clId="{C81216E5-3C74-4F85-8A13-37CE0A5C8192}" dt="2023-12-13T17:24:42.851" v="954" actId="255"/>
          <ac:spMkLst>
            <pc:docMk/>
            <pc:sldMk cId="3728711731" sldId="276"/>
            <ac:spMk id="10" creationId="{1EDBAC7B-766B-EAA0-5897-98C21137F323}"/>
          </ac:spMkLst>
        </pc:spChg>
        <pc:spChg chg="add mod">
          <ac:chgData name="JY Zhang" userId="028756264d8c6cba" providerId="LiveId" clId="{C81216E5-3C74-4F85-8A13-37CE0A5C8192}" dt="2023-12-13T17:24:42.851" v="954" actId="255"/>
          <ac:spMkLst>
            <pc:docMk/>
            <pc:sldMk cId="3728711731" sldId="276"/>
            <ac:spMk id="11" creationId="{9D820080-3DE3-5464-1637-42BC6409334A}"/>
          </ac:spMkLst>
        </pc:spChg>
        <pc:spChg chg="add del mod">
          <ac:chgData name="JY Zhang" userId="028756264d8c6cba" providerId="LiveId" clId="{C81216E5-3C74-4F85-8A13-37CE0A5C8192}" dt="2023-12-13T17:22:51.316" v="864"/>
          <ac:spMkLst>
            <pc:docMk/>
            <pc:sldMk cId="3728711731" sldId="276"/>
            <ac:spMk id="13" creationId="{1EB01987-50C0-20FC-AB74-A263D56D6927}"/>
          </ac:spMkLst>
        </pc:spChg>
        <pc:picChg chg="add mod">
          <ac:chgData name="JY Zhang" userId="028756264d8c6cba" providerId="LiveId" clId="{C81216E5-3C74-4F85-8A13-37CE0A5C8192}" dt="2023-12-13T17:25:16.609" v="962" actId="1076"/>
          <ac:picMkLst>
            <pc:docMk/>
            <pc:sldMk cId="3728711731" sldId="276"/>
            <ac:picMk id="5" creationId="{787FB5C1-4028-C264-E561-6A0CD591F82F}"/>
          </ac:picMkLst>
        </pc:picChg>
        <pc:picChg chg="del">
          <ac:chgData name="JY Zhang" userId="028756264d8c6cba" providerId="LiveId" clId="{C81216E5-3C74-4F85-8A13-37CE0A5C8192}" dt="2023-12-13T17:16:43" v="738" actId="478"/>
          <ac:picMkLst>
            <pc:docMk/>
            <pc:sldMk cId="3728711731" sldId="276"/>
            <ac:picMk id="6" creationId="{582E1AB2-69D8-DB8A-B191-78E8AC6A559F}"/>
          </ac:picMkLst>
        </pc:picChg>
        <pc:picChg chg="add mod">
          <ac:chgData name="JY Zhang" userId="028756264d8c6cba" providerId="LiveId" clId="{C81216E5-3C74-4F85-8A13-37CE0A5C8192}" dt="2023-12-13T17:25:11.601" v="959" actId="14100"/>
          <ac:picMkLst>
            <pc:docMk/>
            <pc:sldMk cId="3728711731" sldId="276"/>
            <ac:picMk id="15" creationId="{FB40A76A-7A58-2D86-7758-89D8985457AA}"/>
          </ac:picMkLst>
        </pc:picChg>
        <pc:picChg chg="add mod">
          <ac:chgData name="JY Zhang" userId="028756264d8c6cba" providerId="LiveId" clId="{C81216E5-3C74-4F85-8A13-37CE0A5C8192}" dt="2023-12-13T17:24:42.851" v="954" actId="255"/>
          <ac:picMkLst>
            <pc:docMk/>
            <pc:sldMk cId="3728711731" sldId="276"/>
            <ac:picMk id="12294" creationId="{ADDC8763-BAB0-8497-6577-4902E9E5BB7A}"/>
          </ac:picMkLst>
        </pc:picChg>
      </pc:sldChg>
      <pc:sldChg chg="new del">
        <pc:chgData name="JY Zhang" userId="028756264d8c6cba" providerId="LiveId" clId="{C81216E5-3C74-4F85-8A13-37CE0A5C8192}" dt="2023-12-13T17:29:39.278" v="965" actId="47"/>
        <pc:sldMkLst>
          <pc:docMk/>
          <pc:sldMk cId="234807992" sldId="277"/>
        </pc:sldMkLst>
      </pc:sldChg>
      <pc:sldChg chg="addSp delSp modSp add mod">
        <pc:chgData name="JY Zhang" userId="028756264d8c6cba" providerId="LiveId" clId="{C81216E5-3C74-4F85-8A13-37CE0A5C8192}" dt="2023-12-13T17:29:56.122" v="975" actId="1076"/>
        <pc:sldMkLst>
          <pc:docMk/>
          <pc:sldMk cId="3771948750" sldId="278"/>
        </pc:sldMkLst>
        <pc:spChg chg="del mod">
          <ac:chgData name="JY Zhang" userId="028756264d8c6cba" providerId="LiveId" clId="{C81216E5-3C74-4F85-8A13-37CE0A5C8192}" dt="2023-12-13T17:29:45.882" v="970"/>
          <ac:spMkLst>
            <pc:docMk/>
            <pc:sldMk cId="3771948750" sldId="278"/>
            <ac:spMk id="7" creationId="{83A443DA-816A-DF81-C8D4-7901B4468D01}"/>
          </ac:spMkLst>
        </pc:spChg>
        <pc:spChg chg="del">
          <ac:chgData name="JY Zhang" userId="028756264d8c6cba" providerId="LiveId" clId="{C81216E5-3C74-4F85-8A13-37CE0A5C8192}" dt="2023-12-13T17:29:46.928" v="971" actId="478"/>
          <ac:spMkLst>
            <pc:docMk/>
            <pc:sldMk cId="3771948750" sldId="278"/>
            <ac:spMk id="8" creationId="{2C665CDC-9F46-F05A-6920-D30CC6F04453}"/>
          </ac:spMkLst>
        </pc:spChg>
        <pc:spChg chg="del">
          <ac:chgData name="JY Zhang" userId="028756264d8c6cba" providerId="LiveId" clId="{C81216E5-3C74-4F85-8A13-37CE0A5C8192}" dt="2023-12-13T17:29:46.928" v="971" actId="478"/>
          <ac:spMkLst>
            <pc:docMk/>
            <pc:sldMk cId="3771948750" sldId="278"/>
            <ac:spMk id="9" creationId="{E619A219-EA7D-8BC8-7A03-417C8373E5E5}"/>
          </ac:spMkLst>
        </pc:spChg>
        <pc:spChg chg="del">
          <ac:chgData name="JY Zhang" userId="028756264d8c6cba" providerId="LiveId" clId="{C81216E5-3C74-4F85-8A13-37CE0A5C8192}" dt="2023-12-13T17:29:46.928" v="971" actId="478"/>
          <ac:spMkLst>
            <pc:docMk/>
            <pc:sldMk cId="3771948750" sldId="278"/>
            <ac:spMk id="10" creationId="{1EDBAC7B-766B-EAA0-5897-98C21137F323}"/>
          </ac:spMkLst>
        </pc:spChg>
        <pc:spChg chg="del">
          <ac:chgData name="JY Zhang" userId="028756264d8c6cba" providerId="LiveId" clId="{C81216E5-3C74-4F85-8A13-37CE0A5C8192}" dt="2023-12-13T17:29:46.928" v="971" actId="478"/>
          <ac:spMkLst>
            <pc:docMk/>
            <pc:sldMk cId="3771948750" sldId="278"/>
            <ac:spMk id="11" creationId="{9D820080-3DE3-5464-1637-42BC6409334A}"/>
          </ac:spMkLst>
        </pc:spChg>
        <pc:picChg chg="add mod">
          <ac:chgData name="JY Zhang" userId="028756264d8c6cba" providerId="LiveId" clId="{C81216E5-3C74-4F85-8A13-37CE0A5C8192}" dt="2023-12-13T17:29:53.876" v="973" actId="1076"/>
          <ac:picMkLst>
            <pc:docMk/>
            <pc:sldMk cId="3771948750" sldId="278"/>
            <ac:picMk id="4" creationId="{E623ED8A-1F7A-6561-F47B-F4992F38E157}"/>
          </ac:picMkLst>
        </pc:picChg>
        <pc:picChg chg="mod">
          <ac:chgData name="JY Zhang" userId="028756264d8c6cba" providerId="LiveId" clId="{C81216E5-3C74-4F85-8A13-37CE0A5C8192}" dt="2023-12-13T17:29:56.122" v="975" actId="1076"/>
          <ac:picMkLst>
            <pc:docMk/>
            <pc:sldMk cId="3771948750" sldId="278"/>
            <ac:picMk id="5" creationId="{787FB5C1-4028-C264-E561-6A0CD591F82F}"/>
          </ac:picMkLst>
        </pc:picChg>
        <pc:picChg chg="del">
          <ac:chgData name="JY Zhang" userId="028756264d8c6cba" providerId="LiveId" clId="{C81216E5-3C74-4F85-8A13-37CE0A5C8192}" dt="2023-12-13T17:29:41.937" v="966" actId="478"/>
          <ac:picMkLst>
            <pc:docMk/>
            <pc:sldMk cId="3771948750" sldId="278"/>
            <ac:picMk id="15" creationId="{FB40A76A-7A58-2D86-7758-89D8985457AA}"/>
          </ac:picMkLst>
        </pc:picChg>
        <pc:picChg chg="del">
          <ac:chgData name="JY Zhang" userId="028756264d8c6cba" providerId="LiveId" clId="{C81216E5-3C74-4F85-8A13-37CE0A5C8192}" dt="2023-12-13T17:29:42.519" v="967" actId="478"/>
          <ac:picMkLst>
            <pc:docMk/>
            <pc:sldMk cId="3771948750" sldId="278"/>
            <ac:picMk id="12294" creationId="{ADDC8763-BAB0-8497-6577-4902E9E5BB7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E158D-B83E-8802-B857-D308CE34D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C35DA0-C860-6437-ED92-CE1DDA576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32F70-62E3-3954-1F3A-3631292F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9585-5288-4913-822F-D0EA90E7CBB8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83659-F4E9-265A-F1F7-634C91E0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23A0A-1A98-4493-79C2-BF791610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8DDF-23AE-4FB7-948F-2F8AAFB9B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32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F624F-1E18-6593-6961-E7708960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97B63E-8E9B-076C-CD54-0A2DF0C3C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65C69F-D7BE-305A-81BB-3F11064B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9585-5288-4913-822F-D0EA90E7CBB8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BAA10-D3E1-7163-1E6C-A6A8C9F1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CB2E3-9858-C4A4-B49F-9B513464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8DDF-23AE-4FB7-948F-2F8AAFB9B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50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68FE3D-2B5A-3607-F006-0C1038829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EDF20E-C833-B2AF-0D7E-E2591ACA8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FF0DC-B921-A40F-A81B-ECC51951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9585-5288-4913-822F-D0EA90E7CBB8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AF2185-9ED8-CC4E-0EC8-F1632FE6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B525BA-37A6-5FD4-CA7F-D3DFD445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8DDF-23AE-4FB7-948F-2F8AAFB9B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22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68B7C-1F8F-E889-C10A-B3050656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BF24B-D310-67A9-67B3-AD912999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BF7BC3-F5F7-9978-ACE8-D9B9FFB4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9585-5288-4913-822F-D0EA90E7CBB8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1BC2C-2D50-172C-DF74-CBB12CCF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048B6-376B-75B3-1E6C-EE4F3BF1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8DDF-23AE-4FB7-948F-2F8AAFB9B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92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64611-1A6B-7C6C-8E4C-BF92C145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B86652-C48A-BC05-8C1A-FD04DECD3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228DF-5914-0731-C83B-843E8885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9585-5288-4913-822F-D0EA90E7CBB8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24D2BE-9FED-FD09-D10B-7F72FD15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5C0F17-615B-FE01-4FBF-DF7150BB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8DDF-23AE-4FB7-948F-2F8AAFB9B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19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62EBE-4573-65F9-90AD-756531ED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BD265-9C40-02FE-1FA0-7E6D4CDBC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C5151F-B357-70BC-E34D-C48C7F9C1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B4B8A-6E55-EA0F-F41B-751931A6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9585-5288-4913-822F-D0EA90E7CBB8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E818C1-3653-FAA2-0391-4D302894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51EC91-CFED-56D1-0A6E-EE584A71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8DDF-23AE-4FB7-948F-2F8AAFB9B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15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00653-6BB8-EA23-6E90-B9A209C7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39BEB0-A4FF-CE69-F5E9-C00FD8811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0F4664-D0B4-9519-87F7-E8F9FB375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B3D534-6022-BBB1-0AAC-A219D280D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D72F38-5C6F-77BA-3B3C-3E8FB5B40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D77D18-8A2E-45C2-3D3A-E2EB7938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9585-5288-4913-822F-D0EA90E7CBB8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791B4C-6E71-4DDD-EF8C-6C69696D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DBBBD5-2B53-1402-99A0-C8431C71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8DDF-23AE-4FB7-948F-2F8AAFB9B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30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CB3F6-F09C-CFE9-2E6A-F859C156B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D62B16-0DBE-1EB1-9D39-60117AD9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9585-5288-4913-822F-D0EA90E7CBB8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5A4C83-5A4A-344E-FEB0-AD79C157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6E3B9F-1DC4-1891-B641-DDD3CF0A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8DDF-23AE-4FB7-948F-2F8AAFB9B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25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14F35C-E37C-7BD5-3B6E-37452A4F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9585-5288-4913-822F-D0EA90E7CBB8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15563B-0804-D9DB-2B16-BE86413A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2E8C11-1FB1-A4A8-4538-778E5858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8DDF-23AE-4FB7-948F-2F8AAFB9B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21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0DB1F-2001-589F-CAF8-585A2A3A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4F889-4FAB-C4EC-11A5-386193311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4C76A7-4AFB-2C95-F7C4-6720FE98B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92D65E-43F3-E7E0-6841-CEE34636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9585-5288-4913-822F-D0EA90E7CBB8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8DB358-B745-8766-E6EC-894C5ED0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28D648-B3CD-13CC-A49B-C279478B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8DDF-23AE-4FB7-948F-2F8AAFB9B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18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0FD87-D9A6-B707-BE74-12C81F29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E9852E-F591-DB3C-7938-72831CEEB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E5BB38-2C81-DAA3-F02E-0368580E8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483442-6413-1C8F-34D5-E3B384FA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9585-5288-4913-822F-D0EA90E7CBB8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5AED29-58DF-DBAA-3CF1-15EFCFB08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10EF9F-EC7F-D8DB-99E8-CDF492F0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8DDF-23AE-4FB7-948F-2F8AAFB9B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51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014361-98F1-4F57-B024-62AA504DD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22B2A-374D-E38E-BCBC-5BDF64E6B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2A4D94-1BF2-619C-825E-DCDDB949C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9585-5288-4913-822F-D0EA90E7CBB8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0A1152-CA84-8B59-ACCC-478AEBEF1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092932-93F6-AA31-5320-4ABCB121A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A8DDF-23AE-4FB7-948F-2F8AAFB9B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85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C846B-0463-10EC-73A8-736B1852C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LLVM Introduction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1F0736-AE67-5170-48CF-8A5D83395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Zhang </a:t>
            </a:r>
            <a:r>
              <a:rPr lang="en-US" altLang="zh-CN" dirty="0" err="1"/>
              <a:t>Junyu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53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E1C3C-A8A7-D9D8-D972-8D0F265C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054"/>
          </a:xfrm>
        </p:spPr>
        <p:txBody>
          <a:bodyPr/>
          <a:lstStyle/>
          <a:p>
            <a:r>
              <a:rPr lang="en-US" altLang="zh-CN" dirty="0"/>
              <a:t>LLVM</a:t>
            </a:r>
            <a:r>
              <a:rPr lang="zh-CN" altLang="en-US" dirty="0"/>
              <a:t>项目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4F031E0-B404-ECBB-6523-7FD7734B7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29179"/>
            <a:ext cx="10515599" cy="5079261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84BC4E6-3512-D474-E5A5-21073708E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12" y="1195087"/>
            <a:ext cx="11113994" cy="534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99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E1C3C-A8A7-D9D8-D972-8D0F265C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054"/>
          </a:xfrm>
        </p:spPr>
        <p:txBody>
          <a:bodyPr/>
          <a:lstStyle/>
          <a:p>
            <a:r>
              <a:rPr lang="en-US" altLang="zh-CN" dirty="0"/>
              <a:t>Clang/LLVM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endParaRPr lang="zh-CN" altLang="en-US" dirty="0"/>
          </a:p>
        </p:txBody>
      </p:sp>
      <p:pic>
        <p:nvPicPr>
          <p:cNvPr id="6" name="Picture 2" descr="Clang/LLVM compiler architecture">
            <a:extLst>
              <a:ext uri="{FF2B5EF4-FFF2-40B4-BE49-F238E27FC236}">
                <a16:creationId xmlns:a16="http://schemas.microsoft.com/office/drawing/2014/main" id="{582E1AB2-69D8-DB8A-B191-78E8AC6A55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162" y="1775362"/>
            <a:ext cx="8363920" cy="381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6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E1C3C-A8A7-D9D8-D972-8D0F265C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054"/>
          </a:xfrm>
        </p:spPr>
        <p:txBody>
          <a:bodyPr/>
          <a:lstStyle/>
          <a:p>
            <a:r>
              <a:rPr lang="en-US" altLang="zh-CN" dirty="0"/>
              <a:t>LLVM vs GCC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C05FDA-3D0D-5188-A631-7FE5325BE1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35" y="2160435"/>
            <a:ext cx="8527470" cy="439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26DE17-09A3-DA8F-66DA-7435BA506300}"/>
              </a:ext>
            </a:extLst>
          </p:cNvPr>
          <p:cNvSpPr txBox="1"/>
          <p:nvPr/>
        </p:nvSpPr>
        <p:spPr>
          <a:xfrm>
            <a:off x="979714" y="1514104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黑盒 </a:t>
            </a:r>
            <a:r>
              <a:rPr lang="en-US" altLang="zh-CN" dirty="0"/>
              <a:t>vs </a:t>
            </a:r>
            <a:r>
              <a:rPr lang="zh-CN" altLang="en-US" dirty="0"/>
              <a:t>模块化（库）</a:t>
            </a:r>
          </a:p>
        </p:txBody>
      </p:sp>
    </p:spTree>
    <p:extLst>
      <p:ext uri="{BB962C8B-B14F-4D97-AF65-F5344CB8AC3E}">
        <p14:creationId xmlns:p14="http://schemas.microsoft.com/office/powerpoint/2010/main" val="168923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E1C3C-A8A7-D9D8-D972-8D0F265C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054"/>
          </a:xfrm>
        </p:spPr>
        <p:txBody>
          <a:bodyPr/>
          <a:lstStyle/>
          <a:p>
            <a:r>
              <a:rPr lang="en-US" altLang="zh-CN" dirty="0"/>
              <a:t>LLVM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E72BF0-01A7-BFD4-7038-FC872CC40B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398" y="3120402"/>
            <a:ext cx="45148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69996E8-7EA7-5FEA-4A6F-162DDFCDAF93}"/>
              </a:ext>
            </a:extLst>
          </p:cNvPr>
          <p:cNvSpPr txBox="1"/>
          <p:nvPr/>
        </p:nvSpPr>
        <p:spPr>
          <a:xfrm>
            <a:off x="292429" y="1979314"/>
            <a:ext cx="609501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前端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：这是一个编译阶段，它将计算机编程语言（例如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C++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）翻译为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LLVM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编译器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。它包含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词法分析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器，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语法解析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器，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语义分析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器，和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LLVM IR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代码生成器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。</a:t>
            </a:r>
            <a:endParaRPr lang="en-US" altLang="zh-CN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：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LLVM IR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既有人类可读形式，又有二进制编码形式。很多工具和程序库提供了用于构建、汇编、反汇编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的接口。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LLVM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优化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器也操作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，大部分优化在此发生。</a:t>
            </a:r>
            <a:endParaRPr lang="en-US" altLang="zh-CN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后端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：这是负责代码生成的编译阶段。它将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LLVM IR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变换为机器特定的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汇编代码或目标代码二进制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。寄存器分配、循环转换、窥孔优化、机器特定的优化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/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转换等属于后端。</a:t>
            </a:r>
          </a:p>
        </p:txBody>
      </p:sp>
    </p:spTree>
    <p:extLst>
      <p:ext uri="{BB962C8B-B14F-4D97-AF65-F5344CB8AC3E}">
        <p14:creationId xmlns:p14="http://schemas.microsoft.com/office/powerpoint/2010/main" val="337041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E1C3C-A8A7-D9D8-D972-8D0F265C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054"/>
          </a:xfrm>
        </p:spPr>
        <p:txBody>
          <a:bodyPr/>
          <a:lstStyle/>
          <a:p>
            <a:r>
              <a:rPr lang="en-US" altLang="zh-CN" dirty="0"/>
              <a:t>LLVM</a:t>
            </a:r>
            <a:endParaRPr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3C3D77C-EFB9-65B2-C654-27D64FDCC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3652837"/>
            <a:ext cx="5314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B45E64-7A39-9AA4-8B9B-BB4D5D3C88C7}"/>
              </a:ext>
            </a:extLst>
          </p:cNvPr>
          <p:cNvSpPr txBox="1"/>
          <p:nvPr/>
        </p:nvSpPr>
        <p:spPr>
          <a:xfrm>
            <a:off x="838200" y="1890844"/>
            <a:ext cx="97184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当需要支持一种新的源语言，只需在优化器前端添加新的通用代码；</a:t>
            </a:r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当需要支持一种新的指令集架构，只需要添加一个新的后端；</a:t>
            </a:r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不同的前端后端使用统一的中间代码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LLVM IR</a:t>
            </a:r>
            <a:endParaRPr lang="zh-CN" altLang="en-US" dirty="0"/>
          </a:p>
        </p:txBody>
      </p:sp>
      <p:pic>
        <p:nvPicPr>
          <p:cNvPr id="1030" name="Picture 6" descr="llvm">
            <a:extLst>
              <a:ext uri="{FF2B5EF4-FFF2-40B4-BE49-F238E27FC236}">
                <a16:creationId xmlns:a16="http://schemas.microsoft.com/office/drawing/2014/main" id="{C6EE229A-123C-75AD-3BA3-07101E610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539" y="3482451"/>
            <a:ext cx="45815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48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BE6BB-E97C-5546-CD34-F3224A7F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41910-C81C-B1A1-98D4-4D514E740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在</a:t>
            </a:r>
            <a:r>
              <a:rPr lang="en" altLang="zh-CN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</a:t>
            </a:r>
            <a:r>
              <a:rPr lang="zh-CN" altLang="en-US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或</a:t>
            </a:r>
            <a:r>
              <a:rPr lang="en" altLang="zh-CN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C++</a:t>
            </a:r>
            <a:r>
              <a:rPr lang="zh-CN" altLang="en-US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程序翻译为</a:t>
            </a:r>
            <a:r>
              <a:rPr lang="en" altLang="zh-CN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LLVM IR</a:t>
            </a:r>
            <a:r>
              <a:rPr lang="zh-CN" altLang="en-US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前，</a:t>
            </a:r>
            <a:r>
              <a:rPr lang="en" altLang="zh-CN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Clang</a:t>
            </a:r>
            <a:r>
              <a:rPr lang="zh-CN" altLang="en-US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用抽象语法树（</a:t>
            </a:r>
            <a:r>
              <a:rPr lang="en" altLang="zh-CN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AST</a:t>
            </a:r>
            <a:r>
              <a:rPr lang="zh-CN" altLang="en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）</a:t>
            </a:r>
            <a:r>
              <a:rPr lang="zh-CN" altLang="en-US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结构（</a:t>
            </a:r>
            <a:r>
              <a:rPr lang="en" altLang="zh-CN" sz="20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TranslationUnitDecl</a:t>
            </a:r>
            <a:r>
              <a:rPr lang="en" altLang="zh-CN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class</a:t>
            </a:r>
            <a:r>
              <a:rPr lang="zh-CN" altLang="en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）</a:t>
            </a:r>
            <a:r>
              <a:rPr lang="zh-CN" altLang="en-US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表示驻留内存的程序。</a:t>
            </a:r>
            <a:endParaRPr lang="en-US" altLang="zh-CN" sz="2000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404040"/>
                </a:solidFill>
                <a:latin typeface="Lato" panose="020F0502020204030203" pitchFamily="34" charset="0"/>
              </a:rPr>
              <a:t>AST gen LLVM</a:t>
            </a:r>
            <a:r>
              <a:rPr lang="zh-CN" altLang="en-US" sz="2000" dirty="0">
                <a:solidFill>
                  <a:srgbClr val="404040"/>
                </a:solidFill>
                <a:latin typeface="Lato" panose="020F0502020204030203" pitchFamily="34" charset="0"/>
              </a:rPr>
              <a:t> </a:t>
            </a:r>
            <a:r>
              <a:rPr lang="en-US" altLang="zh-CN" sz="2000" dirty="0">
                <a:solidFill>
                  <a:srgbClr val="404040"/>
                </a:solidFill>
                <a:latin typeface="Lato" panose="020F0502020204030203" pitchFamily="34" charset="0"/>
              </a:rPr>
              <a:t>IR</a:t>
            </a:r>
            <a:endParaRPr lang="zh-CN" altLang="en-US" sz="2000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在</a:t>
            </a:r>
            <a:r>
              <a:rPr lang="en" altLang="zh-CN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LLVM IR</a:t>
            </a:r>
            <a:r>
              <a:rPr lang="zh-CN" altLang="en-US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翻译为一种机器特定的汇编语言时，</a:t>
            </a:r>
            <a:r>
              <a:rPr lang="en" altLang="zh-CN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LLVM</a:t>
            </a:r>
            <a:r>
              <a:rPr lang="zh-CN" altLang="en-US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首先将程序变换为有向无环图（</a:t>
            </a:r>
            <a:r>
              <a:rPr lang="en" altLang="zh-CN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DAG</a:t>
            </a:r>
            <a:r>
              <a:rPr lang="zh-CN" altLang="en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）</a:t>
            </a:r>
            <a:r>
              <a:rPr lang="zh-CN" altLang="en-US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形式，让指令选择（</a:t>
            </a:r>
            <a:r>
              <a:rPr lang="en" altLang="zh-CN" sz="20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SelectionDAG</a:t>
            </a:r>
            <a:r>
              <a:rPr lang="en" altLang="zh-CN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class</a:t>
            </a:r>
            <a:r>
              <a:rPr lang="zh-CN" altLang="en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）</a:t>
            </a:r>
            <a:r>
              <a:rPr lang="zh-CN" altLang="en-US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变得容易，然后将它变换回三地址指令表示，让指令调度（</a:t>
            </a:r>
            <a:r>
              <a:rPr lang="en" altLang="zh-CN" sz="20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MachineFunction</a:t>
            </a:r>
            <a:r>
              <a:rPr lang="en" altLang="zh-CN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class</a:t>
            </a:r>
            <a:r>
              <a:rPr lang="zh-CN" altLang="en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）</a:t>
            </a:r>
            <a:r>
              <a:rPr lang="zh-CN" altLang="en-US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顺利进行。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为了实现汇编器和链接器，</a:t>
            </a:r>
            <a:r>
              <a:rPr lang="en" altLang="zh-CN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LLVM</a:t>
            </a:r>
            <a:r>
              <a:rPr lang="zh-CN" altLang="en-US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用第</a:t>
            </a:r>
            <a:r>
              <a:rPr lang="en-US" altLang="zh-CN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4</a:t>
            </a:r>
            <a:r>
              <a:rPr lang="zh-CN" altLang="en-US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种中间数据结构表示目标文件上下文中的程序。</a:t>
            </a:r>
          </a:p>
        </p:txBody>
      </p:sp>
    </p:spTree>
    <p:extLst>
      <p:ext uri="{BB962C8B-B14F-4D97-AF65-F5344CB8AC3E}">
        <p14:creationId xmlns:p14="http://schemas.microsoft.com/office/powerpoint/2010/main" val="399603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E1C3C-A8A7-D9D8-D972-8D0F265C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054"/>
          </a:xfrm>
        </p:spPr>
        <p:txBody>
          <a:bodyPr/>
          <a:lstStyle/>
          <a:p>
            <a:r>
              <a:rPr lang="en-US" altLang="zh-CN" dirty="0"/>
              <a:t>LLVM</a:t>
            </a:r>
            <a:r>
              <a:rPr lang="zh-CN" altLang="en-US" dirty="0"/>
              <a:t>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F37BAA-B3FC-286A-1992-88408682E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021"/>
            <a:ext cx="10515600" cy="4762942"/>
          </a:xfrm>
        </p:spPr>
        <p:txBody>
          <a:bodyPr/>
          <a:lstStyle/>
          <a:p>
            <a:r>
              <a:rPr lang="en-US" altLang="zh-CN" dirty="0"/>
              <a:t>LLVM</a:t>
            </a:r>
            <a:r>
              <a:rPr lang="zh-CN" altLang="en-US" dirty="0"/>
              <a:t>中各个工具</a:t>
            </a:r>
            <a:r>
              <a:rPr lang="en-US" altLang="zh-CN" dirty="0"/>
              <a:t>/</a:t>
            </a:r>
            <a:r>
              <a:rPr lang="zh-CN" altLang="en-US" dirty="0"/>
              <a:t>组件间的交互方式：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内存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：这种方式通过一个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supervisor tool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（例如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Clang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）发生，每个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LLVM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组件都是它的程序库，根据分配在内存中的数据结构，将一个阶段的输出作为输入传送给下一个阶段。</a:t>
            </a:r>
            <a:endParaRPr lang="en-US" altLang="zh-CN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indent="0" algn="l">
              <a:buNone/>
            </a:pPr>
            <a:endParaRPr lang="zh-CN" alt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文件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：这种方式通过小型的独立工具发生，用户运行一个独立工具，它将一个特定组件的结果写到磁盘上的一个文件，接着用户运行下一个独立工具，它以这个文件为输入。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168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E1C3C-A8A7-D9D8-D972-8D0F265C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054"/>
          </a:xfrm>
        </p:spPr>
        <p:txBody>
          <a:bodyPr/>
          <a:lstStyle/>
          <a:p>
            <a:r>
              <a:rPr lang="en-US" altLang="zh-CN" dirty="0"/>
              <a:t>LLVM</a:t>
            </a:r>
            <a:r>
              <a:rPr lang="zh-CN" altLang="en-US" dirty="0"/>
              <a:t>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F37BAA-B3FC-286A-1992-88408682E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52" y="1894972"/>
            <a:ext cx="6970002" cy="3663200"/>
          </a:xfrm>
        </p:spPr>
        <p:txBody>
          <a:bodyPr>
            <a:normAutofit/>
          </a:bodyPr>
          <a:lstStyle/>
          <a:p>
            <a:r>
              <a:rPr lang="en-US" altLang="zh-CN" sz="16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llvm</a:t>
            </a:r>
            <a:r>
              <a:rPr lang="en-US" altLang="zh-CN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-as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：这个工具将人类可读的</a:t>
            </a:r>
            <a:r>
              <a:rPr lang="en-US" altLang="zh-CN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LLVM IR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文件，称为</a:t>
            </a:r>
            <a:r>
              <a:rPr lang="en-US" altLang="zh-CN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LLVM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汇编，转换为</a:t>
            </a:r>
            <a:r>
              <a:rPr lang="en-US" altLang="zh-CN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LLVM </a:t>
            </a:r>
            <a:r>
              <a:rPr lang="en-US" altLang="zh-CN" sz="16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bitcode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。</a:t>
            </a:r>
            <a:endParaRPr lang="en-US" altLang="zh-CN" sz="1600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r>
              <a:rPr lang="en-US" altLang="zh-CN" sz="16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llvm</a:t>
            </a:r>
            <a:r>
              <a:rPr lang="en-US" altLang="zh-CN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-dis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：这个工具解码</a:t>
            </a:r>
            <a:r>
              <a:rPr lang="en-US" altLang="zh-CN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LLVM </a:t>
            </a:r>
            <a:r>
              <a:rPr lang="en-US" altLang="zh-CN" sz="16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bitcode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，生成</a:t>
            </a:r>
            <a:r>
              <a:rPr lang="en-US" altLang="zh-CN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LLVM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汇编。</a:t>
            </a:r>
            <a:endParaRPr lang="en-US" altLang="zh-CN" sz="1600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opt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：这个工具致力于在</a:t>
            </a:r>
            <a:r>
              <a:rPr lang="en-US" altLang="zh-CN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IR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层次优化程序。输入必须是一个</a:t>
            </a:r>
            <a:r>
              <a:rPr lang="en-US" altLang="zh-CN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LLVM </a:t>
            </a:r>
            <a:r>
              <a:rPr lang="en-US" altLang="zh-CN" sz="16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bitcode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（编码的</a:t>
            </a:r>
            <a:r>
              <a:rPr lang="en-US" altLang="zh-CN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LLVM IR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）文件，生成的输出文件也是这种类型。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6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llc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：这个工具通过一个具体的后端将</a:t>
            </a:r>
            <a:r>
              <a:rPr lang="en-US" altLang="zh-CN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LLVM </a:t>
            </a:r>
            <a:r>
              <a:rPr lang="en-US" altLang="zh-CN" sz="16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bitcode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变换为目标机器汇编语言文件或目标文件。你可以通过参数选择优化级别，开启调试选项，开或者关目标特定的优化。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6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lli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：这个工具为</a:t>
            </a:r>
            <a:r>
              <a:rPr lang="en-US" altLang="zh-CN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LLVM IR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实现了解释器和</a:t>
            </a:r>
            <a:r>
              <a:rPr lang="en-US" altLang="zh-CN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JIT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编译器。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6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llvm</a:t>
            </a:r>
            <a:r>
              <a:rPr lang="en-US" altLang="zh-CN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-link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：这个工具连接聚合若干</a:t>
            </a:r>
            <a:r>
              <a:rPr lang="en-US" altLang="zh-CN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LLVM </a:t>
            </a:r>
            <a:r>
              <a:rPr lang="en-US" altLang="zh-CN" sz="16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bitcode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，产生单个</a:t>
            </a:r>
            <a:r>
              <a:rPr lang="en-US" altLang="zh-CN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LLVM </a:t>
            </a:r>
            <a:r>
              <a:rPr lang="en-US" altLang="zh-CN" sz="16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bitcode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，容纳所有输入。</a:t>
            </a:r>
          </a:p>
          <a:p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5245AF-620E-C672-1E5E-43111257D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071" y="1005108"/>
            <a:ext cx="3642295" cy="484778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01B337-EA71-F30D-B13F-889792ACD9F1}"/>
              </a:ext>
            </a:extLst>
          </p:cNvPr>
          <p:cNvSpPr/>
          <p:nvPr/>
        </p:nvSpPr>
        <p:spPr>
          <a:xfrm>
            <a:off x="9379878" y="6092041"/>
            <a:ext cx="805340" cy="480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Binary Code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D4AD34E-175D-CB74-921F-45B1BD9287D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782548" y="5694217"/>
            <a:ext cx="0" cy="397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DCEF21B-4F27-E8FE-868B-1C07369471A5}"/>
              </a:ext>
            </a:extLst>
          </p:cNvPr>
          <p:cNvSpPr txBox="1"/>
          <p:nvPr/>
        </p:nvSpPr>
        <p:spPr>
          <a:xfrm>
            <a:off x="9826831" y="576232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链接器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D53513-43B2-439A-3EF0-B54FDAEF6AE7}"/>
              </a:ext>
            </a:extLst>
          </p:cNvPr>
          <p:cNvSpPr/>
          <p:nvPr/>
        </p:nvSpPr>
        <p:spPr>
          <a:xfrm>
            <a:off x="7323359" y="285182"/>
            <a:ext cx="805340" cy="480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SourceCode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C787E6FB-2002-BD4F-2F9B-3008E40E18F0}"/>
              </a:ext>
            </a:extLst>
          </p:cNvPr>
          <p:cNvCxnSpPr>
            <a:stCxn id="11" idx="2"/>
            <a:endCxn id="6" idx="1"/>
          </p:cNvCxnSpPr>
          <p:nvPr/>
        </p:nvCxnSpPr>
        <p:spPr>
          <a:xfrm rot="16200000" flipH="1">
            <a:off x="5769718" y="2722268"/>
            <a:ext cx="5566471" cy="16538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038B03C0-6EC7-B25B-2661-A3213ED517E2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7272659" y="1219328"/>
            <a:ext cx="1656611" cy="749870"/>
          </a:xfrm>
          <a:prstGeom prst="bentConnector3">
            <a:avLst>
              <a:gd name="adj1" fmla="val 1001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E871331-42C7-AD78-B27B-710C4D0EEF3D}"/>
              </a:ext>
            </a:extLst>
          </p:cNvPr>
          <p:cNvSpPr txBox="1"/>
          <p:nvPr/>
        </p:nvSpPr>
        <p:spPr>
          <a:xfrm>
            <a:off x="7251684" y="764719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clang/clang++</a:t>
            </a:r>
            <a:endParaRPr lang="zh-CN" altLang="en-US" sz="11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C857455-1CC9-565E-9CCC-96EC8029B0FB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1222182" y="2707574"/>
            <a:ext cx="0" cy="2505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DEE42F9-A4E7-4118-ED00-DC2AFF11FC9B}"/>
              </a:ext>
            </a:extLst>
          </p:cNvPr>
          <p:cNvSpPr/>
          <p:nvPr/>
        </p:nvSpPr>
        <p:spPr>
          <a:xfrm>
            <a:off x="10819512" y="5213441"/>
            <a:ext cx="805340" cy="344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JIT Run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56F48D5-941D-96D1-91AB-1BCBBD02A2E4}"/>
              </a:ext>
            </a:extLst>
          </p:cNvPr>
          <p:cNvSpPr txBox="1"/>
          <p:nvPr/>
        </p:nvSpPr>
        <p:spPr>
          <a:xfrm>
            <a:off x="11227118" y="3777503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/>
              <a:t>lli</a:t>
            </a:r>
            <a:endParaRPr lang="zh-CN" altLang="en-US" sz="1100" dirty="0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4D798711-0AC8-95F3-4159-719CC0825162}"/>
              </a:ext>
            </a:extLst>
          </p:cNvPr>
          <p:cNvCxnSpPr>
            <a:cxnSpLocks/>
          </p:cNvCxnSpPr>
          <p:nvPr/>
        </p:nvCxnSpPr>
        <p:spPr>
          <a:xfrm>
            <a:off x="7726029" y="1035037"/>
            <a:ext cx="3496153" cy="1000184"/>
          </a:xfrm>
          <a:prstGeom prst="bentConnector3">
            <a:avLst>
              <a:gd name="adj1" fmla="val 1001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4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E1C3C-A8A7-D9D8-D972-8D0F265C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054"/>
          </a:xfrm>
        </p:spPr>
        <p:txBody>
          <a:bodyPr/>
          <a:lstStyle/>
          <a:p>
            <a:r>
              <a:rPr lang="en-US" altLang="zh-CN" dirty="0"/>
              <a:t>LLVM Practice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7FB5C1-4028-C264-E561-6A0CD591F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281" y="1739159"/>
            <a:ext cx="1994135" cy="660437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83A443DA-816A-DF81-C8D4-7901B4468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61" y="2765793"/>
            <a:ext cx="23263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编译直接生成可执行文件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$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clang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main.c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sum.c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-o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sum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C665CDC-9F46-F05A-6920-D30CC6F04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60" y="3255526"/>
            <a:ext cx="280365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b="0" i="0" dirty="0">
                <a:solidFill>
                  <a:srgbClr val="404040"/>
                </a:solidFill>
                <a:effectLst/>
              </a:rPr>
              <a:t>为</a:t>
            </a:r>
            <a:r>
              <a:rPr lang="en-US" altLang="zh-CN" sz="1200" b="0" i="0" dirty="0">
                <a:solidFill>
                  <a:srgbClr val="404040"/>
                </a:solidFill>
                <a:effectLst/>
              </a:rPr>
              <a:t>C</a:t>
            </a:r>
            <a:r>
              <a:rPr lang="zh-CN" altLang="en-US" sz="1200" b="0" i="0" dirty="0">
                <a:solidFill>
                  <a:srgbClr val="404040"/>
                </a:solidFill>
                <a:effectLst/>
              </a:rPr>
              <a:t>源文件生成</a:t>
            </a:r>
            <a:r>
              <a:rPr lang="en-US" altLang="zh-CN" sz="1200" b="0" i="0" dirty="0">
                <a:solidFill>
                  <a:srgbClr val="404040"/>
                </a:solidFill>
                <a:effectLst/>
              </a:rPr>
              <a:t>LLVM </a:t>
            </a:r>
            <a:r>
              <a:rPr lang="en-US" altLang="zh-CN" sz="1200" b="0" i="0" dirty="0" err="1">
                <a:solidFill>
                  <a:srgbClr val="404040"/>
                </a:solidFill>
                <a:effectLst/>
              </a:rPr>
              <a:t>bitcode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$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clang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-emit-llvm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-c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main.c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-o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main.bc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$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clang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-emit-llvm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-c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sum.c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-o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sum.bc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619A219-EA7D-8BC8-7A03-417C8373E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60" y="3947009"/>
            <a:ext cx="280365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0" i="0" dirty="0">
                <a:solidFill>
                  <a:srgbClr val="404040"/>
                </a:solidFill>
                <a:effectLst/>
              </a:rPr>
              <a:t>生成人类可读的</a:t>
            </a:r>
            <a:r>
              <a:rPr lang="en-US" altLang="zh-CN" sz="1200" b="0" i="0" dirty="0">
                <a:solidFill>
                  <a:srgbClr val="404040"/>
                </a:solidFill>
                <a:effectLst/>
              </a:rPr>
              <a:t>LLVM</a:t>
            </a:r>
            <a:r>
              <a:rPr lang="zh-CN" altLang="en-US" sz="1200" b="0" i="0" dirty="0">
                <a:solidFill>
                  <a:srgbClr val="404040"/>
                </a:solidFill>
                <a:effectLst/>
              </a:rPr>
              <a:t>汇编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$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clang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-emit-llvm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-S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-c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main.c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-o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main.ll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$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clang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-emit-llvm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-S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-c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sum.c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-o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sum.ll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EDBAC7B-766B-EAA0-5897-98C21137F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59" y="4648959"/>
            <a:ext cx="479778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0" i="0" dirty="0">
                <a:solidFill>
                  <a:srgbClr val="404040"/>
                </a:solidFill>
                <a:effectLst/>
              </a:rPr>
              <a:t>为每个</a:t>
            </a:r>
            <a:r>
              <a:rPr lang="en-US" altLang="zh-CN" sz="1200" b="0" i="0" dirty="0">
                <a:solidFill>
                  <a:srgbClr val="404040"/>
                </a:solidFill>
                <a:effectLst/>
              </a:rPr>
              <a:t>LLVM </a:t>
            </a:r>
            <a:r>
              <a:rPr lang="en-US" altLang="zh-CN" sz="1200" b="0" i="0" dirty="0" err="1">
                <a:solidFill>
                  <a:srgbClr val="404040"/>
                </a:solidFill>
                <a:effectLst/>
              </a:rPr>
              <a:t>bitcode</a:t>
            </a:r>
            <a:r>
              <a:rPr lang="zh-CN" altLang="en-US" sz="1200" b="0" i="0" dirty="0">
                <a:solidFill>
                  <a:srgbClr val="404040"/>
                </a:solidFill>
                <a:effectLst/>
              </a:rPr>
              <a:t>生成目标特定的目标文件，用链接生成可执行文件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$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llc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–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filetype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obj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main.bc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-o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main.o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$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llc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–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filetyp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e=o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bj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sum.bc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-o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sum.o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$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clang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main.o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sum.o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-o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ea typeface="SFMono-Regular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FMono-Regular"/>
              </a:rPr>
              <a:t>sum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12294" name="Picture 6">
            <a:extLst>
              <a:ext uri="{FF2B5EF4-FFF2-40B4-BE49-F238E27FC236}">
                <a16:creationId xmlns:a16="http://schemas.microsoft.com/office/drawing/2014/main" id="{ADDC8763-BAB0-8497-6577-4902E9E5B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422" y="2155371"/>
            <a:ext cx="6266477" cy="292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9D820080-3DE3-5464-1637-42BC64093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60" y="5648488"/>
            <a:ext cx="1025601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b="0" i="0" dirty="0">
                <a:solidFill>
                  <a:srgbClr val="404040"/>
                </a:solidFill>
                <a:effectLst/>
              </a:rPr>
              <a:t>链接这两个</a:t>
            </a:r>
            <a:r>
              <a:rPr lang="en-US" altLang="zh-CN" sz="1200" b="0" i="0" dirty="0">
                <a:solidFill>
                  <a:srgbClr val="404040"/>
                </a:solidFill>
                <a:effectLst/>
              </a:rPr>
              <a:t>LLVM </a:t>
            </a:r>
            <a:r>
              <a:rPr lang="en-US" altLang="zh-CN" sz="1200" b="0" i="0" dirty="0" err="1">
                <a:solidFill>
                  <a:srgbClr val="404040"/>
                </a:solidFill>
                <a:effectLst/>
              </a:rPr>
              <a:t>bitcode</a:t>
            </a:r>
            <a:r>
              <a:rPr lang="zh-CN" altLang="en-US" sz="1200" b="0" i="0" dirty="0">
                <a:solidFill>
                  <a:srgbClr val="404040"/>
                </a:solidFill>
                <a:effectLst/>
              </a:rPr>
              <a:t>为一个最终的</a:t>
            </a:r>
            <a:r>
              <a:rPr lang="en-US" altLang="zh-CN" sz="1200" b="0" i="0" dirty="0">
                <a:solidFill>
                  <a:srgbClr val="404040"/>
                </a:solidFill>
                <a:effectLst/>
              </a:rPr>
              <a:t>LLVM </a:t>
            </a:r>
            <a:r>
              <a:rPr lang="en-US" altLang="zh-CN" sz="1200" b="0" i="0" dirty="0" err="1">
                <a:solidFill>
                  <a:srgbClr val="404040"/>
                </a:solidFill>
                <a:effectLst/>
              </a:rPr>
              <a:t>bitcode</a:t>
            </a:r>
            <a:r>
              <a:rPr lang="zh-CN" altLang="en-US" sz="1200" b="0" i="0" dirty="0">
                <a:solidFill>
                  <a:srgbClr val="404040"/>
                </a:solidFill>
                <a:effectLst/>
              </a:rPr>
              <a:t>。然后，为这个最终的</a:t>
            </a:r>
            <a:r>
              <a:rPr lang="en-US" altLang="zh-CN" sz="1200" b="0" i="0" dirty="0" err="1">
                <a:solidFill>
                  <a:srgbClr val="404040"/>
                </a:solidFill>
                <a:effectLst/>
              </a:rPr>
              <a:t>bitcode</a:t>
            </a:r>
            <a:r>
              <a:rPr lang="zh-CN" altLang="en-US" sz="1200" b="0" i="0" dirty="0">
                <a:solidFill>
                  <a:srgbClr val="404040"/>
                </a:solidFill>
                <a:effectLst/>
              </a:rPr>
              <a:t>生成目标特定的目标文件，通过调用系统链接器生成程序可执行文件</a:t>
            </a:r>
            <a:endParaRPr lang="en-US" altLang="zh-CN" sz="1200" dirty="0">
              <a:solidFill>
                <a:srgbClr val="40404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404040"/>
                </a:solidFill>
              </a:rPr>
              <a:t>$ llvm-link main.bc sum.bc -o sum.linked.bc</a:t>
            </a:r>
            <a:endParaRPr lang="en-US" altLang="zh-CN" sz="1200" dirty="0">
              <a:solidFill>
                <a:srgbClr val="40404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404040"/>
                </a:solidFill>
              </a:rPr>
              <a:t>$ llc </a:t>
            </a:r>
            <a:r>
              <a:rPr lang="en-US" altLang="zh-CN" sz="1200" dirty="0">
                <a:solidFill>
                  <a:srgbClr val="404040"/>
                </a:solidFill>
              </a:rPr>
              <a:t>–</a:t>
            </a:r>
            <a:r>
              <a:rPr lang="zh-CN" altLang="zh-CN" sz="1200" dirty="0">
                <a:solidFill>
                  <a:srgbClr val="404040"/>
                </a:solidFill>
              </a:rPr>
              <a:t>filetyp</a:t>
            </a:r>
            <a:r>
              <a:rPr lang="en-US" altLang="zh-CN" sz="1200" dirty="0">
                <a:solidFill>
                  <a:srgbClr val="404040"/>
                </a:solidFill>
              </a:rPr>
              <a:t>e=</a:t>
            </a:r>
            <a:r>
              <a:rPr lang="zh-CN" altLang="zh-CN" sz="1200" dirty="0">
                <a:solidFill>
                  <a:srgbClr val="404040"/>
                </a:solidFill>
              </a:rPr>
              <a:t>obj sum.linked.bc -o sum.linked.o </a:t>
            </a:r>
            <a:endParaRPr lang="en-US" altLang="zh-CN" sz="1200" dirty="0">
              <a:solidFill>
                <a:srgbClr val="40404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404040"/>
                </a:solidFill>
              </a:rPr>
              <a:t>$ clang sum.linked.o -o sum 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B40A76A-7A58-2D86-7758-89D898545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59" y="1096094"/>
            <a:ext cx="1920021" cy="160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11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E1C3C-A8A7-D9D8-D972-8D0F265C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054"/>
          </a:xfrm>
        </p:spPr>
        <p:txBody>
          <a:bodyPr/>
          <a:lstStyle/>
          <a:p>
            <a:r>
              <a:rPr lang="en-US" altLang="zh-CN" dirty="0"/>
              <a:t>LLVM Practice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7FB5C1-4028-C264-E561-6A0CD591F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881" y="1669043"/>
            <a:ext cx="1994135" cy="6604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623ED8A-1F7A-6561-F47B-F4992F38E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881" y="2867730"/>
            <a:ext cx="91916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4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811</Words>
  <Application>Microsoft Macintosh PowerPoint</Application>
  <PresentationFormat>宽屏</PresentationFormat>
  <Paragraphs>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-apple-system</vt:lpstr>
      <vt:lpstr>等线</vt:lpstr>
      <vt:lpstr>等线 Light</vt:lpstr>
      <vt:lpstr>Arial</vt:lpstr>
      <vt:lpstr>Lato</vt:lpstr>
      <vt:lpstr>Office 主题​​</vt:lpstr>
      <vt:lpstr>LLVM Introduction</vt:lpstr>
      <vt:lpstr>LLVM vs GCC</vt:lpstr>
      <vt:lpstr>LLVM</vt:lpstr>
      <vt:lpstr>LLVM</vt:lpstr>
      <vt:lpstr>PowerPoint 演示文稿</vt:lpstr>
      <vt:lpstr>LLVM工具</vt:lpstr>
      <vt:lpstr>LLVM工具</vt:lpstr>
      <vt:lpstr>LLVM Practice</vt:lpstr>
      <vt:lpstr>LLVM Practice</vt:lpstr>
      <vt:lpstr>LLVM项目</vt:lpstr>
      <vt:lpstr>Clang/LLVM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LLVM Introduction</dc:title>
  <dc:creator>JY Zhang</dc:creator>
  <cp:lastModifiedBy>张 君宇</cp:lastModifiedBy>
  <cp:revision>1</cp:revision>
  <dcterms:created xsi:type="dcterms:W3CDTF">2023-12-04T14:45:05Z</dcterms:created>
  <dcterms:modified xsi:type="dcterms:W3CDTF">2023-12-14T08:38:19Z</dcterms:modified>
</cp:coreProperties>
</file>