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73" r:id="rId5"/>
    <p:sldId id="272" r:id="rId6"/>
    <p:sldId id="271" r:id="rId7"/>
    <p:sldId id="276" r:id="rId8"/>
    <p:sldId id="269" r:id="rId9"/>
    <p:sldId id="265" r:id="rId10"/>
    <p:sldId id="266" r:id="rId11"/>
    <p:sldId id="267" r:id="rId12"/>
    <p:sldId id="270" r:id="rId13"/>
    <p:sldId id="277" r:id="rId14"/>
    <p:sldId id="274" r:id="rId15"/>
    <p:sldId id="275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876DB-2EE2-4B3F-8DBA-49796E7C10F3}" v="21" dt="2023-12-13T18:25:11.641"/>
    <p1510:client id="{A0D76A4D-4667-6C48-9843-CA736F83152B}" v="28" dt="2023-12-14T12:47:0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3914"/>
  </p:normalViewPr>
  <p:slideViewPr>
    <p:cSldViewPr snapToGrid="0">
      <p:cViewPr varScale="1">
        <p:scale>
          <a:sx n="118" d="100"/>
          <a:sy n="118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 Zhang" userId="028756264d8c6cba" providerId="LiveId" clId="{A0D76A4D-4667-6C48-9843-CA736F83152B}"/>
    <pc:docChg chg="undo custSel addSld delSld modSld sldOrd">
      <pc:chgData name="JY Zhang" userId="028756264d8c6cba" providerId="LiveId" clId="{A0D76A4D-4667-6C48-9843-CA736F83152B}" dt="2023-12-14T12:47:53.784" v="1236" actId="1076"/>
      <pc:docMkLst>
        <pc:docMk/>
      </pc:docMkLst>
      <pc:sldChg chg="modSp mod">
        <pc:chgData name="JY Zhang" userId="028756264d8c6cba" providerId="LiveId" clId="{A0D76A4D-4667-6C48-9843-CA736F83152B}" dt="2023-12-14T03:34:20.936" v="208" actId="20577"/>
        <pc:sldMkLst>
          <pc:docMk/>
          <pc:sldMk cId="1689238318" sldId="263"/>
        </pc:sldMkLst>
        <pc:spChg chg="mod">
          <ac:chgData name="JY Zhang" userId="028756264d8c6cba" providerId="LiveId" clId="{A0D76A4D-4667-6C48-9843-CA736F83152B}" dt="2023-12-14T03:34:20.936" v="208" actId="20577"/>
          <ac:spMkLst>
            <pc:docMk/>
            <pc:sldMk cId="1689238318" sldId="263"/>
            <ac:spMk id="3" creationId="{14F37BAA-B3FC-286A-1992-88408682E81E}"/>
          </ac:spMkLst>
        </pc:spChg>
      </pc:sldChg>
      <pc:sldChg chg="addSp delSp modSp mod">
        <pc:chgData name="JY Zhang" userId="028756264d8c6cba" providerId="LiveId" clId="{A0D76A4D-4667-6C48-9843-CA736F83152B}" dt="2023-12-14T03:12:34.248" v="107" actId="478"/>
        <pc:sldMkLst>
          <pc:docMk/>
          <pc:sldMk cId="3341683760" sldId="265"/>
        </pc:sldMkLst>
        <pc:spChg chg="add del mod">
          <ac:chgData name="JY Zhang" userId="028756264d8c6cba" providerId="LiveId" clId="{A0D76A4D-4667-6C48-9843-CA736F83152B}" dt="2023-12-14T03:12:34.248" v="107" actId="478"/>
          <ac:spMkLst>
            <pc:docMk/>
            <pc:sldMk cId="3341683760" sldId="265"/>
            <ac:spMk id="4" creationId="{77CAB200-887F-281D-21FB-1F4158331960}"/>
          </ac:spMkLst>
        </pc:spChg>
      </pc:sldChg>
      <pc:sldChg chg="del">
        <pc:chgData name="JY Zhang" userId="028756264d8c6cba" providerId="LiveId" clId="{A0D76A4D-4667-6C48-9843-CA736F83152B}" dt="2023-12-14T03:51:56.885" v="365" actId="2696"/>
        <pc:sldMkLst>
          <pc:docMk/>
          <pc:sldMk cId="1880664803" sldId="268"/>
        </pc:sldMkLst>
      </pc:sldChg>
      <pc:sldChg chg="addSp modSp new mod">
        <pc:chgData name="JY Zhang" userId="028756264d8c6cba" providerId="LiveId" clId="{A0D76A4D-4667-6C48-9843-CA736F83152B}" dt="2023-12-14T03:11:16.660" v="101" actId="1076"/>
        <pc:sldMkLst>
          <pc:docMk/>
          <pc:sldMk cId="2689499443" sldId="269"/>
        </pc:sldMkLst>
        <pc:spChg chg="mod">
          <ac:chgData name="JY Zhang" userId="028756264d8c6cba" providerId="LiveId" clId="{A0D76A4D-4667-6C48-9843-CA736F83152B}" dt="2023-12-14T03:11:05.581" v="98" actId="20577"/>
          <ac:spMkLst>
            <pc:docMk/>
            <pc:sldMk cId="2689499443" sldId="269"/>
            <ac:spMk id="2" creationId="{68FE11C5-4759-4F38-0043-725EBEB509EC}"/>
          </ac:spMkLst>
        </pc:spChg>
        <pc:spChg chg="mod">
          <ac:chgData name="JY Zhang" userId="028756264d8c6cba" providerId="LiveId" clId="{A0D76A4D-4667-6C48-9843-CA736F83152B}" dt="2023-12-14T03:10:12.579" v="77" actId="20577"/>
          <ac:spMkLst>
            <pc:docMk/>
            <pc:sldMk cId="2689499443" sldId="269"/>
            <ac:spMk id="3" creationId="{BB4330A5-7C46-591E-769E-FB26EDE583CC}"/>
          </ac:spMkLst>
        </pc:spChg>
        <pc:picChg chg="add mod">
          <ac:chgData name="JY Zhang" userId="028756264d8c6cba" providerId="LiveId" clId="{A0D76A4D-4667-6C48-9843-CA736F83152B}" dt="2023-12-14T03:11:16.660" v="101" actId="1076"/>
          <ac:picMkLst>
            <pc:docMk/>
            <pc:sldMk cId="2689499443" sldId="269"/>
            <ac:picMk id="1026" creationId="{ADDD6481-9804-4640-BBA3-7FFFAF627127}"/>
          </ac:picMkLst>
        </pc:picChg>
      </pc:sldChg>
      <pc:sldChg chg="addSp delSp modSp new mod">
        <pc:chgData name="JY Zhang" userId="028756264d8c6cba" providerId="LiveId" clId="{A0D76A4D-4667-6C48-9843-CA736F83152B}" dt="2023-12-14T06:47:41.587" v="641" actId="21"/>
        <pc:sldMkLst>
          <pc:docMk/>
          <pc:sldMk cId="1492885451" sldId="270"/>
        </pc:sldMkLst>
        <pc:spChg chg="mod">
          <ac:chgData name="JY Zhang" userId="028756264d8c6cba" providerId="LiveId" clId="{A0D76A4D-4667-6C48-9843-CA736F83152B}" dt="2023-12-14T03:28:31.436" v="141" actId="20577"/>
          <ac:spMkLst>
            <pc:docMk/>
            <pc:sldMk cId="1492885451" sldId="270"/>
            <ac:spMk id="2" creationId="{4F74CC4C-D8AA-F0E6-C0B5-BB08E9D3AD6D}"/>
          </ac:spMkLst>
        </pc:spChg>
        <pc:spChg chg="del mod">
          <ac:chgData name="JY Zhang" userId="028756264d8c6cba" providerId="LiveId" clId="{A0D76A4D-4667-6C48-9843-CA736F83152B}" dt="2023-12-14T03:27:12.511" v="118" actId="478"/>
          <ac:spMkLst>
            <pc:docMk/>
            <pc:sldMk cId="1492885451" sldId="270"/>
            <ac:spMk id="3" creationId="{10760F9A-EA3D-E704-5A7E-1ADF077231A0}"/>
          </ac:spMkLst>
        </pc:spChg>
        <pc:spChg chg="add mod">
          <ac:chgData name="JY Zhang" userId="028756264d8c6cba" providerId="LiveId" clId="{A0D76A4D-4667-6C48-9843-CA736F83152B}" dt="2023-12-14T03:52:11.511" v="366" actId="1076"/>
          <ac:spMkLst>
            <pc:docMk/>
            <pc:sldMk cId="1492885451" sldId="270"/>
            <ac:spMk id="6" creationId="{7D0EFC2F-01FE-969F-2AB0-FFDA38A6C07C}"/>
          </ac:spMkLst>
        </pc:spChg>
        <pc:spChg chg="add mod">
          <ac:chgData name="JY Zhang" userId="028756264d8c6cba" providerId="LiveId" clId="{A0D76A4D-4667-6C48-9843-CA736F83152B}" dt="2023-12-14T06:46:38.899" v="598" actId="1076"/>
          <ac:spMkLst>
            <pc:docMk/>
            <pc:sldMk cId="1492885451" sldId="270"/>
            <ac:spMk id="7" creationId="{0D3C9F6D-A296-7441-ECAE-506490A89E19}"/>
          </ac:spMkLst>
        </pc:spChg>
        <pc:spChg chg="add del mod">
          <ac:chgData name="JY Zhang" userId="028756264d8c6cba" providerId="LiveId" clId="{A0D76A4D-4667-6C48-9843-CA736F83152B}" dt="2023-12-14T06:47:41.587" v="641" actId="21"/>
          <ac:spMkLst>
            <pc:docMk/>
            <pc:sldMk cId="1492885451" sldId="270"/>
            <ac:spMk id="8" creationId="{3B8A9251-A23D-73ED-67D0-126B5D293E06}"/>
          </ac:spMkLst>
        </pc:spChg>
        <pc:picChg chg="add mod">
          <ac:chgData name="JY Zhang" userId="028756264d8c6cba" providerId="LiveId" clId="{A0D76A4D-4667-6C48-9843-CA736F83152B}" dt="2023-12-14T06:46:36.206" v="597" actId="1076"/>
          <ac:picMkLst>
            <pc:docMk/>
            <pc:sldMk cId="1492885451" sldId="270"/>
            <ac:picMk id="4" creationId="{EDB9D6C3-891A-9219-DA63-4542F78F4A3A}"/>
          </ac:picMkLst>
        </pc:picChg>
      </pc:sldChg>
      <pc:sldChg chg="addSp delSp modSp new mod ord">
        <pc:chgData name="JY Zhang" userId="028756264d8c6cba" providerId="LiveId" clId="{A0D76A4D-4667-6C48-9843-CA736F83152B}" dt="2023-12-14T03:45:28.438" v="330" actId="22"/>
        <pc:sldMkLst>
          <pc:docMk/>
          <pc:sldMk cId="2871595206" sldId="271"/>
        </pc:sldMkLst>
        <pc:spChg chg="mod">
          <ac:chgData name="JY Zhang" userId="028756264d8c6cba" providerId="LiveId" clId="{A0D76A4D-4667-6C48-9843-CA736F83152B}" dt="2023-12-14T03:29:21.231" v="169" actId="5793"/>
          <ac:spMkLst>
            <pc:docMk/>
            <pc:sldMk cId="2871595206" sldId="271"/>
            <ac:spMk id="2" creationId="{6DE41477-5A8E-8D61-16B2-2DAE99735E96}"/>
          </ac:spMkLst>
        </pc:spChg>
        <pc:spChg chg="del">
          <ac:chgData name="JY Zhang" userId="028756264d8c6cba" providerId="LiveId" clId="{A0D76A4D-4667-6C48-9843-CA736F83152B}" dt="2023-12-14T03:28:59.406" v="154" actId="478"/>
          <ac:spMkLst>
            <pc:docMk/>
            <pc:sldMk cId="2871595206" sldId="271"/>
            <ac:spMk id="3" creationId="{7811A500-CD73-EE40-D992-961CCFA80799}"/>
          </ac:spMkLst>
        </pc:spChg>
        <pc:spChg chg="add mod">
          <ac:chgData name="JY Zhang" userId="028756264d8c6cba" providerId="LiveId" clId="{A0D76A4D-4667-6C48-9843-CA736F83152B}" dt="2023-12-14T03:36:17.570" v="215"/>
          <ac:spMkLst>
            <pc:docMk/>
            <pc:sldMk cId="2871595206" sldId="271"/>
            <ac:spMk id="6" creationId="{29A72898-41CE-5EB7-421D-944E09E3C1C0}"/>
          </ac:spMkLst>
        </pc:spChg>
        <pc:spChg chg="add del mod">
          <ac:chgData name="JY Zhang" userId="028756264d8c6cba" providerId="LiveId" clId="{A0D76A4D-4667-6C48-9843-CA736F83152B}" dt="2023-12-14T03:45:28.438" v="330" actId="22"/>
          <ac:spMkLst>
            <pc:docMk/>
            <pc:sldMk cId="2871595206" sldId="271"/>
            <ac:spMk id="9" creationId="{2348D42F-FBBE-D8C3-60AA-5979BAF76190}"/>
          </ac:spMkLst>
        </pc:spChg>
        <pc:picChg chg="add del mod">
          <ac:chgData name="JY Zhang" userId="028756264d8c6cba" providerId="LiveId" clId="{A0D76A4D-4667-6C48-9843-CA736F83152B}" dt="2023-12-14T03:35:58.257" v="209" actId="478"/>
          <ac:picMkLst>
            <pc:docMk/>
            <pc:sldMk cId="2871595206" sldId="271"/>
            <ac:picMk id="4" creationId="{BE8C5ACF-8AD3-8B57-9809-341F18DB2232}"/>
          </ac:picMkLst>
        </pc:picChg>
        <pc:picChg chg="add mod">
          <ac:chgData name="JY Zhang" userId="028756264d8c6cba" providerId="LiveId" clId="{A0D76A4D-4667-6C48-9843-CA736F83152B}" dt="2023-12-14T03:36:02.719" v="212" actId="14100"/>
          <ac:picMkLst>
            <pc:docMk/>
            <pc:sldMk cId="2871595206" sldId="271"/>
            <ac:picMk id="7" creationId="{16F1B600-2022-3103-3039-EEC284B09B54}"/>
          </ac:picMkLst>
        </pc:picChg>
      </pc:sldChg>
      <pc:sldChg chg="addSp delSp modSp new add del mod ord modNotesTx">
        <pc:chgData name="JY Zhang" userId="028756264d8c6cba" providerId="LiveId" clId="{A0D76A4D-4667-6C48-9843-CA736F83152B}" dt="2023-12-14T06:51:23.754" v="670" actId="1076"/>
        <pc:sldMkLst>
          <pc:docMk/>
          <pc:sldMk cId="3096615205" sldId="272"/>
        </pc:sldMkLst>
        <pc:spChg chg="mod">
          <ac:chgData name="JY Zhang" userId="028756264d8c6cba" providerId="LiveId" clId="{A0D76A4D-4667-6C48-9843-CA736F83152B}" dt="2023-12-14T03:38:21.839" v="243" actId="20577"/>
          <ac:spMkLst>
            <pc:docMk/>
            <pc:sldMk cId="3096615205" sldId="272"/>
            <ac:spMk id="2" creationId="{7043FFBA-AA60-8838-66EC-E7CA02BFEE69}"/>
          </ac:spMkLst>
        </pc:spChg>
        <pc:spChg chg="mod">
          <ac:chgData name="JY Zhang" userId="028756264d8c6cba" providerId="LiveId" clId="{A0D76A4D-4667-6C48-9843-CA736F83152B}" dt="2023-12-14T06:51:17.966" v="668" actId="404"/>
          <ac:spMkLst>
            <pc:docMk/>
            <pc:sldMk cId="3096615205" sldId="272"/>
            <ac:spMk id="3" creationId="{04F46287-7C55-452D-5D42-94398EE0FE6D}"/>
          </ac:spMkLst>
        </pc:spChg>
        <pc:spChg chg="add mod">
          <ac:chgData name="JY Zhang" userId="028756264d8c6cba" providerId="LiveId" clId="{A0D76A4D-4667-6C48-9843-CA736F83152B}" dt="2023-12-14T06:51:22.257" v="669" actId="1076"/>
          <ac:spMkLst>
            <pc:docMk/>
            <pc:sldMk cId="3096615205" sldId="272"/>
            <ac:spMk id="5" creationId="{52D4753D-A496-E6FD-4DCC-48B41F22A18B}"/>
          </ac:spMkLst>
        </pc:spChg>
        <pc:picChg chg="add del mod">
          <ac:chgData name="JY Zhang" userId="028756264d8c6cba" providerId="LiveId" clId="{A0D76A4D-4667-6C48-9843-CA736F83152B}" dt="2023-12-14T06:51:23.754" v="670" actId="1076"/>
          <ac:picMkLst>
            <pc:docMk/>
            <pc:sldMk cId="3096615205" sldId="272"/>
            <ac:picMk id="6" creationId="{5DC68879-9AD9-5F68-6EE2-AD80E9313E05}"/>
          </ac:picMkLst>
        </pc:picChg>
      </pc:sldChg>
      <pc:sldChg chg="addSp delSp modSp new mod ord">
        <pc:chgData name="JY Zhang" userId="028756264d8c6cba" providerId="LiveId" clId="{A0D76A4D-4667-6C48-9843-CA736F83152B}" dt="2023-12-14T06:32:19.515" v="427" actId="20578"/>
        <pc:sldMkLst>
          <pc:docMk/>
          <pc:sldMk cId="174096144" sldId="273"/>
        </pc:sldMkLst>
        <pc:spChg chg="mod">
          <ac:chgData name="JY Zhang" userId="028756264d8c6cba" providerId="LiveId" clId="{A0D76A4D-4667-6C48-9843-CA736F83152B}" dt="2023-12-14T03:47:16.230" v="364" actId="5793"/>
          <ac:spMkLst>
            <pc:docMk/>
            <pc:sldMk cId="174096144" sldId="273"/>
            <ac:spMk id="2" creationId="{CC434E36-3321-54B6-694E-7D726FDD743D}"/>
          </ac:spMkLst>
        </pc:spChg>
        <pc:spChg chg="del">
          <ac:chgData name="JY Zhang" userId="028756264d8c6cba" providerId="LiveId" clId="{A0D76A4D-4667-6C48-9843-CA736F83152B}" dt="2023-12-14T03:46:52.410" v="341"/>
          <ac:spMkLst>
            <pc:docMk/>
            <pc:sldMk cId="174096144" sldId="273"/>
            <ac:spMk id="3" creationId="{A796CAC0-B6C7-87F8-1F7F-75B53572F865}"/>
          </ac:spMkLst>
        </pc:spChg>
        <pc:spChg chg="add mod">
          <ac:chgData name="JY Zhang" userId="028756264d8c6cba" providerId="LiveId" clId="{A0D76A4D-4667-6C48-9843-CA736F83152B}" dt="2023-12-14T03:47:08.352" v="351" actId="20577"/>
          <ac:spMkLst>
            <pc:docMk/>
            <pc:sldMk cId="174096144" sldId="273"/>
            <ac:spMk id="6" creationId="{F1278832-566C-3713-1D8E-DA4FA23369AB}"/>
          </ac:spMkLst>
        </pc:spChg>
        <pc:picChg chg="add mod">
          <ac:chgData name="JY Zhang" userId="028756264d8c6cba" providerId="LiveId" clId="{A0D76A4D-4667-6C48-9843-CA736F83152B}" dt="2023-12-14T03:46:57.173" v="345" actId="1076"/>
          <ac:picMkLst>
            <pc:docMk/>
            <pc:sldMk cId="174096144" sldId="273"/>
            <ac:picMk id="4" creationId="{FB283B02-FCE5-3CC7-3877-5F5F96FDF668}"/>
          </ac:picMkLst>
        </pc:picChg>
      </pc:sldChg>
      <pc:sldChg chg="addSp delSp modSp new mod">
        <pc:chgData name="JY Zhang" userId="028756264d8c6cba" providerId="LiveId" clId="{A0D76A4D-4667-6C48-9843-CA736F83152B}" dt="2023-12-14T06:29:24.120" v="421" actId="20577"/>
        <pc:sldMkLst>
          <pc:docMk/>
          <pc:sldMk cId="3780696070" sldId="274"/>
        </pc:sldMkLst>
        <pc:spChg chg="mod">
          <ac:chgData name="JY Zhang" userId="028756264d8c6cba" providerId="LiveId" clId="{A0D76A4D-4667-6C48-9843-CA736F83152B}" dt="2023-12-14T03:52:24.964" v="383" actId="20577"/>
          <ac:spMkLst>
            <pc:docMk/>
            <pc:sldMk cId="3780696070" sldId="274"/>
            <ac:spMk id="2" creationId="{A8A1C807-64AA-A2A5-4D2E-8E08B5A54AD2}"/>
          </ac:spMkLst>
        </pc:spChg>
        <pc:spChg chg="mod">
          <ac:chgData name="JY Zhang" userId="028756264d8c6cba" providerId="LiveId" clId="{A0D76A4D-4667-6C48-9843-CA736F83152B}" dt="2023-12-14T06:29:24.120" v="421" actId="20577"/>
          <ac:spMkLst>
            <pc:docMk/>
            <pc:sldMk cId="3780696070" sldId="274"/>
            <ac:spMk id="3" creationId="{295A72A7-FE1C-51F1-2D6C-34AF8AE9086E}"/>
          </ac:spMkLst>
        </pc:spChg>
        <pc:spChg chg="add del">
          <ac:chgData name="JY Zhang" userId="028756264d8c6cba" providerId="LiveId" clId="{A0D76A4D-4667-6C48-9843-CA736F83152B}" dt="2023-12-14T03:52:36.764" v="385" actId="22"/>
          <ac:spMkLst>
            <pc:docMk/>
            <pc:sldMk cId="3780696070" sldId="274"/>
            <ac:spMk id="5" creationId="{8FCAD07D-5EBA-DFC5-FAD6-2D5DA583CDFA}"/>
          </ac:spMkLst>
        </pc:spChg>
      </pc:sldChg>
      <pc:sldChg chg="modSp new mod ord">
        <pc:chgData name="JY Zhang" userId="028756264d8c6cba" providerId="LiveId" clId="{A0D76A4D-4667-6C48-9843-CA736F83152B}" dt="2023-12-14T08:52:44.191" v="874" actId="20578"/>
        <pc:sldMkLst>
          <pc:docMk/>
          <pc:sldMk cId="77131463" sldId="275"/>
        </pc:sldMkLst>
        <pc:spChg chg="mod">
          <ac:chgData name="JY Zhang" userId="028756264d8c6cba" providerId="LiveId" clId="{A0D76A4D-4667-6C48-9843-CA736F83152B}" dt="2023-12-14T03:53:16.195" v="409" actId="20577"/>
          <ac:spMkLst>
            <pc:docMk/>
            <pc:sldMk cId="77131463" sldId="275"/>
            <ac:spMk id="2" creationId="{BF157AF9-14AF-8976-ADFA-222E482D2A0D}"/>
          </ac:spMkLst>
        </pc:spChg>
        <pc:spChg chg="mod">
          <ac:chgData name="JY Zhang" userId="028756264d8c6cba" providerId="LiveId" clId="{A0D76A4D-4667-6C48-9843-CA736F83152B}" dt="2023-12-14T06:29:26.797" v="426" actId="5793"/>
          <ac:spMkLst>
            <pc:docMk/>
            <pc:sldMk cId="77131463" sldId="275"/>
            <ac:spMk id="3" creationId="{6C416765-CF86-EE8D-CA95-2C117B9208E4}"/>
          </ac:spMkLst>
        </pc:spChg>
      </pc:sldChg>
      <pc:sldChg chg="modSp new mod">
        <pc:chgData name="JY Zhang" userId="028756264d8c6cba" providerId="LiveId" clId="{A0D76A4D-4667-6C48-9843-CA736F83152B}" dt="2023-12-14T07:05:11.301" v="756" actId="20577"/>
        <pc:sldMkLst>
          <pc:docMk/>
          <pc:sldMk cId="3333440907" sldId="276"/>
        </pc:sldMkLst>
        <pc:spChg chg="mod">
          <ac:chgData name="JY Zhang" userId="028756264d8c6cba" providerId="LiveId" clId="{A0D76A4D-4667-6C48-9843-CA736F83152B}" dt="2023-12-14T06:32:48.780" v="445" actId="5793"/>
          <ac:spMkLst>
            <pc:docMk/>
            <pc:sldMk cId="3333440907" sldId="276"/>
            <ac:spMk id="2" creationId="{0BF586C2-1937-9E85-E43A-7CF170E50F0D}"/>
          </ac:spMkLst>
        </pc:spChg>
        <pc:spChg chg="mod">
          <ac:chgData name="JY Zhang" userId="028756264d8c6cba" providerId="LiveId" clId="{A0D76A4D-4667-6C48-9843-CA736F83152B}" dt="2023-12-14T07:05:11.301" v="756" actId="20577"/>
          <ac:spMkLst>
            <pc:docMk/>
            <pc:sldMk cId="3333440907" sldId="276"/>
            <ac:spMk id="3" creationId="{DED41550-7F0D-1AAB-50EA-A97F7748EB9E}"/>
          </ac:spMkLst>
        </pc:spChg>
      </pc:sldChg>
      <pc:sldChg chg="addSp delSp modSp new mod">
        <pc:chgData name="JY Zhang" userId="028756264d8c6cba" providerId="LiveId" clId="{A0D76A4D-4667-6C48-9843-CA736F83152B}" dt="2023-12-14T08:48:35.555" v="870" actId="1076"/>
        <pc:sldMkLst>
          <pc:docMk/>
          <pc:sldMk cId="2533763019" sldId="277"/>
        </pc:sldMkLst>
        <pc:spChg chg="mod">
          <ac:chgData name="JY Zhang" userId="028756264d8c6cba" providerId="LiveId" clId="{A0D76A4D-4667-6C48-9843-CA736F83152B}" dt="2023-12-14T06:48:06.093" v="663" actId="20577"/>
          <ac:spMkLst>
            <pc:docMk/>
            <pc:sldMk cId="2533763019" sldId="277"/>
            <ac:spMk id="2" creationId="{46EEFC10-6685-3F11-A929-B18CC16021D1}"/>
          </ac:spMkLst>
        </pc:spChg>
        <pc:spChg chg="mod">
          <ac:chgData name="JY Zhang" userId="028756264d8c6cba" providerId="LiveId" clId="{A0D76A4D-4667-6C48-9843-CA736F83152B}" dt="2023-12-14T08:47:36.699" v="861" actId="20577"/>
          <ac:spMkLst>
            <pc:docMk/>
            <pc:sldMk cId="2533763019" sldId="277"/>
            <ac:spMk id="3" creationId="{9A702BF1-D952-7297-0F0A-C15AE1C0ECDE}"/>
          </ac:spMkLst>
        </pc:spChg>
        <pc:spChg chg="add del mod">
          <ac:chgData name="JY Zhang" userId="028756264d8c6cba" providerId="LiveId" clId="{A0D76A4D-4667-6C48-9843-CA736F83152B}" dt="2023-12-14T06:48:07.297" v="665"/>
          <ac:spMkLst>
            <pc:docMk/>
            <pc:sldMk cId="2533763019" sldId="277"/>
            <ac:spMk id="4" creationId="{BA906ED4-0C81-5020-4DE6-3B8983FE0782}"/>
          </ac:spMkLst>
        </pc:spChg>
        <pc:picChg chg="add del">
          <ac:chgData name="JY Zhang" userId="028756264d8c6cba" providerId="LiveId" clId="{A0D76A4D-4667-6C48-9843-CA736F83152B}" dt="2023-12-14T08:48:23.038" v="864" actId="478"/>
          <ac:picMkLst>
            <pc:docMk/>
            <pc:sldMk cId="2533763019" sldId="277"/>
            <ac:picMk id="1026" creationId="{CF213342-947F-0D0F-4539-DDE2183F70AF}"/>
          </ac:picMkLst>
        </pc:picChg>
        <pc:picChg chg="add del mod">
          <ac:chgData name="JY Zhang" userId="028756264d8c6cba" providerId="LiveId" clId="{A0D76A4D-4667-6C48-9843-CA736F83152B}" dt="2023-12-14T08:48:23.038" v="864" actId="478"/>
          <ac:picMkLst>
            <pc:docMk/>
            <pc:sldMk cId="2533763019" sldId="277"/>
            <ac:picMk id="1028" creationId="{BBB0F67C-8F42-FEE2-4324-E923F0BF8279}"/>
          </ac:picMkLst>
        </pc:picChg>
        <pc:picChg chg="add mod">
          <ac:chgData name="JY Zhang" userId="028756264d8c6cba" providerId="LiveId" clId="{A0D76A4D-4667-6C48-9843-CA736F83152B}" dt="2023-12-14T08:48:35.555" v="870" actId="1076"/>
          <ac:picMkLst>
            <pc:docMk/>
            <pc:sldMk cId="2533763019" sldId="277"/>
            <ac:picMk id="1030" creationId="{7803B50A-CF1E-07A8-D5F9-6CC1D5BF15AE}"/>
          </ac:picMkLst>
        </pc:picChg>
      </pc:sldChg>
      <pc:sldChg chg="addSp delSp modSp new mod ord">
        <pc:chgData name="JY Zhang" userId="028756264d8c6cba" providerId="LiveId" clId="{A0D76A4D-4667-6C48-9843-CA736F83152B}" dt="2023-12-14T12:47:53.784" v="1236" actId="1076"/>
        <pc:sldMkLst>
          <pc:docMk/>
          <pc:sldMk cId="1399355991" sldId="278"/>
        </pc:sldMkLst>
        <pc:spChg chg="mod">
          <ac:chgData name="JY Zhang" userId="028756264d8c6cba" providerId="LiveId" clId="{A0D76A4D-4667-6C48-9843-CA736F83152B}" dt="2023-12-14T07:38:11.024" v="762" actId="20577"/>
          <ac:spMkLst>
            <pc:docMk/>
            <pc:sldMk cId="1399355991" sldId="278"/>
            <ac:spMk id="2" creationId="{89898849-A917-A197-B489-75BCD18EFD5F}"/>
          </ac:spMkLst>
        </pc:spChg>
        <pc:spChg chg="mod">
          <ac:chgData name="JY Zhang" userId="028756264d8c6cba" providerId="LiveId" clId="{A0D76A4D-4667-6C48-9843-CA736F83152B}" dt="2023-12-14T12:44:30.389" v="1137" actId="20577"/>
          <ac:spMkLst>
            <pc:docMk/>
            <pc:sldMk cId="1399355991" sldId="278"/>
            <ac:spMk id="3" creationId="{61030235-2464-7818-361B-DDF0732E0A5C}"/>
          </ac:spMkLst>
        </pc:spChg>
        <pc:spChg chg="add mod">
          <ac:chgData name="JY Zhang" userId="028756264d8c6cba" providerId="LiveId" clId="{A0D76A4D-4667-6C48-9843-CA736F83152B}" dt="2023-12-14T12:45:36.988" v="1201" actId="20577"/>
          <ac:spMkLst>
            <pc:docMk/>
            <pc:sldMk cId="1399355991" sldId="278"/>
            <ac:spMk id="4" creationId="{08D25F4B-3852-6377-BFAC-3C575E774CE1}"/>
          </ac:spMkLst>
        </pc:spChg>
        <pc:spChg chg="add mod">
          <ac:chgData name="JY Zhang" userId="028756264d8c6cba" providerId="LiveId" clId="{A0D76A4D-4667-6C48-9843-CA736F83152B}" dt="2023-12-14T12:45:04.077" v="1154" actId="20577"/>
          <ac:spMkLst>
            <pc:docMk/>
            <pc:sldMk cId="1399355991" sldId="278"/>
            <ac:spMk id="5" creationId="{D47012B5-AAD3-D421-C598-661063A0234F}"/>
          </ac:spMkLst>
        </pc:spChg>
        <pc:spChg chg="add mod">
          <ac:chgData name="JY Zhang" userId="028756264d8c6cba" providerId="LiveId" clId="{A0D76A4D-4667-6C48-9843-CA736F83152B}" dt="2023-12-14T12:45:07.757" v="1160" actId="20577"/>
          <ac:spMkLst>
            <pc:docMk/>
            <pc:sldMk cId="1399355991" sldId="278"/>
            <ac:spMk id="6" creationId="{08D21D5D-8D10-BE9A-EE28-83F1D1873590}"/>
          </ac:spMkLst>
        </pc:spChg>
        <pc:spChg chg="add mod">
          <ac:chgData name="JY Zhang" userId="028756264d8c6cba" providerId="LiveId" clId="{A0D76A4D-4667-6C48-9843-CA736F83152B}" dt="2023-12-14T12:45:09.981" v="1167" actId="20577"/>
          <ac:spMkLst>
            <pc:docMk/>
            <pc:sldMk cId="1399355991" sldId="278"/>
            <ac:spMk id="7" creationId="{CAD41F7C-DCAE-9484-72BB-7B6B9D99FF4A}"/>
          </ac:spMkLst>
        </pc:spChg>
        <pc:spChg chg="add mod">
          <ac:chgData name="JY Zhang" userId="028756264d8c6cba" providerId="LiveId" clId="{A0D76A4D-4667-6C48-9843-CA736F83152B}" dt="2023-12-14T12:47:06.099" v="1212" actId="1076"/>
          <ac:spMkLst>
            <pc:docMk/>
            <pc:sldMk cId="1399355991" sldId="278"/>
            <ac:spMk id="8" creationId="{28D65F2B-4076-DC19-06FA-5549547A7867}"/>
          </ac:spMkLst>
        </pc:spChg>
        <pc:spChg chg="add del mod">
          <ac:chgData name="JY Zhang" userId="028756264d8c6cba" providerId="LiveId" clId="{A0D76A4D-4667-6C48-9843-CA736F83152B}" dt="2023-12-14T12:47:19.906" v="1234" actId="478"/>
          <ac:spMkLst>
            <pc:docMk/>
            <pc:sldMk cId="1399355991" sldId="278"/>
            <ac:spMk id="11" creationId="{773134B7-FC2C-4E10-BE57-265C84537135}"/>
          </ac:spMkLst>
        </pc:spChg>
        <pc:spChg chg="add mod">
          <ac:chgData name="JY Zhang" userId="028756264d8c6cba" providerId="LiveId" clId="{A0D76A4D-4667-6C48-9843-CA736F83152B}" dt="2023-12-14T12:47:53.784" v="1236" actId="1076"/>
          <ac:spMkLst>
            <pc:docMk/>
            <pc:sldMk cId="1399355991" sldId="278"/>
            <ac:spMk id="17" creationId="{C51D5A9F-D003-2087-B73D-91C877606FFF}"/>
          </ac:spMkLst>
        </pc:spChg>
        <pc:cxnChg chg="add">
          <ac:chgData name="JY Zhang" userId="028756264d8c6cba" providerId="LiveId" clId="{A0D76A4D-4667-6C48-9843-CA736F83152B}" dt="2023-12-14T12:45:19.868" v="1168" actId="11529"/>
          <ac:cxnSpMkLst>
            <pc:docMk/>
            <pc:sldMk cId="1399355991" sldId="278"/>
            <ac:cxnSpMk id="10" creationId="{4E3F0B42-F3CA-DB2E-C0C5-ECFB09EB66D3}"/>
          </ac:cxnSpMkLst>
        </pc:cxnChg>
        <pc:cxnChg chg="add mod">
          <ac:chgData name="JY Zhang" userId="028756264d8c6cba" providerId="LiveId" clId="{A0D76A4D-4667-6C48-9843-CA736F83152B}" dt="2023-12-14T12:45:48.469" v="1204" actId="14100"/>
          <ac:cxnSpMkLst>
            <pc:docMk/>
            <pc:sldMk cId="1399355991" sldId="278"/>
            <ac:cxnSpMk id="12" creationId="{F6061973-78D5-86F0-C73F-5702A60C2773}"/>
          </ac:cxnSpMkLst>
        </pc:cxnChg>
        <pc:cxnChg chg="add mod">
          <ac:chgData name="JY Zhang" userId="028756264d8c6cba" providerId="LiveId" clId="{A0D76A4D-4667-6C48-9843-CA736F83152B}" dt="2023-12-14T12:45:52.295" v="1206" actId="1076"/>
          <ac:cxnSpMkLst>
            <pc:docMk/>
            <pc:sldMk cId="1399355991" sldId="278"/>
            <ac:cxnSpMk id="15" creationId="{E8EF2B01-B8CA-4AD6-9A0E-629541C43238}"/>
          </ac:cxnSpMkLst>
        </pc:cxnChg>
        <pc:cxnChg chg="add mod">
          <ac:chgData name="JY Zhang" userId="028756264d8c6cba" providerId="LiveId" clId="{A0D76A4D-4667-6C48-9843-CA736F83152B}" dt="2023-12-14T12:45:55.056" v="1208" actId="1076"/>
          <ac:cxnSpMkLst>
            <pc:docMk/>
            <pc:sldMk cId="1399355991" sldId="278"/>
            <ac:cxnSpMk id="16" creationId="{DB70D58D-F889-8816-3A4D-53DE78BD4476}"/>
          </ac:cxnSpMkLst>
        </pc:cxnChg>
      </pc:sldChg>
      <pc:sldChg chg="new del">
        <pc:chgData name="JY Zhang" userId="028756264d8c6cba" providerId="LiveId" clId="{A0D76A4D-4667-6C48-9843-CA736F83152B}" dt="2023-12-14T08:52:37.718" v="872" actId="2696"/>
        <pc:sldMkLst>
          <pc:docMk/>
          <pc:sldMk cId="645699600" sldId="279"/>
        </pc:sldMkLst>
      </pc:sldChg>
      <pc:sldChg chg="modSp new del mod">
        <pc:chgData name="JY Zhang" userId="028756264d8c6cba" providerId="LiveId" clId="{A0D76A4D-4667-6C48-9843-CA736F83152B}" dt="2023-12-14T09:21:45.392" v="941" actId="2696"/>
        <pc:sldMkLst>
          <pc:docMk/>
          <pc:sldMk cId="1462668318" sldId="279"/>
        </pc:sldMkLst>
        <pc:spChg chg="mod">
          <ac:chgData name="JY Zhang" userId="028756264d8c6cba" providerId="LiveId" clId="{A0D76A4D-4667-6C48-9843-CA736F83152B}" dt="2023-12-14T09:07:39.913" v="891" actId="20577"/>
          <ac:spMkLst>
            <pc:docMk/>
            <pc:sldMk cId="1462668318" sldId="279"/>
            <ac:spMk id="2" creationId="{FBFE5C6C-0A45-71D8-8C65-1091095F366E}"/>
          </ac:spMkLst>
        </pc:spChg>
      </pc:sldChg>
    </pc:docChg>
  </pc:docChgLst>
  <pc:docChgLst>
    <pc:chgData name="JY Zhang" userId="028756264d8c6cba" providerId="LiveId" clId="{3FA876DB-2EE2-4B3F-8DBA-49796E7C10F3}"/>
    <pc:docChg chg="undo custSel addSld delSld modSld">
      <pc:chgData name="JY Zhang" userId="028756264d8c6cba" providerId="LiveId" clId="{3FA876DB-2EE2-4B3F-8DBA-49796E7C10F3}" dt="2023-12-13T18:25:11.641" v="164" actId="1076"/>
      <pc:docMkLst>
        <pc:docMk/>
      </pc:docMkLst>
      <pc:sldChg chg="modSp mod">
        <pc:chgData name="JY Zhang" userId="028756264d8c6cba" providerId="LiveId" clId="{3FA876DB-2EE2-4B3F-8DBA-49796E7C10F3}" dt="2023-12-13T17:42:59.363" v="12" actId="20577"/>
        <pc:sldMkLst>
          <pc:docMk/>
          <pc:sldMk cId="1825535183" sldId="256"/>
        </pc:sldMkLst>
        <pc:spChg chg="mod">
          <ac:chgData name="JY Zhang" userId="028756264d8c6cba" providerId="LiveId" clId="{3FA876DB-2EE2-4B3F-8DBA-49796E7C10F3}" dt="2023-12-13T17:42:59.363" v="12" actId="20577"/>
          <ac:spMkLst>
            <pc:docMk/>
            <pc:sldMk cId="1825535183" sldId="256"/>
            <ac:spMk id="2" creationId="{469C846B-0463-10EC-73A8-736B1852CFF2}"/>
          </ac:spMkLst>
        </pc:spChg>
      </pc:sldChg>
      <pc:sldChg chg="addSp delSp modSp mod">
        <pc:chgData name="JY Zhang" userId="028756264d8c6cba" providerId="LiveId" clId="{3FA876DB-2EE2-4B3F-8DBA-49796E7C10F3}" dt="2023-12-13T17:44:34.049" v="31" actId="20577"/>
        <pc:sldMkLst>
          <pc:docMk/>
          <pc:sldMk cId="1689238318" sldId="263"/>
        </pc:sldMkLst>
        <pc:spChg chg="mod">
          <ac:chgData name="JY Zhang" userId="028756264d8c6cba" providerId="LiveId" clId="{3FA876DB-2EE2-4B3F-8DBA-49796E7C10F3}" dt="2023-12-13T17:43:11.082" v="19" actId="20577"/>
          <ac:spMkLst>
            <pc:docMk/>
            <pc:sldMk cId="1689238318" sldId="263"/>
            <ac:spMk id="2" creationId="{AA0E1C3C-A8A7-D9D8-D972-8D0F265CC8A9}"/>
          </ac:spMkLst>
        </pc:spChg>
        <pc:spChg chg="mod">
          <ac:chgData name="JY Zhang" userId="028756264d8c6cba" providerId="LiveId" clId="{3FA876DB-2EE2-4B3F-8DBA-49796E7C10F3}" dt="2023-12-13T17:44:34.049" v="31" actId="20577"/>
          <ac:spMkLst>
            <pc:docMk/>
            <pc:sldMk cId="1689238318" sldId="263"/>
            <ac:spMk id="3" creationId="{14F37BAA-B3FC-286A-1992-88408682E81E}"/>
          </ac:spMkLst>
        </pc:spChg>
        <pc:spChg chg="add del mod">
          <ac:chgData name="JY Zhang" userId="028756264d8c6cba" providerId="LiveId" clId="{3FA876DB-2EE2-4B3F-8DBA-49796E7C10F3}" dt="2023-12-13T17:44:28.501" v="29"/>
          <ac:spMkLst>
            <pc:docMk/>
            <pc:sldMk cId="1689238318" sldId="263"/>
            <ac:spMk id="5" creationId="{D1A2BBE9-C4E9-CC63-F9D6-4C885FB9D1C6}"/>
          </ac:spMkLst>
        </pc:spChg>
      </pc:sldChg>
      <pc:sldChg chg="addSp delSp modSp mod">
        <pc:chgData name="JY Zhang" userId="028756264d8c6cba" providerId="LiveId" clId="{3FA876DB-2EE2-4B3F-8DBA-49796E7C10F3}" dt="2023-12-13T18:12:12.599" v="69" actId="1076"/>
        <pc:sldMkLst>
          <pc:docMk/>
          <pc:sldMk cId="3802482268" sldId="264"/>
        </pc:sldMkLst>
        <pc:spChg chg="mod">
          <ac:chgData name="JY Zhang" userId="028756264d8c6cba" providerId="LiveId" clId="{3FA876DB-2EE2-4B3F-8DBA-49796E7C10F3}" dt="2023-12-13T17:53:44.297" v="68" actId="20577"/>
          <ac:spMkLst>
            <pc:docMk/>
            <pc:sldMk cId="3802482268" sldId="264"/>
            <ac:spMk id="2" creationId="{AA0E1C3C-A8A7-D9D8-D972-8D0F265CC8A9}"/>
          </ac:spMkLst>
        </pc:spChg>
        <pc:spChg chg="del">
          <ac:chgData name="JY Zhang" userId="028756264d8c6cba" providerId="LiveId" clId="{3FA876DB-2EE2-4B3F-8DBA-49796E7C10F3}" dt="2023-12-13T17:48:28.866" v="33" actId="478"/>
          <ac:spMkLst>
            <pc:docMk/>
            <pc:sldMk cId="3802482268" sldId="264"/>
            <ac:spMk id="3" creationId="{14F37BAA-B3FC-286A-1992-88408682E81E}"/>
          </ac:spMkLst>
        </pc:spChg>
        <pc:picChg chg="add del mod">
          <ac:chgData name="JY Zhang" userId="028756264d8c6cba" providerId="LiveId" clId="{3FA876DB-2EE2-4B3F-8DBA-49796E7C10F3}" dt="2023-12-13T17:51:41.976" v="55" actId="478"/>
          <ac:picMkLst>
            <pc:docMk/>
            <pc:sldMk cId="3802482268" sldId="264"/>
            <ac:picMk id="4" creationId="{F943FC0C-7F0B-F39D-D49F-5BFCF557A2C2}"/>
          </ac:picMkLst>
        </pc:picChg>
        <pc:picChg chg="add del">
          <ac:chgData name="JY Zhang" userId="028756264d8c6cba" providerId="LiveId" clId="{3FA876DB-2EE2-4B3F-8DBA-49796E7C10F3}" dt="2023-12-13T17:51:41.976" v="55" actId="478"/>
          <ac:picMkLst>
            <pc:docMk/>
            <pc:sldMk cId="3802482268" sldId="264"/>
            <ac:picMk id="1026" creationId="{7061B96D-E70D-3940-3610-33905361E3E6}"/>
          </ac:picMkLst>
        </pc:picChg>
        <pc:picChg chg="add mod">
          <ac:chgData name="JY Zhang" userId="028756264d8c6cba" providerId="LiveId" clId="{3FA876DB-2EE2-4B3F-8DBA-49796E7C10F3}" dt="2023-12-13T18:12:12.599" v="69" actId="1076"/>
          <ac:picMkLst>
            <pc:docMk/>
            <pc:sldMk cId="3802482268" sldId="264"/>
            <ac:picMk id="1028" creationId="{0F1C1075-4393-053D-2C78-C3FC1F360CD9}"/>
          </ac:picMkLst>
        </pc:picChg>
      </pc:sldChg>
      <pc:sldChg chg="addSp modSp mod">
        <pc:chgData name="JY Zhang" userId="028756264d8c6cba" providerId="LiveId" clId="{3FA876DB-2EE2-4B3F-8DBA-49796E7C10F3}" dt="2023-12-13T18:19:21.842" v="94" actId="1076"/>
        <pc:sldMkLst>
          <pc:docMk/>
          <pc:sldMk cId="3341683760" sldId="265"/>
        </pc:sldMkLst>
        <pc:spChg chg="mod">
          <ac:chgData name="JY Zhang" userId="028756264d8c6cba" providerId="LiveId" clId="{3FA876DB-2EE2-4B3F-8DBA-49796E7C10F3}" dt="2023-12-13T18:16:10.022" v="79" actId="20577"/>
          <ac:spMkLst>
            <pc:docMk/>
            <pc:sldMk cId="3341683760" sldId="265"/>
            <ac:spMk id="2" creationId="{AA0E1C3C-A8A7-D9D8-D972-8D0F265CC8A9}"/>
          </ac:spMkLst>
        </pc:spChg>
        <pc:spChg chg="mod">
          <ac:chgData name="JY Zhang" userId="028756264d8c6cba" providerId="LiveId" clId="{3FA876DB-2EE2-4B3F-8DBA-49796E7C10F3}" dt="2023-12-13T18:16:52.073" v="85" actId="20577"/>
          <ac:spMkLst>
            <pc:docMk/>
            <pc:sldMk cId="3341683760" sldId="265"/>
            <ac:spMk id="3" creationId="{14F37BAA-B3FC-286A-1992-88408682E81E}"/>
          </ac:spMkLst>
        </pc:spChg>
        <pc:picChg chg="add mod">
          <ac:chgData name="JY Zhang" userId="028756264d8c6cba" providerId="LiveId" clId="{3FA876DB-2EE2-4B3F-8DBA-49796E7C10F3}" dt="2023-12-13T18:19:21.842" v="94" actId="1076"/>
          <ac:picMkLst>
            <pc:docMk/>
            <pc:sldMk cId="3341683760" sldId="265"/>
            <ac:picMk id="5" creationId="{A7AAF6BF-51A7-E230-0F91-63DB2B73C24D}"/>
          </ac:picMkLst>
        </pc:picChg>
        <pc:picChg chg="add mod">
          <ac:chgData name="JY Zhang" userId="028756264d8c6cba" providerId="LiveId" clId="{3FA876DB-2EE2-4B3F-8DBA-49796E7C10F3}" dt="2023-12-13T18:19:20.456" v="93" actId="14100"/>
          <ac:picMkLst>
            <pc:docMk/>
            <pc:sldMk cId="3341683760" sldId="265"/>
            <ac:picMk id="7" creationId="{C254222E-3CDF-7A50-F528-CBD662EF0112}"/>
          </ac:picMkLst>
        </pc:picChg>
      </pc:sldChg>
      <pc:sldChg chg="addSp modSp mod">
        <pc:chgData name="JY Zhang" userId="028756264d8c6cba" providerId="LiveId" clId="{3FA876DB-2EE2-4B3F-8DBA-49796E7C10F3}" dt="2023-12-13T18:22:53.414" v="110" actId="20577"/>
        <pc:sldMkLst>
          <pc:docMk/>
          <pc:sldMk cId="301047820" sldId="266"/>
        </pc:sldMkLst>
        <pc:spChg chg="mod">
          <ac:chgData name="JY Zhang" userId="028756264d8c6cba" providerId="LiveId" clId="{3FA876DB-2EE2-4B3F-8DBA-49796E7C10F3}" dt="2023-12-13T18:20:19.973" v="102" actId="20577"/>
          <ac:spMkLst>
            <pc:docMk/>
            <pc:sldMk cId="301047820" sldId="266"/>
            <ac:spMk id="2" creationId="{AA0E1C3C-A8A7-D9D8-D972-8D0F265CC8A9}"/>
          </ac:spMkLst>
        </pc:spChg>
        <pc:spChg chg="mod">
          <ac:chgData name="JY Zhang" userId="028756264d8c6cba" providerId="LiveId" clId="{3FA876DB-2EE2-4B3F-8DBA-49796E7C10F3}" dt="2023-12-13T18:22:53.414" v="110" actId="20577"/>
          <ac:spMkLst>
            <pc:docMk/>
            <pc:sldMk cId="301047820" sldId="266"/>
            <ac:spMk id="3" creationId="{14F37BAA-B3FC-286A-1992-88408682E81E}"/>
          </ac:spMkLst>
        </pc:spChg>
        <pc:picChg chg="add mod">
          <ac:chgData name="JY Zhang" userId="028756264d8c6cba" providerId="LiveId" clId="{3FA876DB-2EE2-4B3F-8DBA-49796E7C10F3}" dt="2023-12-13T18:22:15.319" v="107" actId="1076"/>
          <ac:picMkLst>
            <pc:docMk/>
            <pc:sldMk cId="301047820" sldId="266"/>
            <ac:picMk id="5" creationId="{B7F560E3-B253-BD41-FA2B-E183E8F05E22}"/>
          </ac:picMkLst>
        </pc:picChg>
        <pc:picChg chg="add mod">
          <ac:chgData name="JY Zhang" userId="028756264d8c6cba" providerId="LiveId" clId="{3FA876DB-2EE2-4B3F-8DBA-49796E7C10F3}" dt="2023-12-13T18:22:48.583" v="109" actId="1076"/>
          <ac:picMkLst>
            <pc:docMk/>
            <pc:sldMk cId="301047820" sldId="266"/>
            <ac:picMk id="7" creationId="{6824271B-DDA5-BDB3-F7BF-A720AD82E3AD}"/>
          </ac:picMkLst>
        </pc:picChg>
      </pc:sldChg>
      <pc:sldChg chg="addSp delSp add del">
        <pc:chgData name="JY Zhang" userId="028756264d8c6cba" providerId="LiveId" clId="{3FA876DB-2EE2-4B3F-8DBA-49796E7C10F3}" dt="2023-12-13T18:23:33.274" v="116"/>
        <pc:sldMkLst>
          <pc:docMk/>
          <pc:sldMk cId="784559706" sldId="267"/>
        </pc:sldMkLst>
        <pc:picChg chg="add del">
          <ac:chgData name="JY Zhang" userId="028756264d8c6cba" providerId="LiveId" clId="{3FA876DB-2EE2-4B3F-8DBA-49796E7C10F3}" dt="2023-12-13T18:23:32.922" v="114" actId="478"/>
          <ac:picMkLst>
            <pc:docMk/>
            <pc:sldMk cId="784559706" sldId="267"/>
            <ac:picMk id="1028" creationId="{0F1C1075-4393-053D-2C78-C3FC1F360CD9}"/>
          </ac:picMkLst>
        </pc:picChg>
      </pc:sldChg>
      <pc:sldChg chg="delSp modSp add mod">
        <pc:chgData name="JY Zhang" userId="028756264d8c6cba" providerId="LiveId" clId="{3FA876DB-2EE2-4B3F-8DBA-49796E7C10F3}" dt="2023-12-13T18:24:20.013" v="141" actId="113"/>
        <pc:sldMkLst>
          <pc:docMk/>
          <pc:sldMk cId="3472015544" sldId="267"/>
        </pc:sldMkLst>
        <pc:spChg chg="mod">
          <ac:chgData name="JY Zhang" userId="028756264d8c6cba" providerId="LiveId" clId="{3FA876DB-2EE2-4B3F-8DBA-49796E7C10F3}" dt="2023-12-13T18:23:42.531" v="136" actId="20577"/>
          <ac:spMkLst>
            <pc:docMk/>
            <pc:sldMk cId="3472015544" sldId="267"/>
            <ac:spMk id="2" creationId="{AA0E1C3C-A8A7-D9D8-D972-8D0F265CC8A9}"/>
          </ac:spMkLst>
        </pc:spChg>
        <pc:spChg chg="mod">
          <ac:chgData name="JY Zhang" userId="028756264d8c6cba" providerId="LiveId" clId="{3FA876DB-2EE2-4B3F-8DBA-49796E7C10F3}" dt="2023-12-13T18:24:20.013" v="141" actId="113"/>
          <ac:spMkLst>
            <pc:docMk/>
            <pc:sldMk cId="3472015544" sldId="267"/>
            <ac:spMk id="3" creationId="{14F37BAA-B3FC-286A-1992-88408682E81E}"/>
          </ac:spMkLst>
        </pc:spChg>
        <pc:picChg chg="del">
          <ac:chgData name="JY Zhang" userId="028756264d8c6cba" providerId="LiveId" clId="{3FA876DB-2EE2-4B3F-8DBA-49796E7C10F3}" dt="2023-12-13T18:23:46.472" v="138" actId="478"/>
          <ac:picMkLst>
            <pc:docMk/>
            <pc:sldMk cId="3472015544" sldId="267"/>
            <ac:picMk id="5" creationId="{B7F560E3-B253-BD41-FA2B-E183E8F05E22}"/>
          </ac:picMkLst>
        </pc:picChg>
        <pc:picChg chg="del">
          <ac:chgData name="JY Zhang" userId="028756264d8c6cba" providerId="LiveId" clId="{3FA876DB-2EE2-4B3F-8DBA-49796E7C10F3}" dt="2023-12-13T18:23:46.824" v="139" actId="478"/>
          <ac:picMkLst>
            <pc:docMk/>
            <pc:sldMk cId="3472015544" sldId="267"/>
            <ac:picMk id="7" creationId="{6824271B-DDA5-BDB3-F7BF-A720AD82E3AD}"/>
          </ac:picMkLst>
        </pc:picChg>
      </pc:sldChg>
      <pc:sldChg chg="add del">
        <pc:chgData name="JY Zhang" userId="028756264d8c6cba" providerId="LiveId" clId="{3FA876DB-2EE2-4B3F-8DBA-49796E7C10F3}" dt="2023-12-13T18:23:33.114" v="115"/>
        <pc:sldMkLst>
          <pc:docMk/>
          <pc:sldMk cId="413078109" sldId="268"/>
        </pc:sldMkLst>
      </pc:sldChg>
      <pc:sldChg chg="addSp modSp add mod">
        <pc:chgData name="JY Zhang" userId="028756264d8c6cba" providerId="LiveId" clId="{3FA876DB-2EE2-4B3F-8DBA-49796E7C10F3}" dt="2023-12-13T18:25:11.641" v="164" actId="1076"/>
        <pc:sldMkLst>
          <pc:docMk/>
          <pc:sldMk cId="1880664803" sldId="268"/>
        </pc:sldMkLst>
        <pc:spChg chg="mod">
          <ac:chgData name="JY Zhang" userId="028756264d8c6cba" providerId="LiveId" clId="{3FA876DB-2EE2-4B3F-8DBA-49796E7C10F3}" dt="2023-12-13T18:24:46.738" v="158" actId="20577"/>
          <ac:spMkLst>
            <pc:docMk/>
            <pc:sldMk cId="1880664803" sldId="268"/>
            <ac:spMk id="2" creationId="{AA0E1C3C-A8A7-D9D8-D972-8D0F265CC8A9}"/>
          </ac:spMkLst>
        </pc:spChg>
        <pc:spChg chg="mod">
          <ac:chgData name="JY Zhang" userId="028756264d8c6cba" providerId="LiveId" clId="{3FA876DB-2EE2-4B3F-8DBA-49796E7C10F3}" dt="2023-12-13T18:24:55.708" v="159"/>
          <ac:spMkLst>
            <pc:docMk/>
            <pc:sldMk cId="1880664803" sldId="268"/>
            <ac:spMk id="3" creationId="{14F37BAA-B3FC-286A-1992-88408682E81E}"/>
          </ac:spMkLst>
        </pc:spChg>
        <pc:picChg chg="add mod">
          <ac:chgData name="JY Zhang" userId="028756264d8c6cba" providerId="LiveId" clId="{3FA876DB-2EE2-4B3F-8DBA-49796E7C10F3}" dt="2023-12-13T18:25:11.641" v="164" actId="1076"/>
          <ac:picMkLst>
            <pc:docMk/>
            <pc:sldMk cId="1880664803" sldId="268"/>
            <ac:picMk id="1026" creationId="{B863802A-028F-DB9F-8DC1-9042ACDDC3E4}"/>
          </ac:picMkLst>
        </pc:picChg>
      </pc:sldChg>
      <pc:sldChg chg="new del">
        <pc:chgData name="JY Zhang" userId="028756264d8c6cba" providerId="LiveId" clId="{3FA876DB-2EE2-4B3F-8DBA-49796E7C10F3}" dt="2023-12-13T18:24:38.286" v="143" actId="680"/>
        <pc:sldMkLst>
          <pc:docMk/>
          <pc:sldMk cId="4146082742" sldId="268"/>
        </pc:sldMkLst>
      </pc:sldChg>
    </pc:docChg>
  </pc:docChgLst>
  <pc:docChgLst>
    <pc:chgData name="JY Zhang" userId="028756264d8c6cba" providerId="LiveId" clId="{C81216E5-3C74-4F85-8A13-37CE0A5C8192}"/>
    <pc:docChg chg="undo custSel addSld delSld modSld">
      <pc:chgData name="JY Zhang" userId="028756264d8c6cba" providerId="LiveId" clId="{C81216E5-3C74-4F85-8A13-37CE0A5C8192}" dt="2023-12-13T15:34:23.760" v="113" actId="20577"/>
      <pc:docMkLst>
        <pc:docMk/>
      </pc:docMkLst>
      <pc:sldChg chg="modSp mod">
        <pc:chgData name="JY Zhang" userId="028756264d8c6cba" providerId="LiveId" clId="{C81216E5-3C74-4F85-8A13-37CE0A5C8192}" dt="2023-12-13T15:34:23.760" v="113" actId="20577"/>
        <pc:sldMkLst>
          <pc:docMk/>
          <pc:sldMk cId="1825535183" sldId="256"/>
        </pc:sldMkLst>
        <pc:spChg chg="mod">
          <ac:chgData name="JY Zhang" userId="028756264d8c6cba" providerId="LiveId" clId="{C81216E5-3C74-4F85-8A13-37CE0A5C8192}" dt="2023-12-13T15:34:23.760" v="113" actId="20577"/>
          <ac:spMkLst>
            <pc:docMk/>
            <pc:sldMk cId="1825535183" sldId="256"/>
            <ac:spMk id="2" creationId="{469C846B-0463-10EC-73A8-736B1852CFF2}"/>
          </ac:spMkLst>
        </pc:spChg>
        <pc:spChg chg="mod">
          <ac:chgData name="JY Zhang" userId="028756264d8c6cba" providerId="LiveId" clId="{C81216E5-3C74-4F85-8A13-37CE0A5C8192}" dt="2023-12-13T15:33:13.596" v="103" actId="20577"/>
          <ac:spMkLst>
            <pc:docMk/>
            <pc:sldMk cId="1825535183" sldId="256"/>
            <ac:spMk id="3" creationId="{221F0736-AE67-5170-48CF-8A5D83395402}"/>
          </ac:spMkLst>
        </pc:spChg>
      </pc:sldChg>
      <pc:sldChg chg="addSp delSp modSp new del mod">
        <pc:chgData name="JY Zhang" userId="028756264d8c6cba" providerId="LiveId" clId="{C81216E5-3C74-4F85-8A13-37CE0A5C8192}" dt="2023-12-13T15:33:04.050" v="89" actId="2696"/>
        <pc:sldMkLst>
          <pc:docMk/>
          <pc:sldMk cId="3013623709" sldId="257"/>
        </pc:sldMkLst>
        <pc:spChg chg="mod">
          <ac:chgData name="JY Zhang" userId="028756264d8c6cba" providerId="LiveId" clId="{C81216E5-3C74-4F85-8A13-37CE0A5C8192}" dt="2023-12-04T14:51:07.275" v="27" actId="20577"/>
          <ac:spMkLst>
            <pc:docMk/>
            <pc:sldMk cId="3013623709" sldId="257"/>
            <ac:spMk id="2" creationId="{AA0E1C3C-A8A7-D9D8-D972-8D0F265CC8A9}"/>
          </ac:spMkLst>
        </pc:spChg>
        <pc:spChg chg="del mod">
          <ac:chgData name="JY Zhang" userId="028756264d8c6cba" providerId="LiveId" clId="{C81216E5-3C74-4F85-8A13-37CE0A5C8192}" dt="2023-12-04T14:51:24.879" v="28" actId="22"/>
          <ac:spMkLst>
            <pc:docMk/>
            <pc:sldMk cId="3013623709" sldId="257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5:32:56.383" v="88" actId="478"/>
          <ac:spMkLst>
            <pc:docMk/>
            <pc:sldMk cId="3013623709" sldId="257"/>
            <ac:spMk id="4" creationId="{957184F6-4C39-BFB0-96D6-285EB5BD46C6}"/>
          </ac:spMkLst>
        </pc:spChg>
        <pc:picChg chg="add del mod ord">
          <ac:chgData name="JY Zhang" userId="028756264d8c6cba" providerId="LiveId" clId="{C81216E5-3C74-4F85-8A13-37CE0A5C8192}" dt="2023-12-13T15:32:56.383" v="88" actId="478"/>
          <ac:picMkLst>
            <pc:docMk/>
            <pc:sldMk cId="3013623709" sldId="257"/>
            <ac:picMk id="5" creationId="{EA0482F3-7354-350F-F5C0-882D2266C875}"/>
          </ac:picMkLst>
        </pc:picChg>
        <pc:picChg chg="add del mod">
          <ac:chgData name="JY Zhang" userId="028756264d8c6cba" providerId="LiveId" clId="{C81216E5-3C74-4F85-8A13-37CE0A5C8192}" dt="2023-12-04T14:51:49.946" v="34" actId="478"/>
          <ac:picMkLst>
            <pc:docMk/>
            <pc:sldMk cId="3013623709" sldId="257"/>
            <ac:picMk id="7" creationId="{841CA4F4-67E8-5050-C1FC-EB84507DE279}"/>
          </ac:picMkLst>
        </pc:picChg>
      </pc:sldChg>
      <pc:sldChg chg="addSp delSp modSp add del mod">
        <pc:chgData name="JY Zhang" userId="028756264d8c6cba" providerId="LiveId" clId="{C81216E5-3C74-4F85-8A13-37CE0A5C8192}" dt="2023-12-13T15:33:04.050" v="89" actId="2696"/>
        <pc:sldMkLst>
          <pc:docMk/>
          <pc:sldMk cId="3508285507" sldId="258"/>
        </pc:sldMkLst>
        <pc:spChg chg="mod">
          <ac:chgData name="JY Zhang" userId="028756264d8c6cba" providerId="LiveId" clId="{C81216E5-3C74-4F85-8A13-37CE0A5C8192}" dt="2023-12-04T14:53:48.707" v="36"/>
          <ac:spMkLst>
            <pc:docMk/>
            <pc:sldMk cId="3508285507" sldId="258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04T14:53:45.545" v="35" actId="22"/>
          <ac:spMkLst>
            <pc:docMk/>
            <pc:sldMk cId="3508285507" sldId="258"/>
            <ac:spMk id="3" creationId="{14F37BAA-B3FC-286A-1992-88408682E81E}"/>
          </ac:spMkLst>
        </pc:spChg>
        <pc:picChg chg="add mod ord">
          <ac:chgData name="JY Zhang" userId="028756264d8c6cba" providerId="LiveId" clId="{C81216E5-3C74-4F85-8A13-37CE0A5C8192}" dt="2023-12-04T14:53:45.545" v="35" actId="22"/>
          <ac:picMkLst>
            <pc:docMk/>
            <pc:sldMk cId="3508285507" sldId="258"/>
            <ac:picMk id="5" creationId="{C26F9263-17E4-5F3D-3DA1-03935D4B52E8}"/>
          </ac:picMkLst>
        </pc:picChg>
        <pc:picChg chg="add mod">
          <ac:chgData name="JY Zhang" userId="028756264d8c6cba" providerId="LiveId" clId="{C81216E5-3C74-4F85-8A13-37CE0A5C8192}" dt="2023-12-04T14:54:16.004" v="38" actId="1076"/>
          <ac:picMkLst>
            <pc:docMk/>
            <pc:sldMk cId="3508285507" sldId="258"/>
            <ac:picMk id="7" creationId="{BF423587-2783-977E-D2F0-37FE2C4C17FB}"/>
          </ac:picMkLst>
        </pc:picChg>
      </pc:sldChg>
      <pc:sldChg chg="addSp delSp modSp new del mod setBg">
        <pc:chgData name="JY Zhang" userId="028756264d8c6cba" providerId="LiveId" clId="{C81216E5-3C74-4F85-8A13-37CE0A5C8192}" dt="2023-12-13T15:33:04.050" v="89" actId="2696"/>
        <pc:sldMkLst>
          <pc:docMk/>
          <pc:sldMk cId="1111033203" sldId="259"/>
        </pc:sldMkLst>
        <pc:spChg chg="mod">
          <ac:chgData name="JY Zhang" userId="028756264d8c6cba" providerId="LiveId" clId="{C81216E5-3C74-4F85-8A13-37CE0A5C8192}" dt="2023-12-04T15:03:41.294" v="83" actId="26606"/>
          <ac:spMkLst>
            <pc:docMk/>
            <pc:sldMk cId="1111033203" sldId="259"/>
            <ac:spMk id="2" creationId="{5224A138-7396-8FDE-D36A-BADD96B288FE}"/>
          </ac:spMkLst>
        </pc:spChg>
        <pc:spChg chg="add del">
          <ac:chgData name="JY Zhang" userId="028756264d8c6cba" providerId="LiveId" clId="{C81216E5-3C74-4F85-8A13-37CE0A5C8192}" dt="2023-12-04T15:07:01.745" v="87" actId="22"/>
          <ac:spMkLst>
            <pc:docMk/>
            <pc:sldMk cId="1111033203" sldId="259"/>
            <ac:spMk id="3" creationId="{63693237-FB01-4F8D-D0C8-DBD5A6A8070E}"/>
          </ac:spMkLst>
        </pc:spChg>
        <pc:spChg chg="add del">
          <ac:chgData name="JY Zhang" userId="028756264d8c6cba" providerId="LiveId" clId="{C81216E5-3C74-4F85-8A13-37CE0A5C8192}" dt="2023-12-04T15:03:41.294" v="83" actId="26606"/>
          <ac:spMkLst>
            <pc:docMk/>
            <pc:sldMk cId="1111033203" sldId="259"/>
            <ac:spMk id="9" creationId="{7794C7B0-16CD-547B-15AB-41F1F907065C}"/>
          </ac:spMkLst>
        </pc:spChg>
        <pc:spChg chg="add del">
          <ac:chgData name="JY Zhang" userId="028756264d8c6cba" providerId="LiveId" clId="{C81216E5-3C74-4F85-8A13-37CE0A5C8192}" dt="2023-12-04T15:03:41.294" v="83" actId="26606"/>
          <ac:spMkLst>
            <pc:docMk/>
            <pc:sldMk cId="1111033203" sldId="259"/>
            <ac:spMk id="12" creationId="{1A95671B-3CC6-4792-9114-B74FAEA224E6}"/>
          </ac:spMkLst>
        </pc:spChg>
        <pc:picChg chg="add del mod ord">
          <ac:chgData name="JY Zhang" userId="028756264d8c6cba" providerId="LiveId" clId="{C81216E5-3C74-4F85-8A13-37CE0A5C8192}" dt="2023-12-04T15:03:45.454" v="84" actId="22"/>
          <ac:picMkLst>
            <pc:docMk/>
            <pc:sldMk cId="1111033203" sldId="259"/>
            <ac:picMk id="5" creationId="{85BBCB02-39EC-AEEC-BFA6-32219DDDBCA9}"/>
          </ac:picMkLst>
        </pc:picChg>
        <pc:picChg chg="add mod ord">
          <ac:chgData name="JY Zhang" userId="028756264d8c6cba" providerId="LiveId" clId="{C81216E5-3C74-4F85-8A13-37CE0A5C8192}" dt="2023-12-04T15:07:01.745" v="87" actId="22"/>
          <ac:picMkLst>
            <pc:docMk/>
            <pc:sldMk cId="1111033203" sldId="259"/>
            <ac:picMk id="7" creationId="{FE7A1444-CB62-0F09-0454-9F2A07CEF8F7}"/>
          </ac:picMkLst>
        </pc:picChg>
      </pc:sldChg>
      <pc:sldChg chg="addSp delSp modSp add del mod">
        <pc:chgData name="JY Zhang" userId="028756264d8c6cba" providerId="LiveId" clId="{C81216E5-3C74-4F85-8A13-37CE0A5C8192}" dt="2023-12-13T15:33:04.050" v="89" actId="2696"/>
        <pc:sldMkLst>
          <pc:docMk/>
          <pc:sldMk cId="2401695491" sldId="260"/>
        </pc:sldMkLst>
        <pc:spChg chg="mod">
          <ac:chgData name="JY Zhang" userId="028756264d8c6cba" providerId="LiveId" clId="{C81216E5-3C74-4F85-8A13-37CE0A5C8192}" dt="2023-12-04T14:56:40.082" v="61" actId="20577"/>
          <ac:spMkLst>
            <pc:docMk/>
            <pc:sldMk cId="2401695491" sldId="260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04T14:57:18.293" v="62" actId="22"/>
          <ac:spMkLst>
            <pc:docMk/>
            <pc:sldMk cId="2401695491" sldId="260"/>
            <ac:spMk id="3" creationId="{14F37BAA-B3FC-286A-1992-88408682E81E}"/>
          </ac:spMkLst>
        </pc:spChg>
        <pc:picChg chg="add mod ord">
          <ac:chgData name="JY Zhang" userId="028756264d8c6cba" providerId="LiveId" clId="{C81216E5-3C74-4F85-8A13-37CE0A5C8192}" dt="2023-12-04T14:57:18.293" v="62" actId="22"/>
          <ac:picMkLst>
            <pc:docMk/>
            <pc:sldMk cId="2401695491" sldId="260"/>
            <ac:picMk id="5" creationId="{1CAD24D7-6B7A-FBE0-B38D-257A77ACA98C}"/>
          </ac:picMkLst>
        </pc:picChg>
      </pc:sldChg>
      <pc:sldChg chg="addSp delSp modSp add del">
        <pc:chgData name="JY Zhang" userId="028756264d8c6cba" providerId="LiveId" clId="{C81216E5-3C74-4F85-8A13-37CE0A5C8192}" dt="2023-12-13T15:33:04.050" v="89" actId="2696"/>
        <pc:sldMkLst>
          <pc:docMk/>
          <pc:sldMk cId="758815821" sldId="261"/>
        </pc:sldMkLst>
        <pc:spChg chg="del">
          <ac:chgData name="JY Zhang" userId="028756264d8c6cba" providerId="LiveId" clId="{C81216E5-3C74-4F85-8A13-37CE0A5C8192}" dt="2023-12-04T15:03:46.936" v="85"/>
          <ac:spMkLst>
            <pc:docMk/>
            <pc:sldMk cId="758815821" sldId="261"/>
            <ac:spMk id="3" creationId="{14F37BAA-B3FC-286A-1992-88408682E81E}"/>
          </ac:spMkLst>
        </pc:spChg>
        <pc:picChg chg="add mod">
          <ac:chgData name="JY Zhang" userId="028756264d8c6cba" providerId="LiveId" clId="{C81216E5-3C74-4F85-8A13-37CE0A5C8192}" dt="2023-12-04T15:03:46.936" v="85"/>
          <ac:picMkLst>
            <pc:docMk/>
            <pc:sldMk cId="758815821" sldId="261"/>
            <ac:picMk id="4" creationId="{192AA9F3-0700-86C8-9D87-6B8D52B04485}"/>
          </ac:picMkLst>
        </pc:picChg>
      </pc:sldChg>
      <pc:sldChg chg="addSp delSp modSp add del mod">
        <pc:chgData name="JY Zhang" userId="028756264d8c6cba" providerId="LiveId" clId="{C81216E5-3C74-4F85-8A13-37CE0A5C8192}" dt="2023-12-13T15:33:04.050" v="89" actId="2696"/>
        <pc:sldMkLst>
          <pc:docMk/>
          <pc:sldMk cId="1696198970" sldId="262"/>
        </pc:sldMkLst>
        <pc:spChg chg="del">
          <ac:chgData name="JY Zhang" userId="028756264d8c6cba" providerId="LiveId" clId="{C81216E5-3C74-4F85-8A13-37CE0A5C8192}" dt="2023-12-04T15:05:48.534" v="86" actId="22"/>
          <ac:spMkLst>
            <pc:docMk/>
            <pc:sldMk cId="1696198970" sldId="262"/>
            <ac:spMk id="3" creationId="{14F37BAA-B3FC-286A-1992-88408682E81E}"/>
          </ac:spMkLst>
        </pc:spChg>
        <pc:picChg chg="add mod ord">
          <ac:chgData name="JY Zhang" userId="028756264d8c6cba" providerId="LiveId" clId="{C81216E5-3C74-4F85-8A13-37CE0A5C8192}" dt="2023-12-04T15:05:48.534" v="86" actId="22"/>
          <ac:picMkLst>
            <pc:docMk/>
            <pc:sldMk cId="1696198970" sldId="262"/>
            <ac:picMk id="5" creationId="{9225680F-1FC7-EC4C-8AAB-8891EB8F8040}"/>
          </ac:picMkLst>
        </pc:picChg>
      </pc:sldChg>
      <pc:sldChg chg="add">
        <pc:chgData name="JY Zhang" userId="028756264d8c6cba" providerId="LiveId" clId="{C81216E5-3C74-4F85-8A13-37CE0A5C8192}" dt="2023-12-04T14:48:58.664" v="8"/>
        <pc:sldMkLst>
          <pc:docMk/>
          <pc:sldMk cId="1689238318" sldId="263"/>
        </pc:sldMkLst>
      </pc:sldChg>
      <pc:sldChg chg="add">
        <pc:chgData name="JY Zhang" userId="028756264d8c6cba" providerId="LiveId" clId="{C81216E5-3C74-4F85-8A13-37CE0A5C8192}" dt="2023-12-04T14:48:58.822" v="9"/>
        <pc:sldMkLst>
          <pc:docMk/>
          <pc:sldMk cId="3802482268" sldId="264"/>
        </pc:sldMkLst>
      </pc:sldChg>
      <pc:sldChg chg="add">
        <pc:chgData name="JY Zhang" userId="028756264d8c6cba" providerId="LiveId" clId="{C81216E5-3C74-4F85-8A13-37CE0A5C8192}" dt="2023-12-04T14:48:58.966" v="10"/>
        <pc:sldMkLst>
          <pc:docMk/>
          <pc:sldMk cId="3341683760" sldId="265"/>
        </pc:sldMkLst>
      </pc:sldChg>
      <pc:sldChg chg="add">
        <pc:chgData name="JY Zhang" userId="028756264d8c6cba" providerId="LiveId" clId="{C81216E5-3C74-4F85-8A13-37CE0A5C8192}" dt="2023-12-04T14:48:59.127" v="11"/>
        <pc:sldMkLst>
          <pc:docMk/>
          <pc:sldMk cId="30104782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0666-8CDC-664A-8EF6-FA728E3A8F50}" type="datetimeFigureOut">
              <a:rPr kumimoji="1" lang="zh-CN" altLang="en-US" smtClean="0"/>
              <a:t>2023/12/14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099E9-D30C-5F4E-B566-F8E769C1A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80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所以</a:t>
            </a:r>
            <a:r>
              <a:rPr lang="en" altLang="zh-CN" b="0" i="0" dirty="0">
                <a:solidFill>
                  <a:srgbClr val="373A40"/>
                </a:solidFill>
                <a:effectLst/>
                <a:latin typeface="-apple-system"/>
              </a:rPr>
              <a:t>CC1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即使是前端，但是也可以通过</a:t>
            </a:r>
            <a:r>
              <a:rPr lang="en" altLang="zh-CN" b="0" i="0" dirty="0" err="1">
                <a:solidFill>
                  <a:srgbClr val="373A40"/>
                </a:solidFill>
                <a:effectLst/>
                <a:latin typeface="-apple-system"/>
              </a:rPr>
              <a:t>FrontEndAction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做</a:t>
            </a:r>
            <a:r>
              <a:rPr lang="en" altLang="zh-CN" b="0" i="0" dirty="0">
                <a:solidFill>
                  <a:srgbClr val="373A40"/>
                </a:solidFill>
                <a:effectLst/>
                <a:latin typeface="-apple-system"/>
              </a:rPr>
              <a:t>Driver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类似的组织前后端一起工作</a:t>
            </a:r>
            <a:endParaRPr lang="en-US" altLang="zh-CN" b="0" i="0" dirty="0">
              <a:solidFill>
                <a:srgbClr val="373A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添加</a:t>
            </a:r>
            <a:r>
              <a:rPr lang="en-US" altLang="zh-CN" b="0" i="0" dirty="0">
                <a:solidFill>
                  <a:srgbClr val="373A40"/>
                </a:solidFill>
                <a:effectLst/>
                <a:latin typeface="-apple-system"/>
              </a:rPr>
              <a:t>-</a:t>
            </a:r>
            <a:r>
              <a:rPr lang="en" altLang="zh-CN" b="0" i="0" dirty="0">
                <a:solidFill>
                  <a:srgbClr val="373A40"/>
                </a:solidFill>
                <a:effectLst/>
                <a:latin typeface="-apple-system"/>
              </a:rPr>
              <a:t>emit-obj</a:t>
            </a:r>
            <a:r>
              <a:rPr lang="zh-CN" altLang="en" b="0" i="0" dirty="0">
                <a:solidFill>
                  <a:srgbClr val="373A40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就可以生成</a:t>
            </a:r>
            <a:r>
              <a:rPr lang="en-US" altLang="zh-CN" b="0" i="0" dirty="0">
                <a:solidFill>
                  <a:srgbClr val="373A40"/>
                </a:solidFill>
                <a:effectLst/>
                <a:latin typeface="-apple-system"/>
              </a:rPr>
              <a:t>.</a:t>
            </a:r>
            <a:r>
              <a:rPr lang="en" altLang="zh-CN" b="0" i="0" dirty="0">
                <a:solidFill>
                  <a:srgbClr val="373A40"/>
                </a:solidFill>
                <a:effectLst/>
                <a:latin typeface="-apple-system"/>
              </a:rPr>
              <a:t>o</a:t>
            </a:r>
            <a:r>
              <a:rPr lang="zh-CN" altLang="en" b="0" i="0" dirty="0">
                <a:solidFill>
                  <a:srgbClr val="373A40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如你添加</a:t>
            </a:r>
            <a:r>
              <a:rPr lang="en-US" altLang="zh-CN" b="0" i="0" dirty="0">
                <a:solidFill>
                  <a:srgbClr val="373A40"/>
                </a:solidFill>
                <a:effectLst/>
                <a:latin typeface="-apple-system"/>
              </a:rPr>
              <a:t>-</a:t>
            </a:r>
            <a:r>
              <a:rPr lang="en" altLang="zh-CN" b="0" i="0" dirty="0">
                <a:solidFill>
                  <a:srgbClr val="373A40"/>
                </a:solidFill>
                <a:effectLst/>
                <a:latin typeface="-apple-system"/>
              </a:rPr>
              <a:t>S 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就可以产生汇编文件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099E9-D30C-5F4E-B566-F8E769C1A46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E158D-B83E-8802-B857-D308CE34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C35DA0-C860-6437-ED92-CE1DDA576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32F70-62E3-3954-1F3A-3631292F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83659-F4E9-265A-F1F7-634C91E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23A0A-1A98-4493-79C2-BF791610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624F-1E18-6593-6961-E7708960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7B63E-8E9B-076C-CD54-0A2DF0C3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5C69F-D7BE-305A-81BB-3F11064B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BAA10-D3E1-7163-1E6C-A6A8C9F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CB2E3-9858-C4A4-B49F-9B513464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0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68FE3D-2B5A-3607-F006-0C1038829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DF20E-C833-B2AF-0D7E-E2591ACA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FF0DC-B921-A40F-A81B-ECC51951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F2185-9ED8-CC4E-0EC8-F1632FE6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525BA-37A6-5FD4-CA7F-D3DFD445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8B7C-1F8F-E889-C10A-B3050656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BF24B-D310-67A9-67B3-AD912999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F7BC3-F5F7-9978-ACE8-D9B9FFB4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1BC2C-2D50-172C-DF74-CBB12CCF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048B6-376B-75B3-1E6C-EE4F3BF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64611-1A6B-7C6C-8E4C-BF92C145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86652-C48A-BC05-8C1A-FD04DECD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228DF-5914-0731-C83B-843E8885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4D2BE-9FED-FD09-D10B-7F72FD15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C0F17-615B-FE01-4FBF-DF7150BB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2EBE-4573-65F9-90AD-756531ED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BD265-9C40-02FE-1FA0-7E6D4CDB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151F-B357-70BC-E34D-C48C7F9C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B4B8A-6E55-EA0F-F41B-751931A6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818C1-3653-FAA2-0391-4D302894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1EC91-CFED-56D1-0A6E-EE584A71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0653-6BB8-EA23-6E90-B9A209C7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9BEB0-A4FF-CE69-F5E9-C00FD881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F4664-D0B4-9519-87F7-E8F9FB37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3D534-6022-BBB1-0AAC-A219D280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72F38-5C6F-77BA-3B3C-3E8FB5B40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D77D18-8A2E-45C2-3D3A-E2EB793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791B4C-6E71-4DDD-EF8C-6C69696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BBBD5-2B53-1402-99A0-C8431C71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0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CB3F6-F09C-CFE9-2E6A-F859C156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62B16-0DBE-1EB1-9D39-60117AD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A4C83-5A4A-344E-FEB0-AD79C157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6E3B9F-1DC4-1891-B641-DDD3CF0A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4F35C-E37C-7BD5-3B6E-37452A4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15563B-0804-D9DB-2B16-BE86413A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E8C11-1FB1-A4A8-4538-778E5858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DB1F-2001-589F-CAF8-585A2A3A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4F889-4FAB-C4EC-11A5-38619331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C76A7-4AFB-2C95-F7C4-6720FE98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2D65E-43F3-E7E0-6841-CEE34636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DB358-B745-8766-E6EC-894C5ED0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8D648-B3CD-13CC-A49B-C279478B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FD87-D9A6-B707-BE74-12C81F29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9852E-F591-DB3C-7938-72831CEEB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5BB38-2C81-DAA3-F02E-0368580E8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83442-6413-1C8F-34D5-E3B384FA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AED29-58DF-DBAA-3CF1-15EFCFB0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0EF9F-EC7F-D8DB-99E8-CDF492F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1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014361-98F1-4F57-B024-62AA504D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22B2A-374D-E38E-BCBC-5BDF64E6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A4D94-1BF2-619C-825E-DCDDB949C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A1152-CA84-8B59-ACCC-478AEBEF1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92932-93F6-AA31-5320-4ABCB121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5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ng.llv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C846B-0463-10EC-73A8-736B1852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1F0736-AE67-5170-48CF-8A5D83395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Junyu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53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37BAA-B3FC-286A-1992-8840868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762942"/>
          </a:xfrm>
        </p:spPr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C/C++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预处理器在语义分析之前运行，负责展开宏，包含文件，根据各种以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#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开头的预处理器指示略去部分代码。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560E3-B253-BD41-FA2B-E183E8F0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03" y="3554190"/>
            <a:ext cx="2181225" cy="866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24271B-DDA5-BDB3-F7BF-A720AD82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93" y="3153615"/>
            <a:ext cx="5610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37BAA-B3FC-286A-1992-8840868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762942"/>
          </a:xfrm>
        </p:spPr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在词法分析标记化源代码之后，语法分析发生了，它分组标记以形成表达式、语句、函数体等。它检查一组标记是否有意义，考虑它们的物理布局，但是还未分析代码的意思，就像英语中的语法分析，不关心你说了什么，只考虑句子是否正确。这种分析也称为解析，它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接收标记流作为输入，输出语法树（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01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4CC4C-D8AA-F0E6-C0B5-BB08E9D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 Dump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B9D6C3-891A-9219-DA63-4542F78F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63" y="2140924"/>
            <a:ext cx="7997414" cy="42986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0EFC2F-01FE-969F-2AB0-FFDA38A6C07C}"/>
              </a:ext>
            </a:extLst>
          </p:cNvPr>
          <p:cNvSpPr txBox="1"/>
          <p:nvPr/>
        </p:nvSpPr>
        <p:spPr>
          <a:xfrm>
            <a:off x="838200" y="1690688"/>
            <a:ext cx="6099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/>
              <a:t>$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/>
              <a:t>clang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/>
              <a:t>-</a:t>
            </a:r>
            <a:r>
              <a:rPr lang="en" altLang="zh-CN" sz="1400" dirty="0" err="1"/>
              <a:t>Xclang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/>
              <a:t>-</a:t>
            </a:r>
            <a:r>
              <a:rPr lang="en" altLang="zh-CN" sz="1400" dirty="0" err="1"/>
              <a:t>ast</a:t>
            </a:r>
            <a:r>
              <a:rPr lang="en" altLang="zh-CN" sz="1400" dirty="0"/>
              <a:t>-dump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sum.</a:t>
            </a:r>
            <a:r>
              <a:rPr lang="en" altLang="zh-CN" sz="1400" dirty="0" err="1"/>
              <a:t>c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3C9F6D-A296-7441-ECAE-506490A89E19}"/>
              </a:ext>
            </a:extLst>
          </p:cNvPr>
          <p:cNvSpPr/>
          <p:nvPr/>
        </p:nvSpPr>
        <p:spPr>
          <a:xfrm>
            <a:off x="2269863" y="4653318"/>
            <a:ext cx="6271708" cy="1850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288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EFC10-6685-3F11-A929-B18CC160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02BF1-D952-7297-0F0A-C15AE1C0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dirty="0" err="1"/>
              <a:t>Decl</a:t>
            </a:r>
            <a:r>
              <a:rPr kumimoji="1" lang="en-US" altLang="zh-CN" sz="1800" dirty="0"/>
              <a:t>: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effectLst/>
              </a:rPr>
              <a:t>FunctionDecl</a:t>
            </a:r>
            <a:r>
              <a:rPr lang="zh-CN" altLang="en-US" sz="1600" b="0" i="0" dirty="0">
                <a:effectLst/>
              </a:rPr>
              <a:t>：函数声明</a:t>
            </a:r>
            <a:r>
              <a:rPr lang="en-US" altLang="zh-CN" sz="1600" b="0" i="0" dirty="0">
                <a:effectLst/>
              </a:rPr>
              <a:t>(</a:t>
            </a:r>
            <a:r>
              <a:rPr lang="en" altLang="zh-CN" sz="1600" b="0" i="0" dirty="0">
                <a:effectLst/>
              </a:rPr>
              <a:t>declaration)</a:t>
            </a:r>
            <a:r>
              <a:rPr lang="zh-CN" altLang="en-US" sz="1600" b="0" i="0" dirty="0">
                <a:effectLst/>
              </a:rPr>
              <a:t>或定义</a:t>
            </a:r>
            <a:r>
              <a:rPr lang="en-US" altLang="zh-CN" sz="1600" b="0" i="0" dirty="0">
                <a:effectLst/>
              </a:rPr>
              <a:t>(</a:t>
            </a:r>
            <a:r>
              <a:rPr lang="en" altLang="zh-CN" sz="1600" b="0" i="0" dirty="0">
                <a:effectLst/>
              </a:rPr>
              <a:t>definition)</a:t>
            </a:r>
            <a:r>
              <a:rPr lang="zh-CN" altLang="en" sz="1600" b="0" i="0" dirty="0">
                <a:effectLst/>
              </a:rPr>
              <a:t>。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dirty="0" err="1"/>
              <a:t>Stmt</a:t>
            </a:r>
            <a:r>
              <a:rPr kumimoji="1" lang="en-US" altLang="zh-CN" sz="1800" dirty="0"/>
              <a:t>: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语句：控制语句、</a:t>
            </a:r>
            <a:r>
              <a:rPr kumimoji="1" lang="en-US" altLang="zh-CN" sz="1600" dirty="0"/>
              <a:t>return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break</a:t>
            </a:r>
            <a:r>
              <a:rPr kumimoji="1" lang="zh-CN" altLang="en-US" sz="1600" dirty="0"/>
              <a:t>等</a:t>
            </a:r>
            <a:endParaRPr kumimoji="1" lang="en-US" altLang="zh-CN" sz="1600" dirty="0"/>
          </a:p>
          <a:p>
            <a:pPr marL="742950" lvl="1" indent="-285750"/>
            <a:r>
              <a:rPr kumimoji="1" lang="en-US" altLang="zh-CN" sz="1600" dirty="0"/>
              <a:t>Expr: expression</a:t>
            </a:r>
            <a:r>
              <a:rPr kumimoji="1" lang="zh-CN" altLang="en-US" sz="1600" dirty="0"/>
              <a:t>，运算符 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 操作数</a:t>
            </a:r>
            <a:endParaRPr kumimoji="1" lang="en-US" altLang="zh-CN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803B50A-CF1E-07A8-D5F9-6CC1D5BF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743" y="3429000"/>
            <a:ext cx="7571468" cy="31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76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1C807-64AA-A2A5-4D2E-8E08B5A5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72A7-FE1C-51F1-2D6C-34AF8AE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借助一个符号表检验代码没有违背语言类型系统。这个表存储标识符（符号）和它们各自的类型之间的映射，以及其它内容。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它在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节点生成过程中即时检查类型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kumimoji="1" lang="en-US" altLang="zh-CN" dirty="0">
                <a:solidFill>
                  <a:srgbClr val="404040"/>
                </a:solidFill>
                <a:latin typeface="Lato" panose="020F0502020204030203" pitchFamily="34" charset="0"/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69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7AF9-14AF-8976-ADFA-222E482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16765-CF86-EE8D-CA95-2C117B92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如果编译器驱动器运用</a:t>
            </a:r>
            <a:r>
              <a:rPr lang="en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CodeGenAction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前端动作，这个用户就是</a:t>
            </a:r>
            <a:r>
              <a:rPr lang="en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BackendConsumer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它将遍历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生成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实现完全相同的语法树所表示的程序行为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kumimoji="1" lang="en-US" altLang="zh-CN" dirty="0">
                <a:solidFill>
                  <a:srgbClr val="404040"/>
                </a:solidFill>
                <a:latin typeface="Lato" panose="020F0502020204030203" pitchFamily="34" charset="0"/>
              </a:rPr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8849-A917-A197-B489-75BCD18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30235-2464-7818-361B-DDF0732E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AST</a:t>
            </a:r>
          </a:p>
          <a:p>
            <a:r>
              <a:rPr kumimoji="1" lang="en-US" altLang="zh-CN" dirty="0"/>
              <a:t>AST gen LLVM IR</a:t>
            </a:r>
          </a:p>
          <a:p>
            <a:r>
              <a:rPr kumimoji="1" lang="en-US" altLang="zh-CN" dirty="0"/>
              <a:t>LLVM IR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LLVM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Backend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CodeGen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MLIR.   </a:t>
            </a:r>
            <a:r>
              <a:rPr kumimoji="1" lang="en-US" altLang="zh-CN" dirty="0" err="1"/>
              <a:t>Dialict</a:t>
            </a:r>
            <a:r>
              <a:rPr kumimoji="1" lang="en-US" altLang="zh-CN" dirty="0"/>
              <a:t> &lt;- TF Graph IR / XLA IR </a:t>
            </a:r>
          </a:p>
          <a:p>
            <a:r>
              <a:rPr kumimoji="1" lang="en-US" altLang="zh-CN" dirty="0"/>
              <a:t>            wrapper -&gt; LLVM IR -&gt; Backend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25F4B-3852-6377-BFAC-3C575E774CE1}"/>
              </a:ext>
            </a:extLst>
          </p:cNvPr>
          <p:cNvSpPr/>
          <p:nvPr/>
        </p:nvSpPr>
        <p:spPr>
          <a:xfrm>
            <a:off x="8066314" y="2471057"/>
            <a:ext cx="751115" cy="2460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MLIR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7012B5-AAD3-D421-C598-661063A0234F}"/>
              </a:ext>
            </a:extLst>
          </p:cNvPr>
          <p:cNvSpPr/>
          <p:nvPr/>
        </p:nvSpPr>
        <p:spPr>
          <a:xfrm>
            <a:off x="9334499" y="2471057"/>
            <a:ext cx="974272" cy="598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TF IR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D21D5D-8D10-BE9A-EE28-83F1D1873590}"/>
              </a:ext>
            </a:extLst>
          </p:cNvPr>
          <p:cNvSpPr/>
          <p:nvPr/>
        </p:nvSpPr>
        <p:spPr>
          <a:xfrm>
            <a:off x="9334499" y="3259138"/>
            <a:ext cx="974272" cy="598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XLA IR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D41F7C-DCAE-9484-72BB-7B6B9D99FF4A}"/>
              </a:ext>
            </a:extLst>
          </p:cNvPr>
          <p:cNvSpPr/>
          <p:nvPr/>
        </p:nvSpPr>
        <p:spPr>
          <a:xfrm>
            <a:off x="9334499" y="4212771"/>
            <a:ext cx="974272" cy="598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XXXX IR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D65F2B-4076-DC19-06FA-5549547A7867}"/>
              </a:ext>
            </a:extLst>
          </p:cNvPr>
          <p:cNvSpPr/>
          <p:nvPr/>
        </p:nvSpPr>
        <p:spPr>
          <a:xfrm>
            <a:off x="8066312" y="5101431"/>
            <a:ext cx="2242457" cy="598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E3F0B42-F3CA-DB2E-C0C5-ECFB09EB66D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821635" y="3069772"/>
            <a:ext cx="0" cy="11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061973-78D5-86F0-C73F-5702A60C277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817429" y="2770414"/>
            <a:ext cx="517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8EF2B01-B8CA-4AD6-9A0E-629541C43238}"/>
              </a:ext>
            </a:extLst>
          </p:cNvPr>
          <p:cNvCxnSpPr>
            <a:cxnSpLocks/>
          </p:cNvCxnSpPr>
          <p:nvPr/>
        </p:nvCxnSpPr>
        <p:spPr>
          <a:xfrm flipH="1" flipV="1">
            <a:off x="8787495" y="3558495"/>
            <a:ext cx="517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B70D58D-F889-8816-3A4D-53DE78BD4476}"/>
              </a:ext>
            </a:extLst>
          </p:cNvPr>
          <p:cNvCxnSpPr>
            <a:cxnSpLocks/>
          </p:cNvCxnSpPr>
          <p:nvPr/>
        </p:nvCxnSpPr>
        <p:spPr>
          <a:xfrm flipH="1" flipV="1">
            <a:off x="8802462" y="4512128"/>
            <a:ext cx="517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51D5A9F-D003-2087-B73D-91C877606FFF}"/>
              </a:ext>
            </a:extLst>
          </p:cNvPr>
          <p:cNvSpPr/>
          <p:nvPr/>
        </p:nvSpPr>
        <p:spPr>
          <a:xfrm>
            <a:off x="8066312" y="5868193"/>
            <a:ext cx="2242457" cy="598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 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3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37BAA-B3FC-286A-1992-8840868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76294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Clang C Language Family Frontend for LLVM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项目被认为是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C++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Objective-C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官方的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前端。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可能指代三种不同的实体：</a:t>
            </a: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前端（由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程序库实现）</a:t>
            </a: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编译器驱动器（由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命令和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驱动器程序库实现）</a:t>
            </a: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实际的编译器（由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 -cc1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命令实现）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2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Clang Driver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1C1075-4393-053D-2C78-C3FC1F36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30" y="1587736"/>
            <a:ext cx="7014041" cy="44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34E36-3321-54B6-694E-7D726FDD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 Phases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283B02-FCE5-3CC7-3877-5F5F96FD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115" y="2883049"/>
            <a:ext cx="4711086" cy="25953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278832-566C-3713-1D8E-DA4FA23369AB}"/>
              </a:ext>
            </a:extLst>
          </p:cNvPr>
          <p:cNvSpPr txBox="1"/>
          <p:nvPr/>
        </p:nvSpPr>
        <p:spPr>
          <a:xfrm>
            <a:off x="838200" y="2102202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$ </a:t>
            </a:r>
            <a:r>
              <a:rPr lang="zh-CN" altLang="en-US" dirty="0"/>
              <a:t>clang sum.c main.c -ccc-print-phases -o main</a:t>
            </a:r>
          </a:p>
        </p:txBody>
      </p:sp>
    </p:spTree>
    <p:extLst>
      <p:ext uri="{BB962C8B-B14F-4D97-AF65-F5344CB8AC3E}">
        <p14:creationId xmlns:p14="http://schemas.microsoft.com/office/powerpoint/2010/main" val="1740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3FFBA-AA60-8838-66EC-E7CA02BF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 –cc1 vs Clang Driver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46287-7C55-452D-5D42-94398EE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/>
              <a:t>clang –cc1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Clang</a:t>
            </a:r>
            <a:r>
              <a:rPr kumimoji="1" lang="zh-CN" altLang="en-US" sz="1800" dirty="0"/>
              <a:t>前端</a:t>
            </a:r>
            <a:endParaRPr kumimoji="1" lang="en-US" altLang="zh-CN" sz="1800" dirty="0"/>
          </a:p>
          <a:p>
            <a:r>
              <a:rPr kumimoji="1" lang="en-US" altLang="zh-CN" sz="1800" dirty="0"/>
              <a:t>clang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clang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driver</a:t>
            </a:r>
            <a:endParaRPr kumimoji="1"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D4753D-A496-E6FD-4DCC-48B41F22A18B}"/>
              </a:ext>
            </a:extLst>
          </p:cNvPr>
          <p:cNvSpPr txBox="1"/>
          <p:nvPr/>
        </p:nvSpPr>
        <p:spPr>
          <a:xfrm>
            <a:off x="838200" y="2611733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从内部来说，每次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 -cc1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调用都是由一种主要前端活动（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Action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）来控制的。完整的活动集合的定义在源文件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include/clang/Frontend/</a:t>
            </a:r>
            <a:r>
              <a:rPr lang="en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FrontendOptions.h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中。下表列出了一些例子，描述了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 -cc1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可能执行的不同的任务：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C68879-9AD9-5F68-6EE2-AD80E931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59" y="3850975"/>
            <a:ext cx="4115921" cy="26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1477-5A8E-8D61-16B2-2DAE9973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 -cc1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A72898-41CE-5EB7-421D-944E09E3C1C0}"/>
              </a:ext>
            </a:extLst>
          </p:cNvPr>
          <p:cNvSpPr txBox="1"/>
          <p:nvPr/>
        </p:nvSpPr>
        <p:spPr>
          <a:xfrm>
            <a:off x="838200" y="2138068"/>
            <a:ext cx="130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$ clang </a:t>
            </a:r>
            <a:r>
              <a:rPr lang="en-US" altLang="zh-CN" dirty="0" err="1"/>
              <a:t>sum.c</a:t>
            </a:r>
            <a:r>
              <a:rPr lang="en-US" altLang="zh-CN" dirty="0"/>
              <a:t> </a:t>
            </a:r>
            <a:r>
              <a:rPr lang="en-US" altLang="zh-CN" dirty="0" err="1"/>
              <a:t>main.c</a:t>
            </a:r>
            <a:r>
              <a:rPr lang="en-US" altLang="zh-CN" dirty="0"/>
              <a:t> -### -o main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F1B600-2022-3103-3039-EEC284B0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5" y="3066856"/>
            <a:ext cx="23424672" cy="21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586C2-1937-9E85-E43A-7CF170E5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r>
              <a:rPr kumimoji="1" lang="zh-CN" altLang="en-US" dirty="0"/>
              <a:t>程序库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1550-7F0D-1AAB-50EA-A97F7748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" altLang="zh-CN" sz="1800" dirty="0" err="1">
                <a:solidFill>
                  <a:srgbClr val="404040"/>
                </a:solidFill>
                <a:latin typeface="Lato" panose="020F0502020204030203" pitchFamily="34" charset="0"/>
              </a:rPr>
              <a:t>l</a:t>
            </a: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ibclang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项目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作为</a:t>
            </a:r>
            <a:r>
              <a:rPr lang="zh-CN" altLang="en-US" sz="1800" dirty="0">
                <a:solidFill>
                  <a:srgbClr val="404040"/>
                </a:solidFill>
                <a:latin typeface="Lato" panose="020F0502020204030203" pitchFamily="34" charset="0"/>
              </a:rPr>
              <a:t>单独的库提供给外部用户：</a:t>
            </a:r>
            <a:endParaRPr lang="en" altLang="zh-CN" sz="1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libclangLex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这个库用于预处理和词法分析，处理宏、标记、</a:t>
            </a:r>
            <a:r>
              <a:rPr lang="en" altLang="zh-C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pragma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构造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libclangAST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这个库提供编译、操作、遍历抽象语法树的功能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libclangParse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这个库用于解析程序逻辑，利用词法阶段的结果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libclangSema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这个库用于语义分析，为</a:t>
            </a:r>
            <a:r>
              <a:rPr lang="en" altLang="zh-C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验证提供动作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libclangCodeGen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这个库利用目标特定信息进行</a:t>
            </a:r>
            <a:r>
              <a:rPr lang="en" altLang="zh-C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代码生成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libclangAnalysis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这个库包含静态分析的资源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libclangRewrite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这个库支持代码重写，为编译代码重构工具提供基础设施（详情参见第</a:t>
            </a:r>
            <a:r>
              <a:rPr lang="en-US" altLang="zh-C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10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章，</a:t>
            </a:r>
            <a:r>
              <a:rPr lang="en" altLang="zh-C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工具和</a:t>
            </a: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LibTooling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8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libclangBasic</a:t>
            </a:r>
            <a:r>
              <a:rPr lang="zh-CN" altLang="e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这个库提供一系列实用工具</a:t>
            </a:r>
            <a:r>
              <a:rPr lang="en-US" altLang="zh-CN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—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内存分配抽象、源代码位置、诊断，等。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344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11C5-4759-4F38-0043-725EBEB5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Fronted</a:t>
            </a:r>
            <a:r>
              <a:rPr kumimoji="1"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330A5-7C46-591E-769E-FB26EDE5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词法分析</a:t>
            </a:r>
            <a:endParaRPr kumimoji="1" lang="en-US" altLang="zh-CN" dirty="0"/>
          </a:p>
          <a:p>
            <a:r>
              <a:rPr kumimoji="1" lang="zh-CN" altLang="en-US" dirty="0"/>
              <a:t>语法分析</a:t>
            </a:r>
            <a:endParaRPr kumimoji="1" lang="en-US" altLang="zh-CN" dirty="0"/>
          </a:p>
          <a:p>
            <a:r>
              <a:rPr kumimoji="1" lang="zh-CN" altLang="en-US" dirty="0"/>
              <a:t>语义分析</a:t>
            </a:r>
            <a:endParaRPr kumimoji="1" lang="en-US" altLang="zh-CN" dirty="0"/>
          </a:p>
          <a:p>
            <a:r>
              <a:rPr kumimoji="1" lang="en-US" altLang="zh-CN" dirty="0"/>
              <a:t>LLVM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代码生成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D6481-9804-4640-BBA3-7FFFAF6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40" y="4367236"/>
            <a:ext cx="95377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37BAA-B3FC-286A-1992-8840868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762942"/>
          </a:xfrm>
        </p:spPr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前端的第一个步骤处理源代码的文本输入，将语言结构分解为一组单词和标记，去除注释、空白、制表符等。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语言的保留字被变换为编译器内部表示。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AAF6BF-51A7-E230-0F91-63DB2B73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072" y="3028702"/>
            <a:ext cx="6029298" cy="3233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54222E-3CDF-7A50-F528-CBD662EF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72" y="2823881"/>
            <a:ext cx="4107473" cy="38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731</Words>
  <Application>Microsoft Macintosh PowerPoint</Application>
  <PresentationFormat>宽屏</PresentationFormat>
  <Paragraphs>76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Lato</vt:lpstr>
      <vt:lpstr>Office 主题​​</vt:lpstr>
      <vt:lpstr>Clang</vt:lpstr>
      <vt:lpstr>Clang</vt:lpstr>
      <vt:lpstr>Clang Driver</vt:lpstr>
      <vt:lpstr>Clang Phases</vt:lpstr>
      <vt:lpstr>Clang –cc1 vs Clang Driver</vt:lpstr>
      <vt:lpstr>Clang -cc1</vt:lpstr>
      <vt:lpstr>Clang程序库</vt:lpstr>
      <vt:lpstr>Fronted步骤</vt:lpstr>
      <vt:lpstr>词法分析</vt:lpstr>
      <vt:lpstr>预处理</vt:lpstr>
      <vt:lpstr>语法分析</vt:lpstr>
      <vt:lpstr>AST Dump</vt:lpstr>
      <vt:lpstr>Clang AST</vt:lpstr>
      <vt:lpstr>语义分析</vt:lpstr>
      <vt:lpstr>LLVM IR生成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 Introduction</dc:title>
  <dc:creator>JY Zhang</dc:creator>
  <cp:lastModifiedBy>张 君宇</cp:lastModifiedBy>
  <cp:revision>1</cp:revision>
  <dcterms:created xsi:type="dcterms:W3CDTF">2023-12-04T14:45:05Z</dcterms:created>
  <dcterms:modified xsi:type="dcterms:W3CDTF">2023-12-14T12:48:01Z</dcterms:modified>
</cp:coreProperties>
</file>