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4" r:id="rId3"/>
    <p:sldId id="287" r:id="rId4"/>
    <p:sldId id="258" r:id="rId5"/>
    <p:sldId id="262" r:id="rId6"/>
    <p:sldId id="273" r:id="rId7"/>
    <p:sldId id="259" r:id="rId8"/>
    <p:sldId id="261" r:id="rId9"/>
    <p:sldId id="264" r:id="rId10"/>
    <p:sldId id="288" r:id="rId11"/>
    <p:sldId id="260" r:id="rId12"/>
    <p:sldId id="263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57" r:id="rId22"/>
    <p:sldId id="275" r:id="rId23"/>
    <p:sldId id="271" r:id="rId24"/>
    <p:sldId id="266" r:id="rId25"/>
    <p:sldId id="267" r:id="rId26"/>
    <p:sldId id="276" r:id="rId27"/>
    <p:sldId id="277" r:id="rId28"/>
    <p:sldId id="289" r:id="rId29"/>
    <p:sldId id="290" r:id="rId30"/>
    <p:sldId id="291" r:id="rId31"/>
    <p:sldId id="292" r:id="rId32"/>
    <p:sldId id="293" r:id="rId33"/>
    <p:sldId id="294" r:id="rId34"/>
    <p:sldId id="298" r:id="rId35"/>
    <p:sldId id="295" r:id="rId36"/>
    <p:sldId id="296" r:id="rId37"/>
    <p:sldId id="29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9467F-4E98-41AA-BEBD-C2C7883564F4}" v="11" dt="2024-05-20T15:24:46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87838" autoAdjust="0"/>
  </p:normalViewPr>
  <p:slideViewPr>
    <p:cSldViewPr snapToGrid="0">
      <p:cViewPr varScale="1">
        <p:scale>
          <a:sx n="139" d="100"/>
          <a:sy n="139" d="100"/>
        </p:scale>
        <p:origin x="10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 Zhang" userId="028756264d8c6cba" providerId="LiveId" clId="{9719467F-4E98-41AA-BEBD-C2C7883564F4}"/>
    <pc:docChg chg="undo custSel addSld delSld modSld sldOrd">
      <pc:chgData name="JY Zhang" userId="028756264d8c6cba" providerId="LiveId" clId="{9719467F-4E98-41AA-BEBD-C2C7883564F4}" dt="2024-05-20T15:40:38.253" v="2943" actId="20577"/>
      <pc:docMkLst>
        <pc:docMk/>
      </pc:docMkLst>
      <pc:sldChg chg="addSp modSp mod ord">
        <pc:chgData name="JY Zhang" userId="028756264d8c6cba" providerId="LiveId" clId="{9719467F-4E98-41AA-BEBD-C2C7883564F4}" dt="2024-05-20T15:20:40.584" v="2408" actId="1076"/>
        <pc:sldMkLst>
          <pc:docMk/>
          <pc:sldMk cId="2370273733" sldId="260"/>
        </pc:sldMkLst>
        <pc:spChg chg="mod">
          <ac:chgData name="JY Zhang" userId="028756264d8c6cba" providerId="LiveId" clId="{9719467F-4E98-41AA-BEBD-C2C7883564F4}" dt="2024-05-20T15:20:32.241" v="2405" actId="1076"/>
          <ac:spMkLst>
            <pc:docMk/>
            <pc:sldMk cId="2370273733" sldId="260"/>
            <ac:spMk id="2" creationId="{7391C153-639F-A61A-FEED-CAF13E178D40}"/>
          </ac:spMkLst>
        </pc:spChg>
        <pc:spChg chg="add mod">
          <ac:chgData name="JY Zhang" userId="028756264d8c6cba" providerId="LiveId" clId="{9719467F-4E98-41AA-BEBD-C2C7883564F4}" dt="2024-05-20T15:20:40.584" v="2408" actId="1076"/>
          <ac:spMkLst>
            <pc:docMk/>
            <pc:sldMk cId="2370273733" sldId="260"/>
            <ac:spMk id="4" creationId="{5B74F840-0A9C-A675-FA54-814C0C45C079}"/>
          </ac:spMkLst>
        </pc:spChg>
        <pc:spChg chg="mod">
          <ac:chgData name="JY Zhang" userId="028756264d8c6cba" providerId="LiveId" clId="{9719467F-4E98-41AA-BEBD-C2C7883564F4}" dt="2024-05-20T15:18:45.124" v="2336" actId="1076"/>
          <ac:spMkLst>
            <pc:docMk/>
            <pc:sldMk cId="2370273733" sldId="260"/>
            <ac:spMk id="10" creationId="{4D84ECBF-0D6B-287A-723D-3BD0286A2E05}"/>
          </ac:spMkLst>
        </pc:spChg>
        <pc:spChg chg="mod">
          <ac:chgData name="JY Zhang" userId="028756264d8c6cba" providerId="LiveId" clId="{9719467F-4E98-41AA-BEBD-C2C7883564F4}" dt="2024-05-20T15:18:45.124" v="2336" actId="1076"/>
          <ac:spMkLst>
            <pc:docMk/>
            <pc:sldMk cId="2370273733" sldId="260"/>
            <ac:spMk id="11" creationId="{CA9BF381-4D58-62A3-06A4-326CD1D6789D}"/>
          </ac:spMkLst>
        </pc:spChg>
        <pc:spChg chg="mod">
          <ac:chgData name="JY Zhang" userId="028756264d8c6cba" providerId="LiveId" clId="{9719467F-4E98-41AA-BEBD-C2C7883564F4}" dt="2024-05-20T15:19:14.025" v="2353" actId="1076"/>
          <ac:spMkLst>
            <pc:docMk/>
            <pc:sldMk cId="2370273733" sldId="260"/>
            <ac:spMk id="14" creationId="{DD50639B-1A03-A6CB-0599-8E13ADFCAF70}"/>
          </ac:spMkLst>
        </pc:spChg>
        <pc:spChg chg="mod">
          <ac:chgData name="JY Zhang" userId="028756264d8c6cba" providerId="LiveId" clId="{9719467F-4E98-41AA-BEBD-C2C7883564F4}" dt="2024-05-20T15:19:55.379" v="2357" actId="1076"/>
          <ac:spMkLst>
            <pc:docMk/>
            <pc:sldMk cId="2370273733" sldId="260"/>
            <ac:spMk id="15" creationId="{1DEDD0DE-FE3C-EAA0-0193-8665A9BE2163}"/>
          </ac:spMkLst>
        </pc:spChg>
        <pc:picChg chg="mod">
          <ac:chgData name="JY Zhang" userId="028756264d8c6cba" providerId="LiveId" clId="{9719467F-4E98-41AA-BEBD-C2C7883564F4}" dt="2024-05-20T15:18:45.124" v="2336" actId="1076"/>
          <ac:picMkLst>
            <pc:docMk/>
            <pc:sldMk cId="2370273733" sldId="260"/>
            <ac:picMk id="3" creationId="{8A0CA26B-0139-DC09-699D-6F518F412756}"/>
          </ac:picMkLst>
        </pc:picChg>
        <pc:picChg chg="mod modCrop">
          <ac:chgData name="JY Zhang" userId="028756264d8c6cba" providerId="LiveId" clId="{9719467F-4E98-41AA-BEBD-C2C7883564F4}" dt="2024-05-20T15:19:55.379" v="2357" actId="1076"/>
          <ac:picMkLst>
            <pc:docMk/>
            <pc:sldMk cId="2370273733" sldId="260"/>
            <ac:picMk id="8" creationId="{3F6319D9-EADC-3FDD-5CDD-8E2B29A272E8}"/>
          </ac:picMkLst>
        </pc:picChg>
        <pc:picChg chg="mod">
          <ac:chgData name="JY Zhang" userId="028756264d8c6cba" providerId="LiveId" clId="{9719467F-4E98-41AA-BEBD-C2C7883564F4}" dt="2024-05-20T15:19:14.025" v="2353" actId="1076"/>
          <ac:picMkLst>
            <pc:docMk/>
            <pc:sldMk cId="2370273733" sldId="260"/>
            <ac:picMk id="9" creationId="{10E59AD9-1AB8-23B1-AF54-E39A0715F3C3}"/>
          </ac:picMkLst>
        </pc:picChg>
      </pc:sldChg>
      <pc:sldChg chg="ord">
        <pc:chgData name="JY Zhang" userId="028756264d8c6cba" providerId="LiveId" clId="{9719467F-4E98-41AA-BEBD-C2C7883564F4}" dt="2024-05-08T14:53:37.067" v="230"/>
        <pc:sldMkLst>
          <pc:docMk/>
          <pc:sldMk cId="381156799" sldId="262"/>
        </pc:sldMkLst>
      </pc:sldChg>
      <pc:sldChg chg="modSp mod">
        <pc:chgData name="JY Zhang" userId="028756264d8c6cba" providerId="LiveId" clId="{9719467F-4E98-41AA-BEBD-C2C7883564F4}" dt="2024-05-20T15:33:58.722" v="2467" actId="404"/>
        <pc:sldMkLst>
          <pc:docMk/>
          <pc:sldMk cId="1295175966" sldId="263"/>
        </pc:sldMkLst>
        <pc:spChg chg="mod">
          <ac:chgData name="JY Zhang" userId="028756264d8c6cba" providerId="LiveId" clId="{9719467F-4E98-41AA-BEBD-C2C7883564F4}" dt="2024-05-20T15:33:34.653" v="2463" actId="20577"/>
          <ac:spMkLst>
            <pc:docMk/>
            <pc:sldMk cId="1295175966" sldId="263"/>
            <ac:spMk id="2" creationId="{EBD87B65-F9FA-99C8-E2FE-E8138DC8CEFA}"/>
          </ac:spMkLst>
        </pc:spChg>
        <pc:spChg chg="mod">
          <ac:chgData name="JY Zhang" userId="028756264d8c6cba" providerId="LiveId" clId="{9719467F-4E98-41AA-BEBD-C2C7883564F4}" dt="2024-05-20T15:33:58.722" v="2467" actId="404"/>
          <ac:spMkLst>
            <pc:docMk/>
            <pc:sldMk cId="1295175966" sldId="263"/>
            <ac:spMk id="3" creationId="{385DFE9E-CFFE-8AC9-D9AD-29E9BE5D3F46}"/>
          </ac:spMkLst>
        </pc:spChg>
      </pc:sldChg>
      <pc:sldChg chg="addSp modSp mod">
        <pc:chgData name="JY Zhang" userId="028756264d8c6cba" providerId="LiveId" clId="{9719467F-4E98-41AA-BEBD-C2C7883564F4}" dt="2024-05-08T15:45:14.915" v="503" actId="20577"/>
        <pc:sldMkLst>
          <pc:docMk/>
          <pc:sldMk cId="1635701947" sldId="268"/>
        </pc:sldMkLst>
        <pc:spChg chg="mod">
          <ac:chgData name="JY Zhang" userId="028756264d8c6cba" providerId="LiveId" clId="{9719467F-4E98-41AA-BEBD-C2C7883564F4}" dt="2024-05-08T15:45:14.915" v="503" actId="20577"/>
          <ac:spMkLst>
            <pc:docMk/>
            <pc:sldMk cId="1635701947" sldId="268"/>
            <ac:spMk id="3" creationId="{F3952616-973B-AC08-8F78-5AA555033A60}"/>
          </ac:spMkLst>
        </pc:spChg>
        <pc:picChg chg="add mod">
          <ac:chgData name="JY Zhang" userId="028756264d8c6cba" providerId="LiveId" clId="{9719467F-4E98-41AA-BEBD-C2C7883564F4}" dt="2024-05-08T15:43:54.382" v="491" actId="1076"/>
          <ac:picMkLst>
            <pc:docMk/>
            <pc:sldMk cId="1635701947" sldId="268"/>
            <ac:picMk id="5" creationId="{8962AF98-5303-0CCE-496C-3AB8B81C39FA}"/>
          </ac:picMkLst>
        </pc:picChg>
      </pc:sldChg>
      <pc:sldChg chg="del">
        <pc:chgData name="JY Zhang" userId="028756264d8c6cba" providerId="LiveId" clId="{9719467F-4E98-41AA-BEBD-C2C7883564F4}" dt="2024-05-20T15:10:14.905" v="1679" actId="2696"/>
        <pc:sldMkLst>
          <pc:docMk/>
          <pc:sldMk cId="1566076119" sldId="272"/>
        </pc:sldMkLst>
      </pc:sldChg>
      <pc:sldChg chg="modSp new mod">
        <pc:chgData name="JY Zhang" userId="028756264d8c6cba" providerId="LiveId" clId="{9719467F-4E98-41AA-BEBD-C2C7883564F4}" dt="2024-05-20T15:40:38.253" v="2943" actId="20577"/>
        <pc:sldMkLst>
          <pc:docMk/>
          <pc:sldMk cId="3315699168" sldId="273"/>
        </pc:sldMkLst>
        <pc:spChg chg="mod">
          <ac:chgData name="JY Zhang" userId="028756264d8c6cba" providerId="LiveId" clId="{9719467F-4E98-41AA-BEBD-C2C7883564F4}" dt="2024-05-08T14:43:12.069" v="69" actId="20577"/>
          <ac:spMkLst>
            <pc:docMk/>
            <pc:sldMk cId="3315699168" sldId="273"/>
            <ac:spMk id="2" creationId="{65952C87-6431-D61A-ABAB-753B3A71F837}"/>
          </ac:spMkLst>
        </pc:spChg>
        <pc:spChg chg="mod">
          <ac:chgData name="JY Zhang" userId="028756264d8c6cba" providerId="LiveId" clId="{9719467F-4E98-41AA-BEBD-C2C7883564F4}" dt="2024-05-20T15:40:38.253" v="2943" actId="20577"/>
          <ac:spMkLst>
            <pc:docMk/>
            <pc:sldMk cId="3315699168" sldId="273"/>
            <ac:spMk id="3" creationId="{73E2DBCA-7A7D-8E81-D88F-72934B15E7D2}"/>
          </ac:spMkLst>
        </pc:spChg>
      </pc:sldChg>
      <pc:sldChg chg="addSp delSp modSp mod">
        <pc:chgData name="JY Zhang" userId="028756264d8c6cba" providerId="LiveId" clId="{9719467F-4E98-41AA-BEBD-C2C7883564F4}" dt="2024-05-20T15:01:06.024" v="591" actId="1076"/>
        <pc:sldMkLst>
          <pc:docMk/>
          <pc:sldMk cId="3925251157" sldId="274"/>
        </pc:sldMkLst>
        <pc:spChg chg="mod">
          <ac:chgData name="JY Zhang" userId="028756264d8c6cba" providerId="LiveId" clId="{9719467F-4E98-41AA-BEBD-C2C7883564F4}" dt="2024-05-20T15:00:46.191" v="582" actId="5793"/>
          <ac:spMkLst>
            <pc:docMk/>
            <pc:sldMk cId="3925251157" sldId="274"/>
            <ac:spMk id="3" creationId="{A4426227-81C3-44E0-9ED3-1E118313E040}"/>
          </ac:spMkLst>
        </pc:spChg>
        <pc:picChg chg="mod">
          <ac:chgData name="JY Zhang" userId="028756264d8c6cba" providerId="LiveId" clId="{9719467F-4E98-41AA-BEBD-C2C7883564F4}" dt="2024-05-20T15:01:06.024" v="591" actId="1076"/>
          <ac:picMkLst>
            <pc:docMk/>
            <pc:sldMk cId="3925251157" sldId="274"/>
            <ac:picMk id="4" creationId="{44A23920-8C50-4B20-8422-9E160E7B0065}"/>
          </ac:picMkLst>
        </pc:picChg>
        <pc:picChg chg="add del mod">
          <ac:chgData name="JY Zhang" userId="028756264d8c6cba" providerId="LiveId" clId="{9719467F-4E98-41AA-BEBD-C2C7883564F4}" dt="2024-05-20T15:00:49.145" v="583" actId="21"/>
          <ac:picMkLst>
            <pc:docMk/>
            <pc:sldMk cId="3925251157" sldId="274"/>
            <ac:picMk id="5" creationId="{30C0C34F-52DB-3682-0A9D-279870C4F14D}"/>
          </ac:picMkLst>
        </pc:picChg>
      </pc:sldChg>
      <pc:sldChg chg="addSp modSp new mod ord">
        <pc:chgData name="JY Zhang" userId="028756264d8c6cba" providerId="LiveId" clId="{9719467F-4E98-41AA-BEBD-C2C7883564F4}" dt="2024-05-20T15:10:12.131" v="1678"/>
        <pc:sldMkLst>
          <pc:docMk/>
          <pc:sldMk cId="2995146046" sldId="276"/>
        </pc:sldMkLst>
        <pc:spChg chg="mod">
          <ac:chgData name="JY Zhang" userId="028756264d8c6cba" providerId="LiveId" clId="{9719467F-4E98-41AA-BEBD-C2C7883564F4}" dt="2024-05-20T15:00:37.400" v="580" actId="20577"/>
          <ac:spMkLst>
            <pc:docMk/>
            <pc:sldMk cId="2995146046" sldId="276"/>
            <ac:spMk id="2" creationId="{5DFA0359-EF73-68B7-E09E-7E5621252A23}"/>
          </ac:spMkLst>
        </pc:spChg>
        <pc:spChg chg="mod">
          <ac:chgData name="JY Zhang" userId="028756264d8c6cba" providerId="LiveId" clId="{9719467F-4E98-41AA-BEBD-C2C7883564F4}" dt="2024-05-20T15:08:56.683" v="1676" actId="27636"/>
          <ac:spMkLst>
            <pc:docMk/>
            <pc:sldMk cId="2995146046" sldId="276"/>
            <ac:spMk id="3" creationId="{43B6AD58-CE81-8015-7825-C4A79CF8DA38}"/>
          </ac:spMkLst>
        </pc:spChg>
        <pc:picChg chg="add mod">
          <ac:chgData name="JY Zhang" userId="028756264d8c6cba" providerId="LiveId" clId="{9719467F-4E98-41AA-BEBD-C2C7883564F4}" dt="2024-05-20T15:00:58.418" v="587" actId="1076"/>
          <ac:picMkLst>
            <pc:docMk/>
            <pc:sldMk cId="2995146046" sldId="276"/>
            <ac:picMk id="5" creationId="{30C0C34F-52DB-3682-0A9D-279870C4F14D}"/>
          </ac:picMkLst>
        </pc:picChg>
      </pc:sldChg>
      <pc:sldChg chg="modSp new mod">
        <pc:chgData name="JY Zhang" userId="028756264d8c6cba" providerId="LiveId" clId="{9719467F-4E98-41AA-BEBD-C2C7883564F4}" dt="2024-05-20T15:15:55.069" v="2291" actId="20577"/>
        <pc:sldMkLst>
          <pc:docMk/>
          <pc:sldMk cId="57449079" sldId="277"/>
        </pc:sldMkLst>
        <pc:spChg chg="mod">
          <ac:chgData name="JY Zhang" userId="028756264d8c6cba" providerId="LiveId" clId="{9719467F-4E98-41AA-BEBD-C2C7883564F4}" dt="2024-05-20T15:10:34.113" v="1726" actId="20577"/>
          <ac:spMkLst>
            <pc:docMk/>
            <pc:sldMk cId="57449079" sldId="277"/>
            <ac:spMk id="2" creationId="{73428559-2621-E764-7239-5575D86567F3}"/>
          </ac:spMkLst>
        </pc:spChg>
        <pc:spChg chg="mod">
          <ac:chgData name="JY Zhang" userId="028756264d8c6cba" providerId="LiveId" clId="{9719467F-4E98-41AA-BEBD-C2C7883564F4}" dt="2024-05-20T15:15:55.069" v="2291" actId="20577"/>
          <ac:spMkLst>
            <pc:docMk/>
            <pc:sldMk cId="57449079" sldId="277"/>
            <ac:spMk id="3" creationId="{C237C6BD-C1CF-0784-7108-98599ED4DF80}"/>
          </ac:spMkLst>
        </pc:spChg>
      </pc:sldChg>
      <pc:sldChg chg="addSp delSp modSp new mod">
        <pc:chgData name="JY Zhang" userId="028756264d8c6cba" providerId="LiveId" clId="{9719467F-4E98-41AA-BEBD-C2C7883564F4}" dt="2024-05-20T15:24:51.422" v="2441" actId="14100"/>
        <pc:sldMkLst>
          <pc:docMk/>
          <pc:sldMk cId="2259672407" sldId="278"/>
        </pc:sldMkLst>
        <pc:spChg chg="mod">
          <ac:chgData name="JY Zhang" userId="028756264d8c6cba" providerId="LiveId" clId="{9719467F-4E98-41AA-BEBD-C2C7883564F4}" dt="2024-05-20T15:21:09.403" v="2434" actId="20577"/>
          <ac:spMkLst>
            <pc:docMk/>
            <pc:sldMk cId="2259672407" sldId="278"/>
            <ac:spMk id="2" creationId="{B4F3B0E0-1B62-8E3A-ED0D-D7C31DFB4BAB}"/>
          </ac:spMkLst>
        </pc:spChg>
        <pc:spChg chg="del">
          <ac:chgData name="JY Zhang" userId="028756264d8c6cba" providerId="LiveId" clId="{9719467F-4E98-41AA-BEBD-C2C7883564F4}" dt="2024-05-20T15:23:28.734" v="2435" actId="22"/>
          <ac:spMkLst>
            <pc:docMk/>
            <pc:sldMk cId="2259672407" sldId="278"/>
            <ac:spMk id="3" creationId="{C340CC31-AB78-4591-48D5-96A34FA1738A}"/>
          </ac:spMkLst>
        </pc:spChg>
        <pc:spChg chg="add mod">
          <ac:chgData name="JY Zhang" userId="028756264d8c6cba" providerId="LiveId" clId="{9719467F-4E98-41AA-BEBD-C2C7883564F4}" dt="2024-05-20T15:24:51.422" v="2441" actId="14100"/>
          <ac:spMkLst>
            <pc:docMk/>
            <pc:sldMk cId="2259672407" sldId="278"/>
            <ac:spMk id="6" creationId="{1E67099E-3545-89E3-4272-21F004F253A8}"/>
          </ac:spMkLst>
        </pc:spChg>
        <pc:picChg chg="add mod ord">
          <ac:chgData name="JY Zhang" userId="028756264d8c6cba" providerId="LiveId" clId="{9719467F-4E98-41AA-BEBD-C2C7883564F4}" dt="2024-05-20T15:23:38.235" v="2438" actId="1076"/>
          <ac:picMkLst>
            <pc:docMk/>
            <pc:sldMk cId="2259672407" sldId="278"/>
            <ac:picMk id="5" creationId="{2AC278E4-3AFF-121C-2982-DEB52A5E5BF5}"/>
          </ac:picMkLst>
        </pc:picChg>
      </pc:sldChg>
      <pc:sldChg chg="modSp new mod">
        <pc:chgData name="JY Zhang" userId="028756264d8c6cba" providerId="LiveId" clId="{9719467F-4E98-41AA-BEBD-C2C7883564F4}" dt="2024-05-20T15:34:08.850" v="2504" actId="20577"/>
        <pc:sldMkLst>
          <pc:docMk/>
          <pc:sldMk cId="1402902108" sldId="279"/>
        </pc:sldMkLst>
        <pc:spChg chg="mod">
          <ac:chgData name="JY Zhang" userId="028756264d8c6cba" providerId="LiveId" clId="{9719467F-4E98-41AA-BEBD-C2C7883564F4}" dt="2024-05-20T15:34:08.850" v="2504" actId="20577"/>
          <ac:spMkLst>
            <pc:docMk/>
            <pc:sldMk cId="1402902108" sldId="279"/>
            <ac:spMk id="2" creationId="{68FE8EEF-E8D7-96E6-99CD-4C9556EDB7AB}"/>
          </ac:spMkLst>
        </pc:spChg>
      </pc:sldChg>
      <pc:sldChg chg="modSp new mod">
        <pc:chgData name="JY Zhang" userId="028756264d8c6cba" providerId="LiveId" clId="{9719467F-4E98-41AA-BEBD-C2C7883564F4}" dt="2024-05-20T15:34:20.090" v="2537" actId="20577"/>
        <pc:sldMkLst>
          <pc:docMk/>
          <pc:sldMk cId="2756954174" sldId="280"/>
        </pc:sldMkLst>
        <pc:spChg chg="mod">
          <ac:chgData name="JY Zhang" userId="028756264d8c6cba" providerId="LiveId" clId="{9719467F-4E98-41AA-BEBD-C2C7883564F4}" dt="2024-05-20T15:34:20.090" v="2537" actId="20577"/>
          <ac:spMkLst>
            <pc:docMk/>
            <pc:sldMk cId="2756954174" sldId="280"/>
            <ac:spMk id="2" creationId="{16B6F695-C5EB-F730-0404-7520044D4864}"/>
          </ac:spMkLst>
        </pc:spChg>
      </pc:sldChg>
      <pc:sldChg chg="modSp new mod">
        <pc:chgData name="JY Zhang" userId="028756264d8c6cba" providerId="LiveId" clId="{9719467F-4E98-41AA-BEBD-C2C7883564F4}" dt="2024-05-20T15:34:32.717" v="2563" actId="20577"/>
        <pc:sldMkLst>
          <pc:docMk/>
          <pc:sldMk cId="3552792591" sldId="281"/>
        </pc:sldMkLst>
        <pc:spChg chg="mod">
          <ac:chgData name="JY Zhang" userId="028756264d8c6cba" providerId="LiveId" clId="{9719467F-4E98-41AA-BEBD-C2C7883564F4}" dt="2024-05-20T15:34:32.717" v="2563" actId="20577"/>
          <ac:spMkLst>
            <pc:docMk/>
            <pc:sldMk cId="3552792591" sldId="281"/>
            <ac:spMk id="2" creationId="{C9CB50AA-2C76-48DE-057F-5BF6226CEE89}"/>
          </ac:spMkLst>
        </pc:spChg>
      </pc:sldChg>
      <pc:sldChg chg="modSp new mod">
        <pc:chgData name="JY Zhang" userId="028756264d8c6cba" providerId="LiveId" clId="{9719467F-4E98-41AA-BEBD-C2C7883564F4}" dt="2024-05-20T15:34:39.119" v="2577" actId="20577"/>
        <pc:sldMkLst>
          <pc:docMk/>
          <pc:sldMk cId="2595870621" sldId="282"/>
        </pc:sldMkLst>
        <pc:spChg chg="mod">
          <ac:chgData name="JY Zhang" userId="028756264d8c6cba" providerId="LiveId" clId="{9719467F-4E98-41AA-BEBD-C2C7883564F4}" dt="2024-05-20T15:34:39.119" v="2577" actId="20577"/>
          <ac:spMkLst>
            <pc:docMk/>
            <pc:sldMk cId="2595870621" sldId="282"/>
            <ac:spMk id="2" creationId="{D0FD889E-E5F2-B0E5-0DB3-9196A8538397}"/>
          </ac:spMkLst>
        </pc:spChg>
      </pc:sldChg>
      <pc:sldChg chg="new del">
        <pc:chgData name="JY Zhang" userId="028756264d8c6cba" providerId="LiveId" clId="{9719467F-4E98-41AA-BEBD-C2C7883564F4}" dt="2024-05-20T15:34:54.595" v="2578" actId="2696"/>
        <pc:sldMkLst>
          <pc:docMk/>
          <pc:sldMk cId="1255809557" sldId="283"/>
        </pc:sldMkLst>
      </pc:sldChg>
    </pc:docChg>
  </pc:docChgLst>
  <pc:docChgLst>
    <pc:chgData name="JY Zhang" userId="028756264d8c6cba" providerId="LiveId" clId="{56ED0E94-AB6C-8040-9F5D-9CBF5DFF87C8}"/>
    <pc:docChg chg="undo custSel addSld modSld">
      <pc:chgData name="JY Zhang" userId="028756264d8c6cba" providerId="LiveId" clId="{56ED0E94-AB6C-8040-9F5D-9CBF5DFF87C8}" dt="2024-05-13T03:38:33.395" v="319"/>
      <pc:docMkLst>
        <pc:docMk/>
      </pc:docMkLst>
      <pc:sldChg chg="addSp delSp modSp">
        <pc:chgData name="JY Zhang" userId="028756264d8c6cba" providerId="LiveId" clId="{56ED0E94-AB6C-8040-9F5D-9CBF5DFF87C8}" dt="2024-05-13T03:29:07.243" v="67"/>
        <pc:sldMkLst>
          <pc:docMk/>
          <pc:sldMk cId="2522280119" sldId="256"/>
        </pc:sldMkLst>
        <pc:spChg chg="add del mod">
          <ac:chgData name="JY Zhang" userId="028756264d8c6cba" providerId="LiveId" clId="{56ED0E94-AB6C-8040-9F5D-9CBF5DFF87C8}" dt="2024-05-13T03:29:07.243" v="67"/>
          <ac:spMkLst>
            <pc:docMk/>
            <pc:sldMk cId="2522280119" sldId="256"/>
            <ac:spMk id="4" creationId="{25E98744-97AE-F04C-BCD3-F87CF4798A38}"/>
          </ac:spMkLst>
        </pc:spChg>
        <pc:spChg chg="add del mod">
          <ac:chgData name="JY Zhang" userId="028756264d8c6cba" providerId="LiveId" clId="{56ED0E94-AB6C-8040-9F5D-9CBF5DFF87C8}" dt="2024-05-13T03:29:07.243" v="67"/>
          <ac:spMkLst>
            <pc:docMk/>
            <pc:sldMk cId="2522280119" sldId="256"/>
            <ac:spMk id="5" creationId="{50A39FA1-5CCE-05B1-702E-765A639C8C1C}"/>
          </ac:spMkLst>
        </pc:spChg>
        <pc:picChg chg="add del mod">
          <ac:chgData name="JY Zhang" userId="028756264d8c6cba" providerId="LiveId" clId="{56ED0E94-AB6C-8040-9F5D-9CBF5DFF87C8}" dt="2024-05-13T03:29:07.243" v="67"/>
          <ac:picMkLst>
            <pc:docMk/>
            <pc:sldMk cId="2522280119" sldId="256"/>
            <ac:picMk id="6" creationId="{9E6D2704-01D2-1926-9D23-54EA7C6F7AF0}"/>
          </ac:picMkLst>
        </pc:picChg>
      </pc:sldChg>
      <pc:sldChg chg="addSp delSp modSp mod modShow">
        <pc:chgData name="JY Zhang" userId="028756264d8c6cba" providerId="LiveId" clId="{56ED0E94-AB6C-8040-9F5D-9CBF5DFF87C8}" dt="2024-05-08T02:25:44.799" v="5" actId="729"/>
        <pc:sldMkLst>
          <pc:docMk/>
          <pc:sldMk cId="265948522" sldId="257"/>
        </pc:sldMkLst>
        <pc:spChg chg="add del">
          <ac:chgData name="JY Zhang" userId="028756264d8c6cba" providerId="LiveId" clId="{56ED0E94-AB6C-8040-9F5D-9CBF5DFF87C8}" dt="2024-05-08T02:25:39.137" v="3" actId="478"/>
          <ac:spMkLst>
            <pc:docMk/>
            <pc:sldMk cId="265948522" sldId="257"/>
            <ac:spMk id="2" creationId="{577F5149-DB4C-C533-7259-56010CBD010C}"/>
          </ac:spMkLst>
        </pc:spChg>
        <pc:spChg chg="add del mod">
          <ac:chgData name="JY Zhang" userId="028756264d8c6cba" providerId="LiveId" clId="{56ED0E94-AB6C-8040-9F5D-9CBF5DFF87C8}" dt="2024-05-08T02:25:39.137" v="3" actId="478"/>
          <ac:spMkLst>
            <pc:docMk/>
            <pc:sldMk cId="265948522" sldId="257"/>
            <ac:spMk id="4" creationId="{1B29E4A7-263A-1C47-799B-BAF3B39BCE01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7" creationId="{DC695ABA-DCBC-28FB-0BE8-1046BB8CDFB8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8" creationId="{A4D821B5-E08C-EA79-09A9-4D4F4BABF40E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9" creationId="{212C4BE5-C668-52F2-3011-CE270E496AEF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1" creationId="{65C53B58-6E36-3B36-C9AB-78A3A32345B4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2" creationId="{278AC38D-9A00-11DB-309A-247174F24C12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3" creationId="{E2C59F6B-D8A0-47A3-27DE-24B52810AA6B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4" creationId="{4D58FDE1-4DF1-8FEC-3E14-9FB1C194F505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5" creationId="{49C494BE-5B4A-A9A0-DB3D-379F818654A3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6" creationId="{C546791A-BFB2-EA50-8D12-8B63A6475295}"/>
          </ac:spMkLst>
        </pc:spChg>
        <pc:spChg chg="add del">
          <ac:chgData name="JY Zhang" userId="028756264d8c6cba" providerId="LiveId" clId="{56ED0E94-AB6C-8040-9F5D-9CBF5DFF87C8}" dt="2024-05-08T02:25:40.087" v="4" actId="478"/>
          <ac:spMkLst>
            <pc:docMk/>
            <pc:sldMk cId="265948522" sldId="257"/>
            <ac:spMk id="17" creationId="{F228B21B-84AD-58AD-0A1F-99703A822C0D}"/>
          </ac:spMkLst>
        </pc:spChg>
        <pc:picChg chg="add del">
          <ac:chgData name="JY Zhang" userId="028756264d8c6cba" providerId="LiveId" clId="{56ED0E94-AB6C-8040-9F5D-9CBF5DFF87C8}" dt="2024-05-08T02:25:40.087" v="4" actId="478"/>
          <ac:picMkLst>
            <pc:docMk/>
            <pc:sldMk cId="265948522" sldId="257"/>
            <ac:picMk id="6" creationId="{E4550CEF-DD1E-B8A8-F056-D7B26A41797B}"/>
          </ac:picMkLst>
        </pc:picChg>
      </pc:sldChg>
      <pc:sldChg chg="addSp delSp modSp mod">
        <pc:chgData name="JY Zhang" userId="028756264d8c6cba" providerId="LiveId" clId="{56ED0E94-AB6C-8040-9F5D-9CBF5DFF87C8}" dt="2024-05-13T03:31:00.646" v="72" actId="1076"/>
        <pc:sldMkLst>
          <pc:docMk/>
          <pc:sldMk cId="381156799" sldId="262"/>
        </pc:sldMkLst>
        <pc:spChg chg="add mod">
          <ac:chgData name="JY Zhang" userId="028756264d8c6cba" providerId="LiveId" clId="{56ED0E94-AB6C-8040-9F5D-9CBF5DFF87C8}" dt="2024-05-13T03:31:00.646" v="72" actId="1076"/>
          <ac:spMkLst>
            <pc:docMk/>
            <pc:sldMk cId="381156799" sldId="262"/>
            <ac:spMk id="5" creationId="{979CF54B-4F78-458A-786A-58DBC3C9C1AC}"/>
          </ac:spMkLst>
        </pc:spChg>
        <pc:picChg chg="del">
          <ac:chgData name="JY Zhang" userId="028756264d8c6cba" providerId="LiveId" clId="{56ED0E94-AB6C-8040-9F5D-9CBF5DFF87C8}" dt="2024-05-08T02:25:24.281" v="0" actId="478"/>
          <ac:picMkLst>
            <pc:docMk/>
            <pc:sldMk cId="381156799" sldId="262"/>
            <ac:picMk id="14" creationId="{788D77DE-EA50-4E3A-2198-277D7D34945E}"/>
          </ac:picMkLst>
        </pc:picChg>
      </pc:sldChg>
      <pc:sldChg chg="modSp mod">
        <pc:chgData name="JY Zhang" userId="028756264d8c6cba" providerId="LiveId" clId="{56ED0E94-AB6C-8040-9F5D-9CBF5DFF87C8}" dt="2024-05-13T03:38:16.099" v="287" actId="20577"/>
        <pc:sldMkLst>
          <pc:docMk/>
          <pc:sldMk cId="1295175966" sldId="263"/>
        </pc:sldMkLst>
        <pc:spChg chg="mod">
          <ac:chgData name="JY Zhang" userId="028756264d8c6cba" providerId="LiveId" clId="{56ED0E94-AB6C-8040-9F5D-9CBF5DFF87C8}" dt="2024-05-13T03:38:16.099" v="287" actId="20577"/>
          <ac:spMkLst>
            <pc:docMk/>
            <pc:sldMk cId="1295175966" sldId="263"/>
            <ac:spMk id="3" creationId="{385DFE9E-CFFE-8AC9-D9AD-29E9BE5D3F46}"/>
          </ac:spMkLst>
        </pc:spChg>
      </pc:sldChg>
      <pc:sldChg chg="modSp new mod">
        <pc:chgData name="JY Zhang" userId="028756264d8c6cba" providerId="LiveId" clId="{56ED0E94-AB6C-8040-9F5D-9CBF5DFF87C8}" dt="2024-05-08T02:25:51.148" v="7"/>
        <pc:sldMkLst>
          <pc:docMk/>
          <pc:sldMk cId="1635701947" sldId="268"/>
        </pc:sldMkLst>
        <pc:spChg chg="mod">
          <ac:chgData name="JY Zhang" userId="028756264d8c6cba" providerId="LiveId" clId="{56ED0E94-AB6C-8040-9F5D-9CBF5DFF87C8}" dt="2024-05-08T02:25:51.148" v="7"/>
          <ac:spMkLst>
            <pc:docMk/>
            <pc:sldMk cId="1635701947" sldId="268"/>
            <ac:spMk id="2" creationId="{8056B20B-49E2-514C-4A78-3C0864DAD625}"/>
          </ac:spMkLst>
        </pc:spChg>
      </pc:sldChg>
      <pc:sldChg chg="add">
        <pc:chgData name="JY Zhang" userId="028756264d8c6cba" providerId="LiveId" clId="{56ED0E94-AB6C-8040-9F5D-9CBF5DFF87C8}" dt="2024-05-08T02:25:55.510" v="8"/>
        <pc:sldMkLst>
          <pc:docMk/>
          <pc:sldMk cId="814647046" sldId="269"/>
        </pc:sldMkLst>
      </pc:sldChg>
      <pc:sldChg chg="add">
        <pc:chgData name="JY Zhang" userId="028756264d8c6cba" providerId="LiveId" clId="{56ED0E94-AB6C-8040-9F5D-9CBF5DFF87C8}" dt="2024-05-08T02:25:55.982" v="9"/>
        <pc:sldMkLst>
          <pc:docMk/>
          <pc:sldMk cId="1240780456" sldId="270"/>
        </pc:sldMkLst>
      </pc:sldChg>
      <pc:sldChg chg="modSp new mod">
        <pc:chgData name="JY Zhang" userId="028756264d8c6cba" providerId="LiveId" clId="{56ED0E94-AB6C-8040-9F5D-9CBF5DFF87C8}" dt="2024-05-08T02:27:16.713" v="34" actId="20577"/>
        <pc:sldMkLst>
          <pc:docMk/>
          <pc:sldMk cId="3489518020" sldId="271"/>
        </pc:sldMkLst>
        <pc:spChg chg="mod">
          <ac:chgData name="JY Zhang" userId="028756264d8c6cba" providerId="LiveId" clId="{56ED0E94-AB6C-8040-9F5D-9CBF5DFF87C8}" dt="2024-05-08T02:27:16.713" v="34" actId="20577"/>
          <ac:spMkLst>
            <pc:docMk/>
            <pc:sldMk cId="3489518020" sldId="271"/>
            <ac:spMk id="2" creationId="{C2D61D79-0B6F-578E-F3BD-6AEF62CBA74C}"/>
          </ac:spMkLst>
        </pc:spChg>
      </pc:sldChg>
      <pc:sldChg chg="addSp delSp modSp new mod">
        <pc:chgData name="JY Zhang" userId="028756264d8c6cba" providerId="LiveId" clId="{56ED0E94-AB6C-8040-9F5D-9CBF5DFF87C8}" dt="2024-05-08T02:31:38.750" v="65" actId="1076"/>
        <pc:sldMkLst>
          <pc:docMk/>
          <pc:sldMk cId="1566076119" sldId="272"/>
        </pc:sldMkLst>
        <pc:spChg chg="mod">
          <ac:chgData name="JY Zhang" userId="028756264d8c6cba" providerId="LiveId" clId="{56ED0E94-AB6C-8040-9F5D-9CBF5DFF87C8}" dt="2024-05-08T02:28:43.718" v="64" actId="20577"/>
          <ac:spMkLst>
            <pc:docMk/>
            <pc:sldMk cId="1566076119" sldId="272"/>
            <ac:spMk id="2" creationId="{671C865F-4394-50A6-D5AD-0D9EB9918CF7}"/>
          </ac:spMkLst>
        </pc:spChg>
        <pc:spChg chg="del">
          <ac:chgData name="JY Zhang" userId="028756264d8c6cba" providerId="LiveId" clId="{56ED0E94-AB6C-8040-9F5D-9CBF5DFF87C8}" dt="2024-05-08T02:27:35.253" v="36"/>
          <ac:spMkLst>
            <pc:docMk/>
            <pc:sldMk cId="1566076119" sldId="272"/>
            <ac:spMk id="3" creationId="{443BC091-3F42-1D28-D5DB-B8A7104B45C1}"/>
          </ac:spMkLst>
        </pc:spChg>
        <pc:picChg chg="add mod">
          <ac:chgData name="JY Zhang" userId="028756264d8c6cba" providerId="LiveId" clId="{56ED0E94-AB6C-8040-9F5D-9CBF5DFF87C8}" dt="2024-05-08T02:31:38.750" v="65" actId="1076"/>
          <ac:picMkLst>
            <pc:docMk/>
            <pc:sldMk cId="1566076119" sldId="272"/>
            <ac:picMk id="1026" creationId="{4B630E7B-8A2B-A7A2-CE9A-5A8A8F7A0A87}"/>
          </ac:picMkLst>
        </pc:picChg>
      </pc:sldChg>
      <pc:sldChg chg="add">
        <pc:chgData name="JY Zhang" userId="028756264d8c6cba" providerId="LiveId" clId="{56ED0E94-AB6C-8040-9F5D-9CBF5DFF87C8}" dt="2024-05-13T03:29:21.775" v="68"/>
        <pc:sldMkLst>
          <pc:docMk/>
          <pc:sldMk cId="3925251157" sldId="274"/>
        </pc:sldMkLst>
      </pc:sldChg>
      <pc:sldChg chg="modSp new mod">
        <pc:chgData name="JY Zhang" userId="028756264d8c6cba" providerId="LiveId" clId="{56ED0E94-AB6C-8040-9F5D-9CBF5DFF87C8}" dt="2024-05-13T03:38:33.395" v="319"/>
        <pc:sldMkLst>
          <pc:docMk/>
          <pc:sldMk cId="3686607951" sldId="275"/>
        </pc:sldMkLst>
        <pc:spChg chg="mod">
          <ac:chgData name="JY Zhang" userId="028756264d8c6cba" providerId="LiveId" clId="{56ED0E94-AB6C-8040-9F5D-9CBF5DFF87C8}" dt="2024-05-13T03:38:32.542" v="318" actId="20577"/>
          <ac:spMkLst>
            <pc:docMk/>
            <pc:sldMk cId="3686607951" sldId="275"/>
            <ac:spMk id="2" creationId="{74BC6765-8C67-4B4F-D6A9-97563B7A0EB2}"/>
          </ac:spMkLst>
        </pc:spChg>
        <pc:spChg chg="mod">
          <ac:chgData name="JY Zhang" userId="028756264d8c6cba" providerId="LiveId" clId="{56ED0E94-AB6C-8040-9F5D-9CBF5DFF87C8}" dt="2024-05-13T03:38:33.395" v="319"/>
          <ac:spMkLst>
            <pc:docMk/>
            <pc:sldMk cId="3686607951" sldId="275"/>
            <ac:spMk id="3" creationId="{A33E18C5-E1A7-89DB-32D2-7B8004E15E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C496D-59B1-B442-B07D-CBAD64150152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FD4D6-7FE2-8841-BC31-0A1706D645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14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17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15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Target</a:t>
            </a:r>
            <a:r>
              <a:rPr kumimoji="1" lang="zh-CN" altLang="en-US" dirty="0"/>
              <a:t>对象是什么</a:t>
            </a:r>
            <a:endParaRPr kumimoji="1" lang="en-US" altLang="zh-CN" dirty="0"/>
          </a:p>
          <a:p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是什么</a:t>
            </a:r>
            <a:endParaRPr kumimoji="1" lang="en-US" altLang="zh-CN" dirty="0"/>
          </a:p>
          <a:p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manager</a:t>
            </a:r>
            <a:r>
              <a:rPr kumimoji="1" lang="zh-CN" altLang="en-US" dirty="0"/>
              <a:t>是怎么执行的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34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84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FD4D6-7FE2-8841-BC31-0A1706D645CA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95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1B37F-22E7-B67B-62BC-4BA69AF3C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143448-A461-2C26-44DE-A26A051F2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B857F-088F-45C3-02D9-40F74F9D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1C2D4-7C4D-039E-159C-F2DD418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0DDD5-C05B-9E70-02A8-A55D285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61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2C1EF-679C-1CED-5AF3-AB01A57B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E7CB90-0B5C-8B9C-CDFA-0C3216FFA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76965-0902-DC25-0075-A43B8A86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4DA34-27AB-8E32-3BEB-DEFCB26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9BC4A-5536-99B8-7E61-4E597CD4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09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6F44B-F30B-024C-BE7E-B87058A03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769C5-D906-2D1F-00A8-B07B375A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21474-6E6D-FC15-6655-32D51AAD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750D9-6F70-5B28-0858-A958164A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6BC9A-4CA3-1D19-D3A9-A5C881C9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CC7A0-ED9C-4045-AC23-0C7A93B5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81C64-DE6C-4F68-9355-EC72A120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8EBC4-A589-62C2-3291-BFD342E2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69A3D-6099-ED87-52AD-17AC4F26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6A447-998F-5714-FB4E-BF2DE90D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1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A7234-D39F-844C-6CE3-53528C58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E031F-6136-84CD-1875-672AA5FF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15C94-D099-3375-F8AA-9C523052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E355F-C557-1668-813B-2F2137FC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A34DA-E965-7007-D3E2-EAE73F9D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62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C9230-5F9F-173E-3A17-E9BAF940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E2539-6938-57B6-17AB-419B64EB2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751FA-4C2E-82B5-D195-67C5DD115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6524F-8DEF-3874-8D19-5E6D3076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D0A339-BD4A-2D56-DBBB-4733B1AC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64412-B968-5EDF-B878-39165ACA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41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46C2-7B8B-B384-C3EC-550076B8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221C81-EB4B-D603-81ED-DF4DC3D6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B6B0B-748B-799D-3C47-2062D7C98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4C571C-BA8A-7EBC-48C9-26119DE2F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08E4D-057A-7251-8F82-1395189E7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AB7FBC-009A-987E-B304-4D42C88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CFD2E-6AFD-473E-6E28-2B6E6F9F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CDCAE6-8DBE-B308-4BA2-26F1438E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5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CD8C3-3116-198D-DB2A-73284AD1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AB6143-1E12-0F4E-3A09-E7E745D5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EE9D1E-7922-2EFE-B6FC-16A6AEC3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46DBA3-AF89-13CB-0073-B37DD182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532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D828C-488E-C51D-130E-9C4732FA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56C8E7-FD9D-B63E-FD35-83A45CC7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46ADF-9F34-A30F-5518-753CAA6C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34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E28C6-4607-E245-5F56-18EBD633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89989-D23A-B17B-5F97-13447C8B4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CF7BC-C895-0D75-2DE1-88E79CB0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3D5AF-5715-8278-33C5-6498105C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A0224-4DBD-1894-5933-625F0F5E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7603B-1E5B-769E-6350-71508352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88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640BA-CA61-42E5-35B2-B52F8418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0457C9-3B09-6C48-427E-24953F401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C1C8F-E3E9-7AFF-752B-170B06909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BFCAF7-D1E9-0DFE-43F9-02BD3165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D15B96-D48E-0115-814D-7B1C3C6E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CFC16-9CD1-470B-A351-3D079A1D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34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6F1B54-FCE9-B7C9-F86F-791CFC52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9EF26-A8CC-0D8C-D97D-42FEFFF8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E2576-F74E-421C-03C5-BEEA04238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52EE-2F46-6340-AB56-D4288BF7B42C}" type="datetimeFigureOut">
              <a:rPr kumimoji="1" lang="zh-CN" altLang="en-US" smtClean="0"/>
              <a:t>2024/6/17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C2CDE-8BF2-705B-F021-76E1269C8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B5BB0-81D4-CE14-D100-DAC6DE1F5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FAC55-0271-6D46-8917-798F315AD3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21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ang.llvm.org/docs/CrossCompilation.html#target-tri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WritingAnLLVMBackend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NVPTXUsag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lvm.org/docs/NVPTXUs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287D-3ECB-3513-4D73-B8BF70D3A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LLVM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Backend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160572-F8AF-A017-84A9-1F1C9FEDF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zhangjunyu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2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48EC0-F536-130E-88FD-CA2714D5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PTX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9C2A78-AA9B-EE96-F873-7A88C83EE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5982" y="1899197"/>
            <a:ext cx="4494563" cy="435133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7C81C1-E2B8-9A27-8C7A-983528C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1298"/>
            <a:ext cx="1394125" cy="1233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BE2E41-9921-D9E8-BEFC-6CA556259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235" y="2389311"/>
            <a:ext cx="4719572" cy="3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1C153-639F-A61A-FEED-CAF13E17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95" y="328646"/>
            <a:ext cx="2616582" cy="544975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llc</a:t>
            </a:r>
            <a:r>
              <a:rPr kumimoji="1" lang="zh-CN" altLang="en-US" sz="2400" dirty="0"/>
              <a:t>支持的架构列表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0CA26B-0139-DC09-699D-6F518F41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04" y="1022856"/>
            <a:ext cx="2453969" cy="5295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6319D9-EADC-3FDD-5CDD-8E2B29A272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94" b="8225"/>
          <a:stretch/>
        </p:blipFill>
        <p:spPr>
          <a:xfrm>
            <a:off x="8273144" y="282015"/>
            <a:ext cx="2643062" cy="62939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E59AD9-1AB8-23B1-AF54-E39A0715F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889" y="1009787"/>
            <a:ext cx="2698209" cy="53077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D84ECBF-0D6B-287A-723D-3BD0286A2E05}"/>
              </a:ext>
            </a:extLst>
          </p:cNvPr>
          <p:cNvSpPr/>
          <p:nvPr/>
        </p:nvSpPr>
        <p:spPr>
          <a:xfrm>
            <a:off x="806104" y="2348420"/>
            <a:ext cx="2453968" cy="196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9BF381-4D58-62A3-06A4-326CD1D6789D}"/>
              </a:ext>
            </a:extLst>
          </p:cNvPr>
          <p:cNvSpPr/>
          <p:nvPr/>
        </p:nvSpPr>
        <p:spPr>
          <a:xfrm>
            <a:off x="806103" y="4129363"/>
            <a:ext cx="2453967" cy="312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50639B-1A03-A6CB-0599-8E13ADFCAF70}"/>
              </a:ext>
            </a:extLst>
          </p:cNvPr>
          <p:cNvSpPr/>
          <p:nvPr/>
        </p:nvSpPr>
        <p:spPr>
          <a:xfrm>
            <a:off x="5690175" y="945622"/>
            <a:ext cx="625635" cy="293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EDD0DE-FE3C-EAA0-0193-8665A9BE2163}"/>
              </a:ext>
            </a:extLst>
          </p:cNvPr>
          <p:cNvSpPr/>
          <p:nvPr/>
        </p:nvSpPr>
        <p:spPr>
          <a:xfrm>
            <a:off x="9710545" y="258453"/>
            <a:ext cx="625635" cy="293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B74F840-0A9C-A675-FA54-814C0C45C079}"/>
              </a:ext>
            </a:extLst>
          </p:cNvPr>
          <p:cNvSpPr txBox="1">
            <a:spLocks/>
          </p:cNvSpPr>
          <p:nvPr/>
        </p:nvSpPr>
        <p:spPr>
          <a:xfrm>
            <a:off x="4521224" y="328646"/>
            <a:ext cx="2963535" cy="544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/>
              <a:t>对应架构下的处理器</a:t>
            </a:r>
          </a:p>
        </p:txBody>
      </p:sp>
    </p:spTree>
    <p:extLst>
      <p:ext uri="{BB962C8B-B14F-4D97-AF65-F5344CB8AC3E}">
        <p14:creationId xmlns:p14="http://schemas.microsoft.com/office/powerpoint/2010/main" val="237027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87B65-F9FA-99C8-E2FE-E8138DC8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llc</a:t>
            </a:r>
            <a:r>
              <a:rPr kumimoji="1"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DFE9E-CFFE-8AC9-D9AD-29E9BE5D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llc</a:t>
            </a:r>
            <a:r>
              <a:rPr kumimoji="1" lang="zh-CN" altLang="en-US" dirty="0"/>
              <a:t>主要代码位于</a:t>
            </a:r>
            <a:r>
              <a:rPr kumimoji="1" lang="en-US" altLang="zh-CN" dirty="0" err="1"/>
              <a:t>llvm</a:t>
            </a:r>
            <a:r>
              <a:rPr kumimoji="1" lang="en-US" altLang="zh-CN" dirty="0"/>
              <a:t>/tools/llc/llc.cpp</a:t>
            </a:r>
            <a:r>
              <a:rPr kumimoji="1" lang="zh-CN" altLang="en-US" dirty="0"/>
              <a:t>，主函数流程：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目标平台的初始化和注册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Pass</a:t>
            </a:r>
            <a:r>
              <a:rPr kumimoji="1" lang="zh-CN" altLang="en-US" dirty="0"/>
              <a:t>的初始化和注册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命令行参数解析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编译模块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与</a:t>
            </a:r>
            <a:r>
              <a:rPr kumimoji="1" lang="en-US" altLang="zh-CN" dirty="0"/>
              <a:t>AI</a:t>
            </a:r>
            <a:r>
              <a:rPr kumimoji="1" lang="zh-CN" altLang="en-US" dirty="0"/>
              <a:t>编译器使用</a:t>
            </a:r>
            <a:r>
              <a:rPr kumimoji="1" lang="en-US" altLang="zh-CN" dirty="0"/>
              <a:t>LLVM</a:t>
            </a:r>
            <a:r>
              <a:rPr kumimoji="1" lang="zh-CN" altLang="en-US" dirty="0"/>
              <a:t>后端流程相似</a:t>
            </a:r>
          </a:p>
        </p:txBody>
      </p:sp>
    </p:spTree>
    <p:extLst>
      <p:ext uri="{BB962C8B-B14F-4D97-AF65-F5344CB8AC3E}">
        <p14:creationId xmlns:p14="http://schemas.microsoft.com/office/powerpoint/2010/main" val="129517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E8EEF-E8D7-96E6-99CD-4C9556ED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目标平台的初始化和注册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F6AEB44-C80D-3AD6-FCDA-E44F9DBF8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2855027"/>
            <a:ext cx="3903635" cy="1656457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FC3A1A-E817-08B9-44E7-EA8438A7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0143"/>
            <a:ext cx="3314404" cy="6402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8497BB-95D4-9A75-C98D-892935F480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931"/>
          <a:stretch/>
        </p:blipFill>
        <p:spPr>
          <a:xfrm>
            <a:off x="8320847" y="2808974"/>
            <a:ext cx="3142484" cy="291905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0875F78-2A77-FF43-7027-2D005C945277}"/>
              </a:ext>
            </a:extLst>
          </p:cNvPr>
          <p:cNvSpPr/>
          <p:nvPr/>
        </p:nvSpPr>
        <p:spPr>
          <a:xfrm>
            <a:off x="406450" y="3540692"/>
            <a:ext cx="1191718" cy="142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953282-49E1-9D10-49F1-D57E19DDB20F}"/>
              </a:ext>
            </a:extLst>
          </p:cNvPr>
          <p:cNvSpPr/>
          <p:nvPr/>
        </p:nvSpPr>
        <p:spPr>
          <a:xfrm>
            <a:off x="3737524" y="4043269"/>
            <a:ext cx="3177625" cy="308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CF75574-E2EE-B004-B5A7-66775283ADF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598168" y="3611974"/>
            <a:ext cx="2139356" cy="585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BD76DE0-4678-6378-FFCA-0FFC3054EE77}"/>
              </a:ext>
            </a:extLst>
          </p:cNvPr>
          <p:cNvSpPr/>
          <p:nvPr/>
        </p:nvSpPr>
        <p:spPr>
          <a:xfrm>
            <a:off x="8272207" y="2808974"/>
            <a:ext cx="3191124" cy="2904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BE76D2-55ED-D280-24BC-B3843C92186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915149" y="4197403"/>
            <a:ext cx="1357058" cy="63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C3AF120-7E4F-72E9-B7AB-7E708BBA9778}"/>
              </a:ext>
            </a:extLst>
          </p:cNvPr>
          <p:cNvSpPr/>
          <p:nvPr/>
        </p:nvSpPr>
        <p:spPr>
          <a:xfrm>
            <a:off x="3884919" y="3740002"/>
            <a:ext cx="1346641" cy="203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844C548-2146-4E71-6DE5-95E7EA1B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428" y="1957414"/>
            <a:ext cx="3167847" cy="595376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54F2740-CD3C-32B6-5C90-663996AF6BC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554270" y="2541181"/>
            <a:ext cx="3970" cy="1198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CE4DB19-D985-87B7-76EF-6EFEE6BC44E5}"/>
              </a:ext>
            </a:extLst>
          </p:cNvPr>
          <p:cNvSpPr/>
          <p:nvPr/>
        </p:nvSpPr>
        <p:spPr>
          <a:xfrm>
            <a:off x="3518429" y="1945805"/>
            <a:ext cx="3167848" cy="59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961727FE-BD3E-3C56-AE27-BED69591D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822" y="1710131"/>
            <a:ext cx="4080299" cy="1036063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C31A09BA-8071-6DD5-7308-BCC7B7A70E86}"/>
              </a:ext>
            </a:extLst>
          </p:cNvPr>
          <p:cNvSpPr/>
          <p:nvPr/>
        </p:nvSpPr>
        <p:spPr>
          <a:xfrm>
            <a:off x="7946821" y="1726927"/>
            <a:ext cx="4137449" cy="103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A7A2D8E-5FD5-A62C-B5CA-E19E52656C3F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 flipV="1">
            <a:off x="6686277" y="2228163"/>
            <a:ext cx="1260545" cy="1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884E6F8-F5B8-7548-246B-15DD57DF3F0F}"/>
              </a:ext>
            </a:extLst>
          </p:cNvPr>
          <p:cNvSpPr txBox="1"/>
          <p:nvPr/>
        </p:nvSpPr>
        <p:spPr>
          <a:xfrm>
            <a:off x="7889673" y="1521245"/>
            <a:ext cx="1517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AMDGPUTargetInfo.cpp</a:t>
            </a:r>
            <a:endParaRPr lang="zh-CN" altLang="en-US" sz="9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24561B-7344-4127-2EEE-689B8BE6F5DC}"/>
              </a:ext>
            </a:extLst>
          </p:cNvPr>
          <p:cNvSpPr txBox="1"/>
          <p:nvPr/>
        </p:nvSpPr>
        <p:spPr>
          <a:xfrm>
            <a:off x="7889672" y="725545"/>
            <a:ext cx="419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/>
              <a:t>使用 </a:t>
            </a:r>
            <a:r>
              <a:rPr lang="en-US" altLang="zh-CN" sz="1200" dirty="0"/>
              <a:t>RegisterTarget </a:t>
            </a:r>
            <a:r>
              <a:rPr lang="zh-CN" altLang="en-US" sz="1200" dirty="0"/>
              <a:t>模板注册目标对象，所有目标都应声明一个全局目标对象（</a:t>
            </a:r>
            <a:r>
              <a:rPr lang="en-US" altLang="zh-CN" sz="1200" dirty="0"/>
              <a:t>Target</a:t>
            </a:r>
            <a:r>
              <a:rPr lang="zh-CN" altLang="en-US" sz="1200" dirty="0"/>
              <a:t>），用于在注册过程中代表目标，以便其他 </a:t>
            </a:r>
            <a:r>
              <a:rPr lang="en-US" altLang="zh-CN" sz="1200" dirty="0"/>
              <a:t>LLVM </a:t>
            </a:r>
            <a:r>
              <a:rPr lang="zh-CN" altLang="en-US" sz="1200" dirty="0"/>
              <a:t>工具在运行是通过 </a:t>
            </a:r>
            <a:r>
              <a:rPr lang="en-US" altLang="zh-CN" sz="1200" dirty="0"/>
              <a:t>TargetRegistry </a:t>
            </a:r>
            <a:r>
              <a:rPr lang="zh-CN" altLang="en-US" sz="1200" dirty="0"/>
              <a:t>找到并使用该目标后端。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AD7C7D2-0276-8DAF-91F8-B49E6B325075}"/>
              </a:ext>
            </a:extLst>
          </p:cNvPr>
          <p:cNvSpPr txBox="1"/>
          <p:nvPr/>
        </p:nvSpPr>
        <p:spPr>
          <a:xfrm>
            <a:off x="8272207" y="5751735"/>
            <a:ext cx="1517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TargetSelect.h</a:t>
            </a:r>
            <a:endParaRPr lang="zh-CN" altLang="en-US" sz="9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24F13CC-EB61-12BE-E763-CA0C6D6A587C}"/>
              </a:ext>
            </a:extLst>
          </p:cNvPr>
          <p:cNvSpPr txBox="1"/>
          <p:nvPr/>
        </p:nvSpPr>
        <p:spPr>
          <a:xfrm>
            <a:off x="8705755" y="5983885"/>
            <a:ext cx="261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/>
              <a:t>初始化</a:t>
            </a:r>
            <a:r>
              <a:rPr lang="en-US" altLang="zh-CN" sz="1200" dirty="0"/>
              <a:t>AMDGPU</a:t>
            </a:r>
            <a:r>
              <a:rPr lang="zh-CN" altLang="en-US" sz="1200" dirty="0"/>
              <a:t>后端特有的</a:t>
            </a:r>
            <a:r>
              <a:rPr lang="en-US" altLang="zh-CN" sz="1200" dirty="0"/>
              <a:t>Pass</a:t>
            </a:r>
            <a:endParaRPr lang="zh-CN" altLang="en-US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284B8BC-9212-8B42-4A78-0D839E5A6C33}"/>
              </a:ext>
            </a:extLst>
          </p:cNvPr>
          <p:cNvSpPr txBox="1"/>
          <p:nvPr/>
        </p:nvSpPr>
        <p:spPr>
          <a:xfrm>
            <a:off x="288378" y="4113757"/>
            <a:ext cx="272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LLVM</a:t>
            </a:r>
            <a:r>
              <a:rPr lang="zh-CN" altLang="en-US" sz="1200" dirty="0"/>
              <a:t>将各个后端特性通过不同的接口注册，使得某些客户端或者工具可能希望仅链接目标的某些部分功能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90DA076-C391-1C42-CFA2-F4AAB62A5241}"/>
              </a:ext>
            </a:extLst>
          </p:cNvPr>
          <p:cNvSpPr txBox="1"/>
          <p:nvPr/>
        </p:nvSpPr>
        <p:spPr>
          <a:xfrm>
            <a:off x="0" y="3155426"/>
            <a:ext cx="1517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llc.cpp::main</a:t>
            </a:r>
          </a:p>
        </p:txBody>
      </p:sp>
    </p:spTree>
    <p:extLst>
      <p:ext uri="{BB962C8B-B14F-4D97-AF65-F5344CB8AC3E}">
        <p14:creationId xmlns:p14="http://schemas.microsoft.com/office/powerpoint/2010/main" val="140290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F695-C5EB-F730-0404-7520044D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</a:t>
            </a:r>
            <a:r>
              <a:rPr lang="zh-CN" altLang="en-US" dirty="0"/>
              <a:t>的初始化和注册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2A737C-4E96-EE8F-9B4B-516DA019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3" y="2639734"/>
            <a:ext cx="3075173" cy="20951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0B21CA-3282-165D-21C4-EE27C04848FB}"/>
              </a:ext>
            </a:extLst>
          </p:cNvPr>
          <p:cNvSpPr txBox="1"/>
          <p:nvPr/>
        </p:nvSpPr>
        <p:spPr>
          <a:xfrm>
            <a:off x="137703" y="2408902"/>
            <a:ext cx="1254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llc.cpp::main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F0494-7C33-0A3E-1ACB-2A90A78BB6B6}"/>
              </a:ext>
            </a:extLst>
          </p:cNvPr>
          <p:cNvSpPr txBox="1"/>
          <p:nvPr/>
        </p:nvSpPr>
        <p:spPr>
          <a:xfrm>
            <a:off x="1351" y="4819520"/>
            <a:ext cx="359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/>
              <a:t>完成目标初始化和注册后，</a:t>
            </a:r>
            <a:r>
              <a:rPr lang="en-US" altLang="zh-CN" sz="1200" dirty="0"/>
              <a:t>llc </a:t>
            </a:r>
            <a:r>
              <a:rPr lang="zh-CN" altLang="en-US" sz="1200" dirty="0"/>
              <a:t>通过 </a:t>
            </a:r>
            <a:r>
              <a:rPr lang="en-US" altLang="zh-CN" sz="1200" dirty="0"/>
              <a:t>PassRegistry </a:t>
            </a:r>
            <a:r>
              <a:rPr lang="zh-CN" altLang="en-US" sz="1200" dirty="0"/>
              <a:t>类，在 </a:t>
            </a:r>
            <a:r>
              <a:rPr lang="en-US" altLang="zh-CN" sz="1200" dirty="0"/>
              <a:t>llc </a:t>
            </a:r>
            <a:r>
              <a:rPr lang="zh-CN" altLang="en-US" sz="1200" dirty="0"/>
              <a:t>启动时管理</a:t>
            </a:r>
            <a:r>
              <a:rPr lang="en-US" altLang="zh-CN" sz="1200" dirty="0"/>
              <a:t>pass</a:t>
            </a:r>
            <a:r>
              <a:rPr lang="zh-CN" altLang="en-US" sz="1200" dirty="0"/>
              <a:t>子系统的注册和初始化，并辅助 </a:t>
            </a:r>
            <a:r>
              <a:rPr lang="en-US" altLang="zh-CN" sz="1200" dirty="0"/>
              <a:t>PassManager </a:t>
            </a:r>
            <a:r>
              <a:rPr lang="zh-CN" altLang="en-US" sz="1200" dirty="0"/>
              <a:t>处理不同</a:t>
            </a:r>
            <a:r>
              <a:rPr lang="en-US" altLang="zh-CN" sz="1200" dirty="0"/>
              <a:t>pass</a:t>
            </a:r>
            <a:r>
              <a:rPr lang="zh-CN" altLang="en-US" sz="1200" dirty="0"/>
              <a:t>之间的依赖关系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284F9D-B9A9-9A95-FC7E-FBC5D1F77844}"/>
              </a:ext>
            </a:extLst>
          </p:cNvPr>
          <p:cNvSpPr/>
          <p:nvPr/>
        </p:nvSpPr>
        <p:spPr>
          <a:xfrm>
            <a:off x="527100" y="3083874"/>
            <a:ext cx="1254047" cy="109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9F10444-7FD8-B398-39D2-37E8882D240D}"/>
              </a:ext>
            </a:extLst>
          </p:cNvPr>
          <p:cNvCxnSpPr>
            <a:cxnSpLocks/>
          </p:cNvCxnSpPr>
          <p:nvPr/>
        </p:nvCxnSpPr>
        <p:spPr>
          <a:xfrm>
            <a:off x="1781147" y="3134875"/>
            <a:ext cx="1941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5673E1E3-987E-A639-B881-4D4E7CDB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32" y="2603919"/>
            <a:ext cx="3340101" cy="12538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2A0C28-A957-1EF3-6615-62A5EE85768C}"/>
              </a:ext>
            </a:extLst>
          </p:cNvPr>
          <p:cNvSpPr txBox="1"/>
          <p:nvPr/>
        </p:nvSpPr>
        <p:spPr>
          <a:xfrm>
            <a:off x="7526264" y="1521505"/>
            <a:ext cx="239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CodeGen/AtomicExpandPass.cpp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370F33-DF2D-7D17-8E8C-7AC7DC4621E1}"/>
              </a:ext>
            </a:extLst>
          </p:cNvPr>
          <p:cNvSpPr/>
          <p:nvPr/>
        </p:nvSpPr>
        <p:spPr>
          <a:xfrm>
            <a:off x="3722931" y="2649353"/>
            <a:ext cx="3340101" cy="1208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88C0695-F820-C5C2-9B62-BA8AC49BA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265" y="3641761"/>
            <a:ext cx="4042198" cy="268061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740DF62-1429-8AF5-1DD5-53106A109659}"/>
              </a:ext>
            </a:extLst>
          </p:cNvPr>
          <p:cNvSpPr/>
          <p:nvPr/>
        </p:nvSpPr>
        <p:spPr>
          <a:xfrm>
            <a:off x="7526265" y="5649580"/>
            <a:ext cx="4145035" cy="567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1785C7F-21D2-2D01-ACC3-F4D56B84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264" y="1752337"/>
            <a:ext cx="4042199" cy="85677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D95F593-6E1F-0321-3DF3-F6E3100F67CA}"/>
              </a:ext>
            </a:extLst>
          </p:cNvPr>
          <p:cNvSpPr/>
          <p:nvPr/>
        </p:nvSpPr>
        <p:spPr>
          <a:xfrm>
            <a:off x="7526264" y="2281234"/>
            <a:ext cx="4042199" cy="367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476743F-7ED1-C494-3098-D90598184C35}"/>
              </a:ext>
            </a:extLst>
          </p:cNvPr>
          <p:cNvCxnSpPr>
            <a:cxnSpLocks/>
          </p:cNvCxnSpPr>
          <p:nvPr/>
        </p:nvCxnSpPr>
        <p:spPr>
          <a:xfrm flipV="1">
            <a:off x="7063032" y="2402977"/>
            <a:ext cx="463232" cy="678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A266647-7B15-CD49-286F-8FC6D2A65BE7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9547364" y="2648962"/>
            <a:ext cx="0" cy="992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BB9DF50-821A-ACF4-0629-56EBF1E6F4E4}"/>
              </a:ext>
            </a:extLst>
          </p:cNvPr>
          <p:cNvSpPr txBox="1"/>
          <p:nvPr/>
        </p:nvSpPr>
        <p:spPr>
          <a:xfrm>
            <a:off x="3722931" y="3983778"/>
            <a:ext cx="336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/>
              <a:t>初始化并注册代码生成要用到的</a:t>
            </a:r>
            <a:r>
              <a:rPr lang="en-US" altLang="zh-CN" sz="1200" dirty="0"/>
              <a:t>pass</a:t>
            </a:r>
            <a:r>
              <a:rPr lang="zh-CN" altLang="en-US" sz="1200" dirty="0"/>
              <a:t>，包括活跃期生存分析</a:t>
            </a:r>
            <a:r>
              <a:rPr lang="en-US" altLang="zh-CN" sz="1200" dirty="0"/>
              <a:t>pass</a:t>
            </a:r>
            <a:r>
              <a:rPr lang="zh-CN" altLang="en-US" sz="1200" dirty="0"/>
              <a:t>、</a:t>
            </a:r>
            <a:r>
              <a:rPr lang="en-US" altLang="zh-CN" sz="1200" dirty="0"/>
              <a:t>intrinsic</a:t>
            </a:r>
            <a:r>
              <a:rPr lang="zh-CN" altLang="en-US" sz="1200" dirty="0"/>
              <a:t>降级</a:t>
            </a:r>
            <a:r>
              <a:rPr lang="en-US" altLang="zh-CN" sz="1200" dirty="0"/>
              <a:t>pass</a:t>
            </a:r>
            <a:r>
              <a:rPr lang="zh-CN" altLang="en-US" sz="1200" dirty="0"/>
              <a:t>、寄存器分配</a:t>
            </a:r>
            <a:r>
              <a:rPr lang="en-US" altLang="zh-CN" sz="1200" dirty="0"/>
              <a:t>pass</a:t>
            </a:r>
            <a:r>
              <a:rPr lang="zh-CN" altLang="en-US" sz="1200" dirty="0"/>
              <a:t>等，这些</a:t>
            </a:r>
            <a:r>
              <a:rPr lang="en-US" altLang="zh-CN" sz="1200" dirty="0"/>
              <a:t>pass</a:t>
            </a:r>
            <a:r>
              <a:rPr lang="zh-CN" altLang="en-US" sz="1200" dirty="0"/>
              <a:t>都链接到</a:t>
            </a:r>
            <a:r>
              <a:rPr lang="en-US" altLang="zh-CN" sz="1200" dirty="0"/>
              <a:t>CodeGen</a:t>
            </a:r>
            <a:r>
              <a:rPr lang="zh-CN" altLang="en-US" sz="1200" dirty="0"/>
              <a:t>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B09CAD7-51E9-E26C-A93F-3963C640B297}"/>
              </a:ext>
            </a:extLst>
          </p:cNvPr>
          <p:cNvSpPr txBox="1"/>
          <p:nvPr/>
        </p:nvSpPr>
        <p:spPr>
          <a:xfrm>
            <a:off x="3722931" y="2384652"/>
            <a:ext cx="1254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CodeGen.cpp</a:t>
            </a:r>
          </a:p>
        </p:txBody>
      </p:sp>
    </p:spTree>
    <p:extLst>
      <p:ext uri="{BB962C8B-B14F-4D97-AF65-F5344CB8AC3E}">
        <p14:creationId xmlns:p14="http://schemas.microsoft.com/office/powerpoint/2010/main" val="275695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B50AA-2C76-48DE-057F-5BF6226C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命令行参数解析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FAB60-6663-5239-8FFE-1622CB91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采用</a:t>
            </a:r>
            <a:r>
              <a:rPr lang="en-US" altLang="zh-CN" dirty="0" err="1"/>
              <a:t>CommandLine</a:t>
            </a:r>
            <a:r>
              <a:rPr lang="zh-CN" altLang="en-US" dirty="0"/>
              <a:t>库处理命令行选项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4CEA4F-3494-52FE-8DB9-D74CCEAA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3" y="2574679"/>
            <a:ext cx="552527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9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D889E-E5F2-B0E5-0DB3-9196A853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BF673-B220-2DE1-52EA-C0D80B52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IR</a:t>
            </a:r>
            <a:r>
              <a:rPr lang="zh-CN" altLang="en-US" dirty="0"/>
              <a:t>模块功能由</a:t>
            </a:r>
            <a:r>
              <a:rPr lang="en-US" altLang="zh-CN" dirty="0"/>
              <a:t>compileModule()</a:t>
            </a:r>
            <a:r>
              <a:rPr lang="zh-CN" altLang="en-US" dirty="0"/>
              <a:t>函数完成：</a:t>
            </a:r>
            <a:r>
              <a:rPr lang="en-US" altLang="zh-CN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解析</a:t>
            </a:r>
            <a:r>
              <a:rPr lang="en-US" altLang="zh-CN" dirty="0"/>
              <a:t>IR</a:t>
            </a:r>
            <a:r>
              <a:rPr lang="zh-CN" altLang="en-US" dirty="0"/>
              <a:t>模块，得到</a:t>
            </a:r>
            <a:r>
              <a:rPr lang="en-US" altLang="zh-CN" dirty="0"/>
              <a:t>Module</a:t>
            </a:r>
            <a:r>
              <a:rPr lang="zh-CN" altLang="en-US" dirty="0"/>
              <a:t>对象的指针；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获得优化级别设置，构造目标选项，构造</a:t>
            </a:r>
            <a:r>
              <a:rPr lang="en-US" altLang="zh-CN" dirty="0"/>
              <a:t>TargetMachine</a:t>
            </a:r>
            <a:r>
              <a:rPr lang="zh-CN" altLang="en-US" dirty="0"/>
              <a:t>对象指针；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定义</a:t>
            </a:r>
            <a:r>
              <a:rPr lang="en-US" altLang="zh-CN" dirty="0"/>
              <a:t>pass</a:t>
            </a:r>
            <a:r>
              <a:rPr lang="zh-CN" altLang="en-US" dirty="0"/>
              <a:t>管理器对象，并添加</a:t>
            </a:r>
            <a:r>
              <a:rPr lang="en-US" altLang="zh-CN" dirty="0"/>
              <a:t>AsmPrinter</a:t>
            </a:r>
            <a:r>
              <a:rPr lang="zh-CN" altLang="en-US" dirty="0"/>
              <a:t>等代码生成相关</a:t>
            </a:r>
            <a:r>
              <a:rPr lang="en-US" altLang="zh-CN" dirty="0"/>
              <a:t>pass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运行</a:t>
            </a:r>
            <a:r>
              <a:rPr lang="en-US" altLang="zh-CN" dirty="0"/>
              <a:t>pass</a:t>
            </a:r>
            <a:r>
              <a:rPr lang="zh-CN" altLang="en-US" dirty="0"/>
              <a:t>管理器，通过后端代码生成流程输出汇编代码或二进制代码；</a:t>
            </a:r>
            <a:endParaRPr lang="en-US" altLang="zh-CN" dirty="0"/>
          </a:p>
          <a:p>
            <a:r>
              <a:rPr lang="en-US" altLang="zh-CN" dirty="0" err="1"/>
              <a:t>llc</a:t>
            </a:r>
            <a:r>
              <a:rPr lang="zh-CN" altLang="en-US" dirty="0"/>
              <a:t>可以处理两种格式的</a:t>
            </a:r>
            <a:r>
              <a:rPr lang="en-US" altLang="zh-CN" dirty="0"/>
              <a:t>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.</a:t>
            </a:r>
            <a:r>
              <a:rPr lang="en-US" altLang="zh-CN" dirty="0" err="1"/>
              <a:t>ll</a:t>
            </a:r>
            <a:r>
              <a:rPr lang="zh-CN" altLang="en-US" dirty="0"/>
              <a:t>的</a:t>
            </a:r>
            <a:r>
              <a:rPr lang="en-US" altLang="zh-CN" dirty="0"/>
              <a:t>LLVM IR</a:t>
            </a:r>
            <a:r>
              <a:rPr lang="zh-CN" altLang="en-US" dirty="0"/>
              <a:t>：调用</a:t>
            </a:r>
            <a:r>
              <a:rPr lang="en-US" altLang="zh-CN" dirty="0"/>
              <a:t>parseIRFile</a:t>
            </a:r>
            <a:r>
              <a:rPr lang="zh-CN" altLang="en-US" dirty="0"/>
              <a:t>函数解析；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.mir</a:t>
            </a:r>
            <a:r>
              <a:rPr lang="zh-CN" altLang="en-US" dirty="0"/>
              <a:t>的</a:t>
            </a:r>
            <a:r>
              <a:rPr lang="en-US" altLang="zh-CN" dirty="0"/>
              <a:t>MIR</a:t>
            </a:r>
            <a:r>
              <a:rPr lang="zh-CN" altLang="en-US" dirty="0"/>
              <a:t>：调用</a:t>
            </a:r>
            <a:r>
              <a:rPr lang="en-US" altLang="zh-CN" dirty="0"/>
              <a:t>parseIRModule</a:t>
            </a:r>
            <a:r>
              <a:rPr lang="zh-CN" altLang="en-US" dirty="0"/>
              <a:t>函数解析；</a:t>
            </a:r>
            <a:endParaRPr lang="en-US" altLang="zh-CN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MIR</a:t>
            </a:r>
            <a:r>
              <a:rPr lang="zh-CN" altLang="en-US" dirty="0"/>
              <a:t>是一种机器相关的可读</a:t>
            </a:r>
            <a:r>
              <a:rPr lang="en-US" altLang="zh-CN" dirty="0"/>
              <a:t>IR</a:t>
            </a:r>
            <a:r>
              <a:rPr lang="zh-CN" altLang="en-US" dirty="0"/>
              <a:t>，主要用于测试</a:t>
            </a:r>
            <a:r>
              <a:rPr lang="en-US" altLang="zh-CN" dirty="0"/>
              <a:t>LLVM</a:t>
            </a:r>
            <a:r>
              <a:rPr lang="zh-CN" altLang="en-US" dirty="0"/>
              <a:t>中的代码生成</a:t>
            </a:r>
            <a:r>
              <a:rPr lang="en-US" altLang="zh-CN" dirty="0"/>
              <a:t>pass</a:t>
            </a:r>
            <a:r>
              <a:rPr lang="zh-CN" altLang="en-US" dirty="0"/>
              <a:t>（不关注）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587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D889E-E5F2-B0E5-0DB3-9196A853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BF673-B220-2DE1-52EA-C0D80B52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解析</a:t>
            </a:r>
            <a:r>
              <a:rPr lang="en-US" altLang="zh-CN" dirty="0"/>
              <a:t>IR</a:t>
            </a:r>
            <a:r>
              <a:rPr lang="zh-CN" altLang="en-US" dirty="0"/>
              <a:t>模块，得到</a:t>
            </a:r>
            <a:r>
              <a:rPr lang="en-US" altLang="zh-CN" dirty="0"/>
              <a:t>Module</a:t>
            </a:r>
            <a:r>
              <a:rPr lang="zh-CN" altLang="en-US" dirty="0"/>
              <a:t>对象的指针；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Parse</a:t>
            </a:r>
            <a:r>
              <a:rPr lang="zh-CN" altLang="en-US" dirty="0"/>
              <a:t>函数在</a:t>
            </a:r>
            <a:r>
              <a:rPr lang="en-US" altLang="zh-CN" dirty="0"/>
              <a:t>IRReader</a:t>
            </a:r>
            <a:r>
              <a:rPr lang="zh-CN" altLang="en-US" dirty="0"/>
              <a:t>、</a:t>
            </a:r>
            <a:r>
              <a:rPr lang="en-US" altLang="zh-CN" dirty="0"/>
              <a:t>BitCodeReader</a:t>
            </a:r>
            <a:r>
              <a:rPr lang="zh-CN" altLang="en-US" dirty="0"/>
              <a:t>中实现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IR</a:t>
            </a:r>
            <a:r>
              <a:rPr lang="zh-CN" altLang="en-US" dirty="0"/>
              <a:t>文件的解析结果是</a:t>
            </a:r>
            <a:r>
              <a:rPr lang="en-US" altLang="zh-CN" dirty="0"/>
              <a:t>LLVM Module</a:t>
            </a:r>
            <a:r>
              <a:rPr lang="zh-CN" altLang="en-US" dirty="0"/>
              <a:t>对象指针；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LLVM Module</a:t>
            </a:r>
            <a:r>
              <a:rPr lang="zh-CN" altLang="en-US" dirty="0"/>
              <a:t>是</a:t>
            </a:r>
            <a:r>
              <a:rPr lang="en-US" altLang="zh-CN" dirty="0"/>
              <a:t>IR</a:t>
            </a:r>
            <a:r>
              <a:rPr lang="zh-CN" altLang="en-US" dirty="0"/>
              <a:t>对象的顶层容器，包含变量、函数、依赖库、符号表、目标数据布局、目标三元组等；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49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D889E-E5F2-B0E5-0DB3-9196A853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BF673-B220-2DE1-52EA-C0D80B52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953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获得优化级别设置，构造目标选项，构造</a:t>
            </a:r>
            <a:r>
              <a:rPr lang="en-US" altLang="zh-CN" dirty="0"/>
              <a:t>TargetMachine</a:t>
            </a:r>
            <a:r>
              <a:rPr lang="zh-CN" altLang="en-US" dirty="0"/>
              <a:t>对象指针；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LLVM Module</a:t>
            </a:r>
            <a:r>
              <a:rPr lang="zh-CN" altLang="en-US" dirty="0"/>
              <a:t>对象的智能指针，调用</a:t>
            </a:r>
            <a:r>
              <a:rPr lang="en-US" altLang="zh-CN" dirty="0" err="1"/>
              <a:t>setTargetTriple</a:t>
            </a:r>
            <a:r>
              <a:rPr lang="zh-CN" altLang="en-US" dirty="0"/>
              <a:t>函数，以</a:t>
            </a:r>
            <a:r>
              <a:rPr lang="en-US" altLang="zh-CN" dirty="0" err="1"/>
              <a:t>llc</a:t>
            </a:r>
            <a:r>
              <a:rPr lang="zh-CN" altLang="en-US" dirty="0"/>
              <a:t>命令行选项</a:t>
            </a:r>
            <a:r>
              <a:rPr lang="en-US" altLang="zh-CN" dirty="0" err="1"/>
              <a:t>mtriple</a:t>
            </a:r>
            <a:r>
              <a:rPr lang="zh-CN" altLang="en-US" dirty="0"/>
              <a:t>的值覆盖</a:t>
            </a:r>
            <a:r>
              <a:rPr lang="en-US" altLang="zh-CN" dirty="0"/>
              <a:t>IR</a:t>
            </a:r>
            <a:r>
              <a:rPr lang="zh-CN" altLang="en-US" dirty="0"/>
              <a:t>文件中指定的目标三元组，并以此目标三元组构造</a:t>
            </a:r>
            <a:r>
              <a:rPr lang="en-US" altLang="zh-CN" dirty="0"/>
              <a:t>Target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得到目标三元组后，</a:t>
            </a:r>
            <a:r>
              <a:rPr lang="en-US" altLang="zh-CN" dirty="0" err="1"/>
              <a:t>llc</a:t>
            </a:r>
            <a:r>
              <a:rPr lang="zh-CN" altLang="en-US" dirty="0"/>
              <a:t>调用</a:t>
            </a:r>
            <a:r>
              <a:rPr lang="en-US" altLang="zh-CN" dirty="0" err="1"/>
              <a:t>TargetRegistry</a:t>
            </a:r>
            <a:r>
              <a:rPr lang="en-US" altLang="zh-CN" dirty="0"/>
              <a:t>::</a:t>
            </a:r>
            <a:r>
              <a:rPr lang="en-US" altLang="zh-CN" dirty="0" err="1"/>
              <a:t>lookupTarget</a:t>
            </a:r>
            <a:r>
              <a:rPr lang="zh-CN" altLang="en-US" dirty="0"/>
              <a:t>方法，根据架构名称</a:t>
            </a:r>
            <a:r>
              <a:rPr lang="en-US" altLang="zh-CN" dirty="0" err="1"/>
              <a:t>MArch</a:t>
            </a:r>
            <a:r>
              <a:rPr lang="zh-CN" altLang="en-US" dirty="0"/>
              <a:t>和目标三元组查找全局目标对象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以上述数据为参数构造</a:t>
            </a:r>
            <a:r>
              <a:rPr lang="en-US" altLang="zh-CN" dirty="0"/>
              <a:t>TargetMachine</a:t>
            </a:r>
            <a:r>
              <a:rPr lang="zh-CN" altLang="en-US" dirty="0"/>
              <a:t>对象指针</a:t>
            </a:r>
            <a:r>
              <a:rPr lang="en-US" altLang="zh-CN" dirty="0"/>
              <a:t>Target</a:t>
            </a:r>
            <a:r>
              <a:rPr lang="zh-CN" altLang="en-US" dirty="0"/>
              <a:t>，</a:t>
            </a:r>
            <a:r>
              <a:rPr lang="en-US" altLang="zh-CN" dirty="0"/>
              <a:t>TargetMachine</a:t>
            </a:r>
            <a:r>
              <a:rPr lang="zh-CN" altLang="en-US" dirty="0"/>
              <a:t>是对目标机器完整描述的接口，所有对目标机器相关信息的访问都需要通过这个接口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3209CF-7103-43D2-06AD-48FAB36C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603" y="4475111"/>
            <a:ext cx="4251319" cy="298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F2D1B5-2B97-0BAA-EA83-D5A72374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21" y="3236765"/>
            <a:ext cx="3335967" cy="2983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034C7F-444C-47A9-742B-1C2A87640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603" y="5995696"/>
            <a:ext cx="4251319" cy="29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2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581E-AD40-D89F-E900-6E3D5923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D074B-10F9-62A4-CF11-A92D12FC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定义</a:t>
            </a:r>
            <a:r>
              <a:rPr lang="en-US" altLang="zh-CN" dirty="0"/>
              <a:t>pass</a:t>
            </a:r>
            <a:r>
              <a:rPr lang="zh-CN" altLang="en-US" dirty="0"/>
              <a:t>管理器对象，并添加</a:t>
            </a:r>
            <a:r>
              <a:rPr lang="en-US" altLang="zh-CN" dirty="0"/>
              <a:t>AsmPrinter</a:t>
            </a:r>
            <a:r>
              <a:rPr lang="zh-CN" altLang="en-US" dirty="0"/>
              <a:t>等代码生成相关</a:t>
            </a:r>
            <a:r>
              <a:rPr lang="en-US" altLang="zh-CN" dirty="0"/>
              <a:t>pass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 err="1"/>
              <a:t>addPassesToEmitFile</a:t>
            </a:r>
            <a:r>
              <a:rPr lang="zh-CN" altLang="en-US" dirty="0"/>
              <a:t>函数的作用是向</a:t>
            </a:r>
            <a:r>
              <a:rPr lang="en-US" altLang="zh-CN" dirty="0"/>
              <a:t>pass</a:t>
            </a:r>
            <a:r>
              <a:rPr lang="zh-CN" altLang="en-US" dirty="0"/>
              <a:t>管理器添加</a:t>
            </a:r>
            <a:r>
              <a:rPr lang="en-US" altLang="zh-CN" dirty="0"/>
              <a:t>pass</a:t>
            </a:r>
            <a:r>
              <a:rPr lang="zh-CN" altLang="en-US" dirty="0"/>
              <a:t>，然后通过后端代码生成流程，输出指定类型的汇编或对象文件</a:t>
            </a:r>
            <a:endParaRPr lang="en-US" altLang="zh-CN" dirty="0"/>
          </a:p>
          <a:p>
            <a:pPr lvl="2"/>
            <a:r>
              <a:rPr lang="en-US" altLang="zh-CN" dirty="0" err="1"/>
              <a:t>CGFT_objectFile</a:t>
            </a:r>
            <a:endParaRPr lang="en-US" altLang="zh-CN" dirty="0"/>
          </a:p>
          <a:p>
            <a:pPr lvl="2"/>
            <a:r>
              <a:rPr lang="en-US" altLang="zh-CN" dirty="0" err="1"/>
              <a:t>CGFT_AssemblyFile</a:t>
            </a:r>
            <a:endParaRPr lang="en-US" altLang="zh-CN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2F7F3-BA86-7552-9BFF-9606B28F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28" y="4879006"/>
            <a:ext cx="5246445" cy="8177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6A68C0-8676-0159-0236-FC083458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60" y="4367415"/>
            <a:ext cx="4787852" cy="42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5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421E2-798A-432D-926C-47918F66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编译器代码生成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26227-81C3-44E0-9ED3-1E118313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177" y="3445078"/>
            <a:ext cx="8092023" cy="294132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编译器的最后一个步骤</a:t>
            </a:r>
            <a:endParaRPr lang="en-US" altLang="zh-CN" sz="2400" dirty="0"/>
          </a:p>
          <a:p>
            <a:r>
              <a:rPr lang="zh-CN" altLang="en-US" sz="2400" dirty="0"/>
              <a:t>输入：经过前端</a:t>
            </a:r>
            <a:r>
              <a:rPr lang="en-US" altLang="zh-CN" sz="2400" dirty="0"/>
              <a:t>+</a:t>
            </a:r>
            <a:r>
              <a:rPr lang="zh-CN" altLang="en-US" sz="2400" dirty="0"/>
              <a:t>代码优化后生成的中间表示，即</a:t>
            </a:r>
            <a:r>
              <a:rPr lang="en-US" altLang="zh-CN" sz="2400" dirty="0"/>
              <a:t>IR</a:t>
            </a:r>
          </a:p>
          <a:p>
            <a:r>
              <a:rPr lang="zh-CN" altLang="en-US" sz="2400" dirty="0"/>
              <a:t>输出：汇编</a:t>
            </a:r>
            <a:r>
              <a:rPr lang="en-US" altLang="zh-CN" sz="2400" dirty="0"/>
              <a:t>or</a:t>
            </a:r>
            <a:r>
              <a:rPr lang="zh-CN" altLang="en-US" sz="2400" dirty="0"/>
              <a:t>目标程序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23920-8C50-4B20-8422-9E160E7B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28" y="1690688"/>
            <a:ext cx="713954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51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F581E-AD40-D89F-E900-6E3D5923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D074B-10F9-62A4-CF11-A92D12FC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运行</a:t>
            </a:r>
            <a:r>
              <a:rPr lang="en-US" altLang="zh-CN" dirty="0"/>
              <a:t>pass</a:t>
            </a:r>
            <a:r>
              <a:rPr lang="zh-CN" altLang="en-US" dirty="0"/>
              <a:t>管理器，通过后端代码生成流程输出汇编代码或二进制代码；</a:t>
            </a:r>
            <a:endParaRPr lang="en-US" altLang="zh-CN" dirty="0"/>
          </a:p>
          <a:p>
            <a:pPr lvl="1"/>
            <a:r>
              <a:rPr lang="en-US" altLang="zh-CN" dirty="0"/>
              <a:t>compileModule</a:t>
            </a:r>
            <a:r>
              <a:rPr lang="zh-CN" altLang="en-US" dirty="0"/>
              <a:t>函数调用</a:t>
            </a:r>
            <a:r>
              <a:rPr lang="en-US" altLang="zh-CN" dirty="0"/>
              <a:t>pass</a:t>
            </a:r>
            <a:r>
              <a:rPr lang="zh-CN" altLang="en-US" dirty="0"/>
              <a:t>管理器的</a:t>
            </a:r>
            <a:r>
              <a:rPr lang="en-US" altLang="zh-CN" dirty="0"/>
              <a:t>run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运行已经添加到</a:t>
            </a:r>
            <a:r>
              <a:rPr lang="en-US" altLang="zh-CN" dirty="0"/>
              <a:t>pass</a:t>
            </a:r>
            <a:r>
              <a:rPr lang="zh-CN" altLang="en-US" dirty="0"/>
              <a:t>管理器中的所有</a:t>
            </a:r>
            <a:r>
              <a:rPr lang="en-US" altLang="zh-CN" dirty="0"/>
              <a:t>pass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5E977F-55EE-32FC-79A0-4F0B88BC3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6" y="3983203"/>
            <a:ext cx="1867161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F5149-DB4C-C533-7259-56010CBD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059"/>
            <a:ext cx="10548257" cy="658132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简单例子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550CEF-DD1E-B8A8-F056-D7B26A417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19" y="193599"/>
            <a:ext cx="4910365" cy="64708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695ABA-DCBC-28FB-0BE8-1046BB8CDFB8}"/>
              </a:ext>
            </a:extLst>
          </p:cNvPr>
          <p:cNvSpPr/>
          <p:nvPr/>
        </p:nvSpPr>
        <p:spPr>
          <a:xfrm>
            <a:off x="3482519" y="185208"/>
            <a:ext cx="4910365" cy="32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D821B5-E08C-EA79-09A9-4D4F4BABF40E}"/>
              </a:ext>
            </a:extLst>
          </p:cNvPr>
          <p:cNvSpPr/>
          <p:nvPr/>
        </p:nvSpPr>
        <p:spPr>
          <a:xfrm>
            <a:off x="3482519" y="657527"/>
            <a:ext cx="4910365" cy="32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2C4BE5-C668-52F2-3011-CE270E496AEF}"/>
              </a:ext>
            </a:extLst>
          </p:cNvPr>
          <p:cNvSpPr/>
          <p:nvPr/>
        </p:nvSpPr>
        <p:spPr>
          <a:xfrm>
            <a:off x="3482518" y="2486327"/>
            <a:ext cx="4910365" cy="32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C53B58-6E36-3B36-C9AB-78A3A32345B4}"/>
              </a:ext>
            </a:extLst>
          </p:cNvPr>
          <p:cNvSpPr/>
          <p:nvPr/>
        </p:nvSpPr>
        <p:spPr>
          <a:xfrm>
            <a:off x="3482517" y="4604884"/>
            <a:ext cx="4910365" cy="1012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8AC38D-9A00-11DB-309A-247174F24C12}"/>
              </a:ext>
            </a:extLst>
          </p:cNvPr>
          <p:cNvSpPr/>
          <p:nvPr/>
        </p:nvSpPr>
        <p:spPr>
          <a:xfrm>
            <a:off x="3482516" y="5747687"/>
            <a:ext cx="4910365" cy="326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C59F6B-D8A0-47A3-27DE-24B52810AA6B}"/>
              </a:ext>
            </a:extLst>
          </p:cNvPr>
          <p:cNvSpPr txBox="1"/>
          <p:nvPr/>
        </p:nvSpPr>
        <p:spPr>
          <a:xfrm>
            <a:off x="8559720" y="16375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1. </a:t>
            </a:r>
            <a:r>
              <a:rPr kumimoji="1" lang="zh-CN" altLang="en-US" dirty="0">
                <a:solidFill>
                  <a:srgbClr val="FF0000"/>
                </a:solidFill>
              </a:rPr>
              <a:t>获取</a:t>
            </a:r>
            <a:r>
              <a:rPr kumimoji="1" lang="en-US" altLang="zh-CN" dirty="0">
                <a:solidFill>
                  <a:srgbClr val="FF0000"/>
                </a:solidFill>
              </a:rPr>
              <a:t>target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triple</a:t>
            </a:r>
            <a:r>
              <a:rPr kumimoji="1" lang="zh-CN" altLang="en-US" dirty="0">
                <a:solidFill>
                  <a:srgbClr val="FF0000"/>
                </a:solidFill>
              </a:rPr>
              <a:t>描述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58FDE1-4DF1-8FEC-3E14-9FB1C194F505}"/>
              </a:ext>
            </a:extLst>
          </p:cNvPr>
          <p:cNvSpPr txBox="1"/>
          <p:nvPr/>
        </p:nvSpPr>
        <p:spPr>
          <a:xfrm>
            <a:off x="8587526" y="61461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2. </a:t>
            </a:r>
            <a:r>
              <a:rPr kumimoji="1" lang="zh-CN" altLang="en-US" dirty="0">
                <a:solidFill>
                  <a:srgbClr val="FF0000"/>
                </a:solidFill>
              </a:rPr>
              <a:t>获取</a:t>
            </a:r>
            <a:r>
              <a:rPr kumimoji="1" lang="en-US" altLang="zh-CN" dirty="0">
                <a:solidFill>
                  <a:srgbClr val="FF0000"/>
                </a:solidFill>
              </a:rPr>
              <a:t>target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C494BE-5B4A-A9A0-DB3D-379F818654A3}"/>
              </a:ext>
            </a:extLst>
          </p:cNvPr>
          <p:cNvSpPr txBox="1"/>
          <p:nvPr/>
        </p:nvSpPr>
        <p:spPr>
          <a:xfrm>
            <a:off x="8587525" y="244341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</a:rPr>
              <a:t> 创建</a:t>
            </a:r>
            <a:r>
              <a:rPr kumimoji="1" lang="en-US" altLang="zh-CN" dirty="0">
                <a:solidFill>
                  <a:srgbClr val="FF0000"/>
                </a:solidFill>
              </a:rPr>
              <a:t>target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machine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46791A-BFB2-EA50-8D12-8B63A6475295}"/>
              </a:ext>
            </a:extLst>
          </p:cNvPr>
          <p:cNvSpPr txBox="1"/>
          <p:nvPr/>
        </p:nvSpPr>
        <p:spPr>
          <a:xfrm>
            <a:off x="8595339" y="4853325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4.</a:t>
            </a:r>
            <a:r>
              <a:rPr kumimoji="1" lang="zh-CN" altLang="en-US" dirty="0">
                <a:solidFill>
                  <a:srgbClr val="FF0000"/>
                </a:solidFill>
              </a:rPr>
              <a:t> 添加需要的</a:t>
            </a:r>
            <a:r>
              <a:rPr kumimoji="1" lang="en-US" altLang="zh-CN" dirty="0">
                <a:solidFill>
                  <a:srgbClr val="FF0000"/>
                </a:solidFill>
              </a:rPr>
              <a:t>pass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28B21B-84AD-58AD-0A1F-99703A822C0D}"/>
              </a:ext>
            </a:extLst>
          </p:cNvPr>
          <p:cNvSpPr txBox="1"/>
          <p:nvPr/>
        </p:nvSpPr>
        <p:spPr>
          <a:xfrm>
            <a:off x="8595339" y="566057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5.</a:t>
            </a:r>
            <a:r>
              <a:rPr kumimoji="1" lang="zh-CN" altLang="en-US" dirty="0">
                <a:solidFill>
                  <a:srgbClr val="FF0000"/>
                </a:solidFill>
              </a:rPr>
              <a:t> 实际执行</a:t>
            </a:r>
          </a:p>
        </p:txBody>
      </p:sp>
    </p:spTree>
    <p:extLst>
      <p:ext uri="{BB962C8B-B14F-4D97-AF65-F5344CB8AC3E}">
        <p14:creationId xmlns:p14="http://schemas.microsoft.com/office/powerpoint/2010/main" val="26594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C6765-8C67-4B4F-D6A9-97563B7A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XLA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LLVM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E18C5-E1A7-89DB-32D2-7B8004E1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AI</a:t>
            </a:r>
            <a:r>
              <a:rPr kumimoji="1" lang="zh-CN" altLang="en-US" dirty="0"/>
              <a:t>编译器使用</a:t>
            </a:r>
            <a:r>
              <a:rPr kumimoji="1" lang="en-US" altLang="zh-CN" dirty="0"/>
              <a:t>LLVM</a:t>
            </a:r>
            <a:r>
              <a:rPr kumimoji="1" lang="zh-CN" altLang="en-US" dirty="0"/>
              <a:t>后端通常指的是使用</a:t>
            </a:r>
            <a:r>
              <a:rPr kumimoji="1" lang="en-US" altLang="zh-CN" dirty="0"/>
              <a:t>LLVM</a:t>
            </a:r>
            <a:r>
              <a:rPr kumimoji="1" lang="zh-CN" altLang="en-US" dirty="0"/>
              <a:t>后端的编译模块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约等于实现自己的</a:t>
            </a:r>
            <a:r>
              <a:rPr kumimoji="1" lang="en-US" altLang="zh-CN" dirty="0"/>
              <a:t>llc</a:t>
            </a:r>
            <a:r>
              <a:rPr kumimoji="1" lang="zh-CN" altLang="en-US" dirty="0"/>
              <a:t>工具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60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61D79-0B6F-578E-F3BD-6AEF62CB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XLA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LLVM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A93403-2AAA-6EF7-474E-F99E1246CDEF}"/>
              </a:ext>
            </a:extLst>
          </p:cNvPr>
          <p:cNvSpPr/>
          <p:nvPr/>
        </p:nvSpPr>
        <p:spPr>
          <a:xfrm>
            <a:off x="4782355" y="1745087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GpuCompiler::RunBackend()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C80C84-1602-19AA-638F-6985A73CCDB9}"/>
              </a:ext>
            </a:extLst>
          </p:cNvPr>
          <p:cNvSpPr/>
          <p:nvPr/>
        </p:nvSpPr>
        <p:spPr>
          <a:xfrm>
            <a:off x="4782355" y="2393323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GpuCompiler::CompileToTargetBinary()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6149DC-4FE6-9AAB-931B-D9A1E5A286E4}"/>
              </a:ext>
            </a:extLst>
          </p:cNvPr>
          <p:cNvSpPr/>
          <p:nvPr/>
        </p:nvSpPr>
        <p:spPr>
          <a:xfrm>
            <a:off x="2155065" y="3505199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NVPTXCompiler::CompileTargetBinary()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56110E-5B83-E812-3B37-A0CD2BC9B525}"/>
              </a:ext>
            </a:extLst>
          </p:cNvPr>
          <p:cNvSpPr/>
          <p:nvPr/>
        </p:nvSpPr>
        <p:spPr>
          <a:xfrm>
            <a:off x="2155065" y="4295103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CompileToPtx()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2B6053-E64B-380D-C1ED-2AE6AD9A5396}"/>
              </a:ext>
            </a:extLst>
          </p:cNvPr>
          <p:cNvSpPr/>
          <p:nvPr/>
        </p:nvSpPr>
        <p:spPr>
          <a:xfrm>
            <a:off x="2155065" y="5085007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EmitModuleToPTX()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09D5EB-C233-AF1A-573B-75E9D99D77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2067059"/>
            <a:ext cx="0" cy="32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CF871295-CB44-003F-EFFB-377E0E3CAB2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387403" y="1796602"/>
            <a:ext cx="789904" cy="2627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7CB6E56-F8A0-5DD2-7ABE-DE0DCC71478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468710" y="3827171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CC891F-F7A0-A652-C0EE-84B094530A1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468710" y="4617075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73B1D17-3DF0-18EB-8ECD-79FAC3C3E974}"/>
              </a:ext>
            </a:extLst>
          </p:cNvPr>
          <p:cNvSpPr/>
          <p:nvPr/>
        </p:nvSpPr>
        <p:spPr>
          <a:xfrm>
            <a:off x="7409646" y="3505199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AMDGPUCompiler::CompileTargetBinary()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A4CC2A-AE8A-0297-5619-8CEA21597B83}"/>
              </a:ext>
            </a:extLst>
          </p:cNvPr>
          <p:cNvSpPr/>
          <p:nvPr/>
        </p:nvSpPr>
        <p:spPr>
          <a:xfrm>
            <a:off x="7409646" y="4295103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CompileToHsaco()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C183CA2-3AA4-2A2E-1297-274442D9F240}"/>
              </a:ext>
            </a:extLst>
          </p:cNvPr>
          <p:cNvSpPr/>
          <p:nvPr/>
        </p:nvSpPr>
        <p:spPr>
          <a:xfrm>
            <a:off x="7409646" y="5085007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EmitModuleToHsaco()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06B8EF-4326-0212-027C-5580C5CF87C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723291" y="3827171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F2BB043-CA2C-4E38-526D-6E2AC4D19D54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723291" y="4617075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2434DBE-7FF9-4416-0F45-C33C74DA6398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16200000" flipH="1">
            <a:off x="7014693" y="1796601"/>
            <a:ext cx="789904" cy="2627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1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3740-2A48-FEBC-2780-E96F64B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XLA with LLVM: PTX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806E8D-51A2-C029-ECC0-0D3145BAF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6370" y="2210395"/>
            <a:ext cx="4338989" cy="298908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FF7AAA7-DA49-1597-C2EC-5B25F434FDF4}"/>
              </a:ext>
            </a:extLst>
          </p:cNvPr>
          <p:cNvSpPr/>
          <p:nvPr/>
        </p:nvSpPr>
        <p:spPr>
          <a:xfrm>
            <a:off x="838200" y="2545722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NVPTXCompiler::CompileTargetBinary()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0CE9E6-5A17-2EB9-8EE2-212B905D5C35}"/>
              </a:ext>
            </a:extLst>
          </p:cNvPr>
          <p:cNvSpPr/>
          <p:nvPr/>
        </p:nvSpPr>
        <p:spPr>
          <a:xfrm>
            <a:off x="838200" y="3335626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CompileToPtx()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E13313-4307-9A4C-3805-E4436297CC04}"/>
              </a:ext>
            </a:extLst>
          </p:cNvPr>
          <p:cNvSpPr/>
          <p:nvPr/>
        </p:nvSpPr>
        <p:spPr>
          <a:xfrm>
            <a:off x="838200" y="4125530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EmitModuleToPTX()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89BD08-EC0F-DF74-7720-9B93E8CF734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151845" y="2867694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10BBA2-5792-2F5E-0F8A-C7F42985542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51845" y="3657598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B66B27D-A74E-858A-8035-2146871F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75" b="9812"/>
          <a:stretch/>
        </p:blipFill>
        <p:spPr>
          <a:xfrm>
            <a:off x="3998941" y="2061923"/>
            <a:ext cx="3677429" cy="328602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8B47AAC-ADE8-373E-B23C-EBDB5C599537}"/>
              </a:ext>
            </a:extLst>
          </p:cNvPr>
          <p:cNvSpPr/>
          <p:nvPr/>
        </p:nvSpPr>
        <p:spPr>
          <a:xfrm>
            <a:off x="3998941" y="2129305"/>
            <a:ext cx="3677428" cy="601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CA2BAC-5849-970E-B838-3F862C758F38}"/>
              </a:ext>
            </a:extLst>
          </p:cNvPr>
          <p:cNvSpPr/>
          <p:nvPr/>
        </p:nvSpPr>
        <p:spPr>
          <a:xfrm>
            <a:off x="3998940" y="5070297"/>
            <a:ext cx="3677429" cy="34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59AF41-E992-2242-7837-3A365BD4D0E6}"/>
              </a:ext>
            </a:extLst>
          </p:cNvPr>
          <p:cNvSpPr/>
          <p:nvPr/>
        </p:nvSpPr>
        <p:spPr>
          <a:xfrm>
            <a:off x="7790502" y="4539803"/>
            <a:ext cx="4277002" cy="354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7F7AE5-9717-0BFB-FE45-359C6215DF9C}"/>
              </a:ext>
            </a:extLst>
          </p:cNvPr>
          <p:cNvSpPr/>
          <p:nvPr/>
        </p:nvSpPr>
        <p:spPr>
          <a:xfrm>
            <a:off x="7790502" y="4070061"/>
            <a:ext cx="4277002" cy="42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355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3740-2A48-FEBC-2780-E96F64B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XLA with LLVM: HSACO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5354A1-6F59-94CD-4A45-1F01B422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087" y="2500837"/>
            <a:ext cx="3764496" cy="2144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CE0134-71BC-710E-1B5F-1C16FD90C7DB}"/>
              </a:ext>
            </a:extLst>
          </p:cNvPr>
          <p:cNvSpPr/>
          <p:nvPr/>
        </p:nvSpPr>
        <p:spPr>
          <a:xfrm>
            <a:off x="416417" y="2622114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AMDGPUCompiler::CompileTargetBinary()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2FDE73-7B55-6C52-1B5E-9E11BB452AE2}"/>
              </a:ext>
            </a:extLst>
          </p:cNvPr>
          <p:cNvSpPr/>
          <p:nvPr/>
        </p:nvSpPr>
        <p:spPr>
          <a:xfrm>
            <a:off x="416417" y="3412018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CompileToHsaco()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EAF7B4-E31A-B583-E6E4-80F79BABBA0F}"/>
              </a:ext>
            </a:extLst>
          </p:cNvPr>
          <p:cNvSpPr/>
          <p:nvPr/>
        </p:nvSpPr>
        <p:spPr>
          <a:xfrm>
            <a:off x="416417" y="4201922"/>
            <a:ext cx="2627290" cy="32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EmitModuleToHsaco()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4EA6834-A808-F25C-F228-BE0F1D60142F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730062" y="2944086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E74BF1-8F08-7F2A-6887-EC7C6671F1F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30062" y="3733990"/>
            <a:ext cx="0" cy="4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C2E26014-4459-5EFB-FBCD-4E7FBA6E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60" y="2500837"/>
            <a:ext cx="4235064" cy="219075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DD76697-BC2F-F0A3-70CE-18C660F8B045}"/>
              </a:ext>
            </a:extLst>
          </p:cNvPr>
          <p:cNvSpPr/>
          <p:nvPr/>
        </p:nvSpPr>
        <p:spPr>
          <a:xfrm>
            <a:off x="3438709" y="2482591"/>
            <a:ext cx="4024597" cy="730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A4B17F-2898-EFE3-B55D-B0B17B354695}"/>
              </a:ext>
            </a:extLst>
          </p:cNvPr>
          <p:cNvSpPr/>
          <p:nvPr/>
        </p:nvSpPr>
        <p:spPr>
          <a:xfrm>
            <a:off x="3438708" y="4044154"/>
            <a:ext cx="4024579" cy="321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291B6B-89D6-5F37-A1B8-47FA298DCBF2}"/>
              </a:ext>
            </a:extLst>
          </p:cNvPr>
          <p:cNvSpPr/>
          <p:nvPr/>
        </p:nvSpPr>
        <p:spPr>
          <a:xfrm>
            <a:off x="8170077" y="4144848"/>
            <a:ext cx="3605506" cy="379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ED1BFE-42CD-2446-6EC0-D834D1F42197}"/>
              </a:ext>
            </a:extLst>
          </p:cNvPr>
          <p:cNvSpPr/>
          <p:nvPr/>
        </p:nvSpPr>
        <p:spPr>
          <a:xfrm>
            <a:off x="8199374" y="3213278"/>
            <a:ext cx="3576209" cy="379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30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A0359-EF73-68B7-E09E-7E562125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代码生成阶段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6AD58-CE81-8015-7825-C4A79CF8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1304"/>
            <a:ext cx="11049000" cy="304509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指令选择：将输入的</a:t>
            </a:r>
            <a:r>
              <a:rPr lang="en-US" altLang="zh-CN" sz="1800" dirty="0"/>
              <a:t>LLVM IR</a:t>
            </a:r>
            <a:r>
              <a:rPr lang="zh-CN" altLang="en-US" sz="1800" dirty="0"/>
              <a:t>映射为目标指令集中的指令，输出</a:t>
            </a:r>
            <a:r>
              <a:rPr lang="en-US" altLang="zh-CN" sz="1800" dirty="0"/>
              <a:t>DAG</a:t>
            </a:r>
            <a:r>
              <a:rPr lang="zh-CN" altLang="en-US" sz="1800" dirty="0"/>
              <a:t>形式的目标指令；</a:t>
            </a:r>
            <a:endParaRPr lang="en-US" altLang="zh-CN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调度：对指令重新排序，输入</a:t>
            </a:r>
            <a:r>
              <a:rPr lang="en-US" altLang="zh-CN" sz="1800" dirty="0"/>
              <a:t>DAG</a:t>
            </a:r>
            <a:r>
              <a:rPr lang="zh-CN" altLang="en-US" sz="1800" dirty="0"/>
              <a:t>形式的目标指令，输出</a:t>
            </a:r>
            <a:r>
              <a:rPr lang="en-US" altLang="zh-CN" sz="1800" dirty="0"/>
              <a:t>MachineInstrs</a:t>
            </a:r>
            <a:r>
              <a:rPr lang="zh-CN" altLang="en-US" sz="1800" dirty="0"/>
              <a:t>类表示；</a:t>
            </a:r>
            <a:endParaRPr lang="en-US" altLang="zh-CN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寄存器分配：将</a:t>
            </a:r>
            <a:r>
              <a:rPr lang="en-US" altLang="zh-CN" sz="1800" dirty="0"/>
              <a:t>SSA</a:t>
            </a:r>
            <a:r>
              <a:rPr lang="zh-CN" altLang="en-US" sz="1800" dirty="0"/>
              <a:t>形式的虚拟寄存器映射为目标中定义的物理寄存器；</a:t>
            </a:r>
            <a:endParaRPr lang="en-US" altLang="zh-CN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前序和结束代码插入：在函数开始、结尾插入开始、结束机器指令，用于拓展堆栈、解析抽象堆栈位置引用；</a:t>
            </a:r>
            <a:endParaRPr lang="en-US" altLang="zh-CN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后机器码优化：最终机器代码优化，例如溢出代码调度；</a:t>
            </a:r>
            <a:endParaRPr lang="en-US" altLang="zh-CN" sz="1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/>
              <a:t>代码发射：为当前函数输出目标代码或机器代码；</a:t>
            </a:r>
            <a:endParaRPr lang="en-US" altLang="zh-CN" sz="1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0C0C34F-52DB-3682-0A9D-279870C4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88" y="1604159"/>
            <a:ext cx="5653035" cy="17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46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28559-2621-E764-7239-5575D865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代码生成器主要组件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C6BD-C1CF-0784-7108-98599ED4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抽象目标描述接口：描述目标平台各方面的重要属性；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机器目标代码描述类：</a:t>
            </a:r>
            <a:r>
              <a:rPr lang="en-US" altLang="zh-CN" dirty="0" err="1"/>
              <a:t>MachineFunction</a:t>
            </a:r>
            <a:r>
              <a:rPr lang="zh-CN" altLang="en-US" dirty="0"/>
              <a:t>、</a:t>
            </a:r>
            <a:r>
              <a:rPr lang="en-US" altLang="zh-CN" dirty="0" err="1"/>
              <a:t>MachineBasicBlock</a:t>
            </a:r>
            <a:r>
              <a:rPr lang="zh-CN" altLang="en-US" dirty="0"/>
              <a:t>、</a:t>
            </a:r>
            <a:r>
              <a:rPr lang="en-US" altLang="zh-CN" dirty="0" err="1"/>
              <a:t>MachineInstr</a:t>
            </a:r>
            <a:r>
              <a:rPr lang="zh-CN" altLang="en-US" dirty="0"/>
              <a:t>类；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MC(Machine Code)</a:t>
            </a:r>
            <a:r>
              <a:rPr lang="zh-CN" altLang="en-US" dirty="0"/>
              <a:t>框架：对函数和指令做底层处理，以机器代码的形式表示程序，消除原有的高级信息；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目标无关算法：完成代码生成各阶段的算法，如寄存器分配、指令调度等；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具体目标平台的目标描述接口实现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目标无关的</a:t>
            </a:r>
            <a:r>
              <a:rPr lang="en-US" altLang="zh-CN" dirty="0"/>
              <a:t>JIT</a:t>
            </a:r>
            <a:r>
              <a:rPr lang="zh-CN" altLang="en-US" dirty="0"/>
              <a:t>组件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9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BB259-4D0F-0598-66AD-E9EC6B36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0D651-2961-DB30-A65F-A3EFDF4C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MIR/MI</a:t>
            </a:r>
          </a:p>
          <a:p>
            <a:pPr lvl="1"/>
            <a:r>
              <a:rPr lang="zh-CN" altLang="en-US" dirty="0"/>
              <a:t>从这一阶段开始，大部分</a:t>
            </a:r>
            <a:r>
              <a:rPr lang="en-US" altLang="zh-CN" dirty="0"/>
              <a:t>Pass </a:t>
            </a:r>
            <a:r>
              <a:rPr lang="zh-CN" altLang="en-US" dirty="0"/>
              <a:t>不再在 </a:t>
            </a:r>
            <a:r>
              <a:rPr lang="en-US" altLang="zh-CN" dirty="0"/>
              <a:t>LLVM IR </a:t>
            </a:r>
            <a:r>
              <a:rPr lang="zh-CN" altLang="en-US" dirty="0"/>
              <a:t>上运行，而是在 </a:t>
            </a:r>
            <a:r>
              <a:rPr lang="en-US" altLang="zh-CN" b="1" dirty="0"/>
              <a:t>MIR </a:t>
            </a:r>
            <a:r>
              <a:rPr lang="zh-CN" altLang="en-US" dirty="0"/>
              <a:t>上运行。</a:t>
            </a:r>
            <a:endParaRPr lang="en-US" altLang="zh-CN" dirty="0"/>
          </a:p>
          <a:p>
            <a:pPr lvl="1"/>
            <a:r>
              <a:rPr lang="en-US" altLang="zh-CN" dirty="0"/>
              <a:t>MIR</a:t>
            </a:r>
            <a:r>
              <a:rPr lang="zh-CN" altLang="en-US" dirty="0"/>
              <a:t>是</a:t>
            </a:r>
            <a:r>
              <a:rPr lang="zh-CN" altLang="en-US" b="1" dirty="0"/>
              <a:t>依赖于目标的指令表示</a:t>
            </a:r>
            <a:r>
              <a:rPr lang="zh-CN" altLang="en-US" dirty="0"/>
              <a:t>，因此比 </a:t>
            </a:r>
            <a:r>
              <a:rPr lang="en-US" altLang="zh-CN" dirty="0"/>
              <a:t>LLVM IR </a:t>
            </a:r>
            <a:r>
              <a:rPr lang="zh-CN" altLang="en-US" dirty="0"/>
              <a:t>更低层。</a:t>
            </a:r>
            <a:endParaRPr lang="en-US" altLang="zh-CN" dirty="0"/>
          </a:p>
          <a:p>
            <a:pPr lvl="1"/>
            <a:r>
              <a:rPr lang="zh-CN" altLang="en-US" dirty="0"/>
              <a:t>它仍可以</a:t>
            </a:r>
            <a:r>
              <a:rPr lang="zh-CN" altLang="en-US" b="1" dirty="0"/>
              <a:t>包含对虚拟寄存器的引用</a:t>
            </a:r>
            <a:r>
              <a:rPr lang="zh-CN" altLang="en-US" dirty="0"/>
              <a:t>，因此它还不是纯 </a:t>
            </a:r>
            <a:r>
              <a:rPr lang="en-US" altLang="zh-CN" dirty="0"/>
              <a:t>CPU </a:t>
            </a:r>
            <a:r>
              <a:rPr lang="zh-CN" altLang="en-US" dirty="0"/>
              <a:t>指令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9D51B1-57D5-FBFA-7F33-E2284D401D72}"/>
              </a:ext>
            </a:extLst>
          </p:cNvPr>
          <p:cNvSpPr/>
          <p:nvPr/>
        </p:nvSpPr>
        <p:spPr>
          <a:xfrm>
            <a:off x="6096000" y="4108076"/>
            <a:ext cx="5578288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body:             </a:t>
            </a:r>
          </a:p>
          <a:p>
            <a:r>
              <a:rPr lang="zh-CN" altLang="en-US" dirty="0"/>
              <a:t>  bb.0 (%ir-block.0):</a:t>
            </a:r>
          </a:p>
          <a:p>
            <a:r>
              <a:rPr lang="zh-CN" altLang="en-US" dirty="0"/>
              <a:t>    liveins: $edi</a:t>
            </a:r>
          </a:p>
          <a:p>
            <a:endParaRPr lang="zh-CN" altLang="en-US" dirty="0"/>
          </a:p>
          <a:p>
            <a:r>
              <a:rPr lang="zh-CN" altLang="en-US" dirty="0"/>
              <a:t>    %0:gr32 = COPY $edi</a:t>
            </a:r>
          </a:p>
          <a:p>
            <a:r>
              <a:rPr lang="zh-CN" altLang="en-US" dirty="0"/>
              <a:t>    %2:gr32 = ADD32ri8 %0, 3, implicit-def dead $eflags</a:t>
            </a:r>
          </a:p>
          <a:p>
            <a:r>
              <a:rPr lang="zh-CN" altLang="en-US" dirty="0"/>
              <a:t>    %3:gr16 = COPY %2.sub_16bit</a:t>
            </a:r>
          </a:p>
          <a:p>
            <a:r>
              <a:rPr lang="zh-CN" altLang="en-US" dirty="0"/>
              <a:t>    $ax = COPY %3</a:t>
            </a:r>
          </a:p>
          <a:p>
            <a:r>
              <a:rPr lang="zh-CN" altLang="en-US" dirty="0"/>
              <a:t>    RET 0, $ax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53DE92-A364-7A07-CC6A-71F5DD791727}"/>
              </a:ext>
            </a:extLst>
          </p:cNvPr>
          <p:cNvSpPr/>
          <p:nvPr/>
        </p:nvSpPr>
        <p:spPr>
          <a:xfrm>
            <a:off x="1069041" y="4800572"/>
            <a:ext cx="35903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define i16 @sum(i16 %a, i16 %b) {</a:t>
            </a:r>
          </a:p>
          <a:p>
            <a:pPr lvl="1"/>
            <a:r>
              <a:rPr lang="zh-CN" altLang="en-US" dirty="0"/>
              <a:t>%res = add i16 %a, 3</a:t>
            </a:r>
          </a:p>
          <a:p>
            <a:pPr lvl="1"/>
            <a:r>
              <a:rPr lang="zh-CN" altLang="en-US" dirty="0"/>
              <a:t>ret i16 %res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8EF635-94B5-A48E-ACA0-F0A39AF0F49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659405" y="5400737"/>
            <a:ext cx="14365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57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A55D1-46FB-8F63-98CA-D9073B35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6A59-9C36-E364-11DD-C730A4A6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IR</a:t>
            </a:r>
            <a:r>
              <a:rPr lang="zh-CN" altLang="en-US" dirty="0"/>
              <a:t>首先转为</a:t>
            </a:r>
            <a:r>
              <a:rPr lang="en-US" altLang="zh-CN" dirty="0" err="1"/>
              <a:t>SelectionDAG</a:t>
            </a:r>
            <a:r>
              <a:rPr lang="en-US" altLang="zh-CN" dirty="0"/>
              <a:t> nodes (</a:t>
            </a:r>
            <a:r>
              <a:rPr lang="en-US" altLang="zh-CN" dirty="0" err="1"/>
              <a:t>SDNode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Directed Acyclic Graph</a:t>
            </a:r>
          </a:p>
          <a:p>
            <a:pPr lvl="1"/>
            <a:r>
              <a:rPr lang="zh-CN" altLang="en-US" dirty="0"/>
              <a:t>比</a:t>
            </a:r>
            <a:r>
              <a:rPr lang="en-US" altLang="zh-CN" dirty="0"/>
              <a:t>LLVM IR</a:t>
            </a:r>
            <a:r>
              <a:rPr lang="zh-CN" altLang="en-US" dirty="0"/>
              <a:t>更低级别，是第一个严格的 </a:t>
            </a:r>
            <a:r>
              <a:rPr lang="en-US" altLang="zh-CN" dirty="0"/>
              <a:t>backend IR</a:t>
            </a:r>
          </a:p>
          <a:p>
            <a:pPr lvl="1"/>
            <a:r>
              <a:rPr lang="zh-CN" altLang="en-US" dirty="0"/>
              <a:t>转换过程会遍历每一个</a:t>
            </a:r>
            <a:r>
              <a:rPr lang="en-US" altLang="zh-CN" dirty="0"/>
              <a:t>basic block</a:t>
            </a:r>
            <a:r>
              <a:rPr lang="zh-CN" altLang="en-US" dirty="0"/>
              <a:t>生成以</a:t>
            </a:r>
            <a:r>
              <a:rPr lang="en-US" altLang="zh-CN" dirty="0"/>
              <a:t>instruction/operand</a:t>
            </a:r>
            <a:r>
              <a:rPr lang="zh-CN" altLang="en-US" dirty="0"/>
              <a:t>为节点，以</a:t>
            </a:r>
            <a:r>
              <a:rPr lang="en-US" altLang="zh-CN" dirty="0"/>
              <a:t>use-def</a:t>
            </a:r>
            <a:r>
              <a:rPr lang="zh-CN" altLang="en-US" dirty="0"/>
              <a:t>依赖等为边的有向无环图</a:t>
            </a:r>
            <a:endParaRPr lang="en-US" altLang="zh-CN" dirty="0"/>
          </a:p>
          <a:p>
            <a:r>
              <a:rPr lang="en-US" altLang="zh-CN" dirty="0" err="1"/>
              <a:t>SelectionDAG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321B37-BE2E-69CD-1C20-E5EFDDE3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89" y="4468684"/>
            <a:ext cx="7778460" cy="14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3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CB67-59E5-4FC1-A268-FC9AD530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803B6-496C-45A6-926C-55529905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基本块：</a:t>
            </a:r>
            <a:endParaRPr lang="en-US" altLang="zh-CN" dirty="0"/>
          </a:p>
          <a:p>
            <a:pPr lvl="1"/>
            <a:r>
              <a:rPr lang="zh-CN" altLang="en-US" dirty="0"/>
              <a:t>控制流只能从其第一个指令进入，从最后一个指令离开，除最后一个指令外不存在分支指令</a:t>
            </a:r>
            <a:endParaRPr lang="en-US" altLang="zh-CN" dirty="0"/>
          </a:p>
          <a:p>
            <a:r>
              <a:rPr lang="en-US" altLang="zh-CN" dirty="0"/>
              <a:t>CFG</a:t>
            </a:r>
            <a:r>
              <a:rPr lang="zh-CN" altLang="en-US" dirty="0"/>
              <a:t>控制流图：</a:t>
            </a:r>
            <a:endParaRPr lang="en-US" altLang="zh-CN" dirty="0"/>
          </a:p>
          <a:p>
            <a:pPr lvl="1"/>
            <a:r>
              <a:rPr lang="en-US" altLang="zh-CN" b="1" dirty="0"/>
              <a:t>Function</a:t>
            </a:r>
            <a:r>
              <a:rPr lang="zh-CN" altLang="en-US" dirty="0"/>
              <a:t>的图形化表示，结点是基本块，边显示了控制流如何在基本块之间流动</a:t>
            </a:r>
            <a:endParaRPr lang="en-US" altLang="zh-CN" dirty="0"/>
          </a:p>
          <a:p>
            <a:r>
              <a:rPr lang="en-US" altLang="zh-CN" dirty="0"/>
              <a:t>DAG</a:t>
            </a:r>
            <a:r>
              <a:rPr lang="zh-CN" altLang="en-US" dirty="0"/>
              <a:t>有向无环图：</a:t>
            </a:r>
            <a:endParaRPr lang="en-US" altLang="zh-CN" dirty="0"/>
          </a:p>
          <a:p>
            <a:pPr lvl="1"/>
            <a:r>
              <a:rPr lang="zh-CN" altLang="en-US" b="1" dirty="0"/>
              <a:t>基本块</a:t>
            </a:r>
            <a:r>
              <a:rPr lang="zh-CN" altLang="en-US" dirty="0"/>
              <a:t>的图形化表示，结点是指令（不一定一一对应，指令类型可变），每个 </a:t>
            </a:r>
            <a:r>
              <a:rPr lang="en-US" altLang="zh-CN" dirty="0"/>
              <a:t>DAG </a:t>
            </a:r>
            <a:r>
              <a:rPr lang="zh-CN" altLang="en-US" dirty="0"/>
              <a:t>都能够表示单个基本块的计算</a:t>
            </a:r>
          </a:p>
        </p:txBody>
      </p:sp>
    </p:spTree>
    <p:extLst>
      <p:ext uri="{BB962C8B-B14F-4D97-AF65-F5344CB8AC3E}">
        <p14:creationId xmlns:p14="http://schemas.microsoft.com/office/powerpoint/2010/main" val="1948364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71E1-64A6-E9F8-CCA1-4AAC0B13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 </a:t>
            </a:r>
            <a:r>
              <a:rPr lang="en-US" altLang="zh-CN" dirty="0"/>
              <a:t>DAG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E1A33-F9CA-7575-4450-BAAF362C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黑色箭头：数据流依赖</a:t>
            </a:r>
            <a:endParaRPr lang="en-US" altLang="zh-CN" dirty="0"/>
          </a:p>
          <a:p>
            <a:r>
              <a:rPr lang="zh-CN" altLang="en-US" dirty="0"/>
              <a:t>蓝色箭头：非数据流依赖</a:t>
            </a:r>
            <a:endParaRPr lang="en-US" altLang="zh-CN" dirty="0"/>
          </a:p>
          <a:p>
            <a:r>
              <a:rPr lang="zh-CN" altLang="en-US" dirty="0"/>
              <a:t>红色箭头将节点粘在一起，防止重新排序</a:t>
            </a:r>
          </a:p>
          <a:p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1132F47-736A-4378-C4B1-486096939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9124" y="8536"/>
            <a:ext cx="4047564" cy="68433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E11DB63-530B-3040-F6E0-325F3A11057B}"/>
              </a:ext>
            </a:extLst>
          </p:cNvPr>
          <p:cNvSpPr/>
          <p:nvPr/>
        </p:nvSpPr>
        <p:spPr>
          <a:xfrm>
            <a:off x="1089660" y="3874650"/>
            <a:ext cx="5578288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body:             </a:t>
            </a:r>
          </a:p>
          <a:p>
            <a:r>
              <a:rPr lang="zh-CN" altLang="en-US" dirty="0"/>
              <a:t>  bb.0 (%ir-block.0):</a:t>
            </a:r>
          </a:p>
          <a:p>
            <a:r>
              <a:rPr lang="zh-CN" altLang="en-US" dirty="0"/>
              <a:t>    liveins: $edi</a:t>
            </a:r>
          </a:p>
          <a:p>
            <a:endParaRPr lang="zh-CN" altLang="en-US" dirty="0"/>
          </a:p>
          <a:p>
            <a:r>
              <a:rPr lang="zh-CN" altLang="en-US" dirty="0"/>
              <a:t>    %0:gr32 = COPY $edi</a:t>
            </a:r>
          </a:p>
          <a:p>
            <a:r>
              <a:rPr lang="zh-CN" altLang="en-US" dirty="0"/>
              <a:t>    %2:gr32 = ADD32ri8 %0, 3, implicit-def dead $eflags</a:t>
            </a:r>
          </a:p>
          <a:p>
            <a:r>
              <a:rPr lang="zh-CN" altLang="en-US" dirty="0"/>
              <a:t>    %3:gr16 = COPY %2.sub_16bit</a:t>
            </a:r>
          </a:p>
          <a:p>
            <a:r>
              <a:rPr lang="zh-CN" altLang="en-US" dirty="0"/>
              <a:t>    $ax = COPY %3</a:t>
            </a:r>
          </a:p>
          <a:p>
            <a:r>
              <a:rPr lang="zh-CN" altLang="en-US" b="1" dirty="0"/>
              <a:t>    RET 0, $ax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1EA9E2-E006-9714-1563-A7EAFC4638C7}"/>
              </a:ext>
            </a:extLst>
          </p:cNvPr>
          <p:cNvSpPr txBox="1"/>
          <p:nvPr/>
        </p:nvSpPr>
        <p:spPr>
          <a:xfrm>
            <a:off x="1012602" y="3429000"/>
            <a:ext cx="385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</a:rPr>
              <a:t>llc</a:t>
            </a:r>
            <a:r>
              <a:rPr lang="en-US" altLang="zh-CN" sz="1800" dirty="0">
                <a:effectLst/>
              </a:rPr>
              <a:t> -view-dag-combine1-dags </a:t>
            </a:r>
            <a:r>
              <a:rPr lang="en-US" altLang="zh-CN" sz="1800" dirty="0" err="1">
                <a:effectLst/>
              </a:rPr>
              <a:t>sum.ll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4AFE69-EC40-7F50-31A5-8D9C67D334FB}"/>
              </a:ext>
            </a:extLst>
          </p:cNvPr>
          <p:cNvSpPr/>
          <p:nvPr/>
        </p:nvSpPr>
        <p:spPr>
          <a:xfrm>
            <a:off x="10502027" y="3248790"/>
            <a:ext cx="606001" cy="254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67A82D-CA23-6CA0-E1FA-34EC07B3FA77}"/>
              </a:ext>
            </a:extLst>
          </p:cNvPr>
          <p:cNvSpPr/>
          <p:nvPr/>
        </p:nvSpPr>
        <p:spPr>
          <a:xfrm>
            <a:off x="8461468" y="5428633"/>
            <a:ext cx="1261884" cy="231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A26E3B-2A74-5CEF-2F29-6A11C0E84E77}"/>
              </a:ext>
            </a:extLst>
          </p:cNvPr>
          <p:cNvSpPr txBox="1"/>
          <p:nvPr/>
        </p:nvSpPr>
        <p:spPr>
          <a:xfrm>
            <a:off x="9697418" y="53905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目标相关节点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70110F-29D8-561B-5026-290059C4C895}"/>
              </a:ext>
            </a:extLst>
          </p:cNvPr>
          <p:cNvSpPr txBox="1"/>
          <p:nvPr/>
        </p:nvSpPr>
        <p:spPr>
          <a:xfrm>
            <a:off x="10832246" y="345429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目标无关节点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C05356-676E-9DF5-1EC7-63EBF7B09129}"/>
              </a:ext>
            </a:extLst>
          </p:cNvPr>
          <p:cNvSpPr/>
          <p:nvPr/>
        </p:nvSpPr>
        <p:spPr>
          <a:xfrm>
            <a:off x="9275857" y="4322053"/>
            <a:ext cx="606001" cy="254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F350B1-B950-0BD1-0E6A-8AA87DD752DC}"/>
              </a:ext>
            </a:extLst>
          </p:cNvPr>
          <p:cNvSpPr/>
          <p:nvPr/>
        </p:nvSpPr>
        <p:spPr>
          <a:xfrm>
            <a:off x="2334407" y="5016321"/>
            <a:ext cx="1329632" cy="278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0C3506-8AF7-D707-1D90-93575F398C84}"/>
              </a:ext>
            </a:extLst>
          </p:cNvPr>
          <p:cNvSpPr/>
          <p:nvPr/>
        </p:nvSpPr>
        <p:spPr>
          <a:xfrm>
            <a:off x="2334406" y="5294443"/>
            <a:ext cx="4182303" cy="278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F7BF41-118F-F12D-0BE3-317F823582E2}"/>
              </a:ext>
            </a:extLst>
          </p:cNvPr>
          <p:cNvSpPr/>
          <p:nvPr/>
        </p:nvSpPr>
        <p:spPr>
          <a:xfrm>
            <a:off x="9578857" y="1150748"/>
            <a:ext cx="988258" cy="188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C05356-676E-9DF5-1EC7-63EBF7B09129}"/>
              </a:ext>
            </a:extLst>
          </p:cNvPr>
          <p:cNvSpPr/>
          <p:nvPr/>
        </p:nvSpPr>
        <p:spPr>
          <a:xfrm>
            <a:off x="10590705" y="1150748"/>
            <a:ext cx="910129" cy="221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FE654BE8-8AC6-6100-278E-B22732E627DF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3664039" y="4449185"/>
            <a:ext cx="5611818" cy="70619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0857D18-CD18-D3F7-EBB6-5698755DBE30}"/>
              </a:ext>
            </a:extLst>
          </p:cNvPr>
          <p:cNvCxnSpPr>
            <a:stCxn id="14" idx="3"/>
          </p:cNvCxnSpPr>
          <p:nvPr/>
        </p:nvCxnSpPr>
        <p:spPr>
          <a:xfrm flipV="1">
            <a:off x="6516709" y="3380704"/>
            <a:ext cx="3985318" cy="20528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460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9F66-D31E-F36B-5745-732CFEF6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9662A-EA98-012B-B0C1-D40D8593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构建完成后：从</a:t>
            </a:r>
            <a:r>
              <a:rPr lang="en-US" altLang="zh-CN" dirty="0"/>
              <a:t>IR</a:t>
            </a:r>
            <a:r>
              <a:rPr lang="zh-CN" altLang="en-US" dirty="0"/>
              <a:t>得到了对应于</a:t>
            </a:r>
            <a:r>
              <a:rPr lang="en-US" altLang="zh-CN" dirty="0"/>
              <a:t>IR</a:t>
            </a:r>
            <a:r>
              <a:rPr lang="zh-CN" altLang="en-US" dirty="0"/>
              <a:t>的</a:t>
            </a:r>
            <a:r>
              <a:rPr lang="en-US" altLang="zh-CN" dirty="0"/>
              <a:t>DAG</a:t>
            </a:r>
          </a:p>
          <a:p>
            <a:r>
              <a:rPr lang="en-US" altLang="zh-CN" dirty="0"/>
              <a:t>DAG</a:t>
            </a:r>
            <a:r>
              <a:rPr lang="zh-CN" altLang="en-US" dirty="0"/>
              <a:t>中的节点要映射为目标指令，这个映射过程是指令选择</a:t>
            </a:r>
            <a:endParaRPr lang="en-US" altLang="zh-CN" dirty="0"/>
          </a:p>
          <a:p>
            <a:r>
              <a:rPr lang="zh-CN" altLang="en-US" dirty="0"/>
              <a:t>得到</a:t>
            </a:r>
            <a:r>
              <a:rPr lang="zh-CN" altLang="en-US" b="1" dirty="0"/>
              <a:t>特定于目标的 </a:t>
            </a:r>
            <a:r>
              <a:rPr lang="en-US" altLang="zh-CN" b="1" dirty="0" err="1"/>
              <a:t>SelectionDAG</a:t>
            </a:r>
            <a:r>
              <a:rPr lang="en-US" altLang="zh-CN" b="1" dirty="0"/>
              <a:t> </a:t>
            </a:r>
            <a:r>
              <a:rPr lang="zh-CN" altLang="en-US" b="1" dirty="0"/>
              <a:t>节点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9B966E-A4DB-BD0F-7348-3CDDDBDD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38" y="3337091"/>
            <a:ext cx="5541933" cy="32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BFD04-21AE-042B-DF0B-1335AC01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06907-E6C7-4276-B4B3-2D91847D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zh-CN" altLang="en-US" dirty="0"/>
              <a:t>有三种不同的指令选择方法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b="1" dirty="0"/>
              <a:t>选择 </a:t>
            </a:r>
            <a:r>
              <a:rPr lang="en-US" altLang="zh-CN" b="1" dirty="0"/>
              <a:t>DAG</a:t>
            </a:r>
            <a:r>
              <a:rPr lang="zh-CN" altLang="en-US" dirty="0"/>
              <a:t>、快速指令选择和全局指令选择。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快速指令选择</a:t>
            </a:r>
            <a:r>
              <a:rPr lang="en-US" altLang="zh-CN" dirty="0"/>
              <a:t>-</a:t>
            </a:r>
            <a:r>
              <a:rPr lang="en-US" altLang="zh-CN" dirty="0" err="1"/>
              <a:t>FastISel</a:t>
            </a:r>
            <a:endParaRPr lang="en-US" altLang="zh-CN" dirty="0"/>
          </a:p>
          <a:p>
            <a:pPr lvl="1"/>
            <a:r>
              <a:rPr lang="zh-CN" altLang="en-US" dirty="0"/>
              <a:t>通常</a:t>
            </a:r>
            <a:r>
              <a:rPr lang="en-US" altLang="zh-CN" dirty="0"/>
              <a:t>-O0</a:t>
            </a:r>
            <a:r>
              <a:rPr lang="zh-CN" altLang="en-US" dirty="0"/>
              <a:t>时默认使用</a:t>
            </a:r>
            <a:endParaRPr lang="en-US" altLang="zh-CN" dirty="0"/>
          </a:p>
          <a:p>
            <a:pPr lvl="1"/>
            <a:r>
              <a:rPr lang="zh-CN" altLang="en-US" dirty="0"/>
              <a:t>快速指令选择的目标是以</a:t>
            </a:r>
            <a:r>
              <a:rPr lang="zh-CN" altLang="en-US" b="1" dirty="0"/>
              <a:t>牺牲代码质量</a:t>
            </a:r>
            <a:r>
              <a:rPr lang="zh-CN" altLang="en-US" dirty="0"/>
              <a:t>为代价提供快速代码生成</a:t>
            </a:r>
            <a:endParaRPr lang="en-US" altLang="zh-CN" dirty="0"/>
          </a:p>
          <a:p>
            <a:pPr lvl="1"/>
            <a:r>
              <a:rPr lang="zh-CN" altLang="en-US" dirty="0"/>
              <a:t>通过避免复杂的折叠和</a:t>
            </a:r>
            <a:r>
              <a:rPr lang="en-US" altLang="zh-CN" dirty="0"/>
              <a:t>lowering</a:t>
            </a:r>
            <a:r>
              <a:rPr lang="zh-CN" altLang="en-US" dirty="0"/>
              <a:t>逻辑来实现速度增益</a:t>
            </a:r>
            <a:endParaRPr lang="en-US" altLang="zh-CN" dirty="0"/>
          </a:p>
          <a:p>
            <a:pPr lvl="1"/>
            <a:r>
              <a:rPr lang="zh-CN" altLang="en-US" dirty="0"/>
              <a:t>主要依赖</a:t>
            </a:r>
            <a:r>
              <a:rPr lang="en-US" altLang="zh-CN" dirty="0" err="1"/>
              <a:t>TableGen</a:t>
            </a:r>
            <a:endParaRPr lang="en-US" altLang="zh-CN" dirty="0"/>
          </a:p>
          <a:p>
            <a:pPr lvl="1"/>
            <a:r>
              <a:rPr lang="en-US" altLang="zh-CN" dirty="0" err="1"/>
              <a:t>llc</a:t>
            </a:r>
            <a:r>
              <a:rPr lang="zh-CN" altLang="en-US" dirty="0"/>
              <a:t>参数：</a:t>
            </a:r>
            <a:r>
              <a:rPr lang="en-US" altLang="zh-CN" dirty="0"/>
              <a:t>-fast-</a:t>
            </a:r>
            <a:r>
              <a:rPr lang="en-US" altLang="zh-CN" dirty="0" err="1"/>
              <a:t>isel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523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389B-E58B-2FF3-C3FF-2F096987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6DF5B-CDA2-02C4-B3A9-D2E48520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已知流水线能加速，但是因为一些限制因素，不能完全流水线化，通过对指令的调度，使程序尽可能地流水线化；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输入：特定于目标的 </a:t>
            </a:r>
            <a:r>
              <a:rPr lang="en-US" altLang="zh-CN" dirty="0" err="1"/>
              <a:t>SelectionDAG</a:t>
            </a:r>
            <a:r>
              <a:rPr lang="en-US" altLang="zh-CN" dirty="0"/>
              <a:t> 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输出：</a:t>
            </a:r>
            <a:r>
              <a:rPr lang="en-US" altLang="zh-CN" dirty="0" err="1"/>
              <a:t>MachineInstr</a:t>
            </a:r>
            <a:r>
              <a:rPr lang="zh-CN" altLang="en-US" dirty="0"/>
              <a:t>序列</a:t>
            </a:r>
            <a:endParaRPr lang="en-US" altLang="zh-CN" dirty="0"/>
          </a:p>
          <a:p>
            <a:r>
              <a:rPr lang="zh-CN" altLang="en-US" dirty="0"/>
              <a:t>实现：</a:t>
            </a:r>
            <a:r>
              <a:rPr lang="en-US" altLang="zh-CN" dirty="0" err="1"/>
              <a:t>ScheduleDAGSDNodes</a:t>
            </a:r>
            <a:r>
              <a:rPr lang="zh-CN" altLang="en-US" dirty="0"/>
              <a:t>的子类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DAG -&gt; Linear List(SSA form) -&gt; </a:t>
            </a:r>
            <a:r>
              <a:rPr lang="en-US" altLang="zh-CN" dirty="0" err="1"/>
              <a:t>MachineInstructions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304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1F43A-0F4E-1946-65CF-17363E5C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Instructions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963D42-70EC-3F1D-6D67-7F6296B2C32F}"/>
              </a:ext>
            </a:extLst>
          </p:cNvPr>
          <p:cNvSpPr txBox="1"/>
          <p:nvPr/>
        </p:nvSpPr>
        <p:spPr>
          <a:xfrm>
            <a:off x="6096000" y="2275132"/>
            <a:ext cx="6212447" cy="4110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</a:rPr>
              <a:t># After Instruction Selection: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# Machine code for function sum: Properties: &lt;SSA, tracking liveness, </a:t>
            </a:r>
            <a:r>
              <a:rPr lang="en-US" altLang="zh-CN" dirty="0" err="1">
                <a:solidFill>
                  <a:schemeClr val="dk1"/>
                </a:solidFill>
              </a:rPr>
              <a:t>HasVRegs</a:t>
            </a:r>
            <a:r>
              <a:rPr lang="en-US" altLang="zh-CN" dirty="0">
                <a:solidFill>
                  <a:schemeClr val="dk1"/>
                </a:solidFill>
              </a:rPr>
              <a:t>&gt;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Function Live Ins: %EDI in %vreg0, %ESI in %vreg1 </a:t>
            </a:r>
          </a:p>
          <a:p>
            <a:endParaRPr lang="en-US" altLang="zh-CN" dirty="0">
              <a:solidFill>
                <a:schemeClr val="dk1"/>
              </a:solidFill>
            </a:endParaRPr>
          </a:p>
          <a:p>
            <a:r>
              <a:rPr lang="en-US" altLang="zh-CN" dirty="0">
                <a:solidFill>
                  <a:schemeClr val="dk1"/>
                </a:solidFill>
              </a:rPr>
              <a:t>BB#0: derived from LLVM BB %entry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Live Ins: %EDI %ESI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    %vreg1&lt;def&gt; = COPY %ESI; GR32:%vreg1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    %vreg0&lt;def&gt; = COPY %EDI; GR32:%vreg0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    %vreg2&lt;def,tied1&gt; = ADD32rr %vreg0&lt;tied0&gt;, %vreg1, %EFLAGS&lt;imp-</a:t>
            </a:r>
            <a:r>
              <a:rPr lang="en-US" altLang="zh-CN" dirty="0" err="1">
                <a:solidFill>
                  <a:schemeClr val="dk1"/>
                </a:solidFill>
              </a:rPr>
              <a:t>def,dead</a:t>
            </a:r>
            <a:r>
              <a:rPr lang="en-US" altLang="zh-CN" dirty="0">
                <a:solidFill>
                  <a:schemeClr val="dk1"/>
                </a:solidFill>
              </a:rPr>
              <a:t>&gt;; GR32:%vreg2,%vreg0,%vreg1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    %EAX&lt;def&gt; = COPY %vreg2; GR32:%vreg2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        RET 0, %EAX 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# End machine code for function sum.   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65D470-2A3C-01BF-4045-B6CF9D46FDAD}"/>
              </a:ext>
            </a:extLst>
          </p:cNvPr>
          <p:cNvSpPr/>
          <p:nvPr/>
        </p:nvSpPr>
        <p:spPr>
          <a:xfrm>
            <a:off x="407972" y="3037641"/>
            <a:ext cx="5606461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body:             </a:t>
            </a:r>
          </a:p>
          <a:p>
            <a:r>
              <a:rPr lang="zh-CN" altLang="en-US" dirty="0"/>
              <a:t>  bb.0 (%ir-block.0):</a:t>
            </a:r>
          </a:p>
          <a:p>
            <a:r>
              <a:rPr lang="zh-CN" altLang="en-US" dirty="0"/>
              <a:t>    liveins: $edi</a:t>
            </a:r>
          </a:p>
          <a:p>
            <a:endParaRPr lang="zh-CN" altLang="en-US" dirty="0"/>
          </a:p>
          <a:p>
            <a:r>
              <a:rPr lang="zh-CN" altLang="en-US" dirty="0"/>
              <a:t>    %0:gr32 = COPY $edi</a:t>
            </a:r>
          </a:p>
          <a:p>
            <a:r>
              <a:rPr lang="zh-CN" altLang="en-US" dirty="0"/>
              <a:t>    %2:gr32 = ADD32ri8 %0, 3, implicit-def dead $eflags</a:t>
            </a:r>
          </a:p>
          <a:p>
            <a:r>
              <a:rPr lang="zh-CN" altLang="en-US" dirty="0"/>
              <a:t>    %3:gr16 = COPY %2.sub_16bit</a:t>
            </a:r>
          </a:p>
          <a:p>
            <a:r>
              <a:rPr lang="zh-CN" altLang="en-US" dirty="0"/>
              <a:t>    $ax = COPY %3</a:t>
            </a:r>
          </a:p>
          <a:p>
            <a:r>
              <a:rPr lang="zh-CN" altLang="en-US" b="1" dirty="0"/>
              <a:t>    RET 0, $ax</a:t>
            </a:r>
          </a:p>
        </p:txBody>
      </p:sp>
    </p:spTree>
    <p:extLst>
      <p:ext uri="{BB962C8B-B14F-4D97-AF65-F5344CB8AC3E}">
        <p14:creationId xmlns:p14="http://schemas.microsoft.com/office/powerpoint/2010/main" val="1455665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EF1A9-09E5-88D7-041D-A8D03036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D3EEE-0B15-9E2F-9B1B-CBEA3E4E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寄存器分配的基本任务是</a:t>
            </a:r>
            <a:r>
              <a:rPr lang="zh-CN" altLang="en-US" b="1" dirty="0"/>
              <a:t>将无限数量的虚拟寄存器转换为（有限的）物理寄存器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由于目标具有有限数量的物理寄存器，因此将某些虚拟寄存器分配给内存位置，即</a:t>
            </a:r>
            <a:r>
              <a:rPr lang="en-US" altLang="zh-CN" dirty="0"/>
              <a:t>spill slots</a:t>
            </a:r>
          </a:p>
          <a:p>
            <a:r>
              <a:rPr lang="zh-CN" altLang="en-US" dirty="0"/>
              <a:t>寄存器分配的另一个重要作用是</a:t>
            </a:r>
            <a:r>
              <a:rPr lang="zh-CN" altLang="en-US" b="1" dirty="0"/>
              <a:t>解构 </a:t>
            </a:r>
            <a:r>
              <a:rPr lang="en-US" altLang="zh-CN" b="1" dirty="0"/>
              <a:t>IR </a:t>
            </a:r>
            <a:r>
              <a:rPr lang="zh-CN" altLang="en-US" b="1" dirty="0"/>
              <a:t>的 </a:t>
            </a:r>
            <a:r>
              <a:rPr lang="en-US" altLang="zh-CN" b="1" dirty="0"/>
              <a:t>SSA </a:t>
            </a:r>
            <a:r>
              <a:rPr lang="zh-CN" altLang="en-US" b="1" dirty="0"/>
              <a:t>形式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在此之前，机器指令还可能包含从原始 </a:t>
            </a:r>
            <a:r>
              <a:rPr lang="en-US" altLang="zh-CN" dirty="0"/>
              <a:t>LLVM IR </a:t>
            </a:r>
            <a:r>
              <a:rPr lang="zh-CN" altLang="en-US" dirty="0"/>
              <a:t>复制的 </a:t>
            </a:r>
            <a:r>
              <a:rPr lang="en-US" altLang="zh-CN" b="1" dirty="0"/>
              <a:t>phi </a:t>
            </a:r>
            <a:r>
              <a:rPr lang="zh-CN" altLang="en-US" b="1" dirty="0"/>
              <a:t>指令</a:t>
            </a:r>
            <a:r>
              <a:rPr lang="zh-CN" altLang="en-US" dirty="0"/>
              <a:t>，这些指令是支持 </a:t>
            </a:r>
            <a:r>
              <a:rPr lang="en-US" altLang="zh-CN" dirty="0"/>
              <a:t>SSA </a:t>
            </a:r>
            <a:r>
              <a:rPr lang="zh-CN" altLang="en-US" dirty="0"/>
              <a:t>表单所必需的。</a:t>
            </a:r>
            <a:endParaRPr lang="en-US" altLang="zh-CN" dirty="0"/>
          </a:p>
          <a:p>
            <a:pPr lvl="1"/>
            <a:r>
              <a:rPr lang="zh-CN" altLang="en-US" dirty="0"/>
              <a:t>将 </a:t>
            </a:r>
            <a:r>
              <a:rPr lang="en-US" altLang="zh-CN" dirty="0"/>
              <a:t>phi </a:t>
            </a:r>
            <a:r>
              <a:rPr lang="zh-CN" altLang="en-US" dirty="0"/>
              <a:t>指令转换为常规指令的传统方法是用</a:t>
            </a:r>
            <a:r>
              <a:rPr lang="en-US" altLang="zh-CN" dirty="0"/>
              <a:t>copy</a:t>
            </a:r>
            <a:r>
              <a:rPr lang="zh-CN" altLang="en-US" dirty="0"/>
              <a:t>指令替换它们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因此，</a:t>
            </a:r>
            <a:r>
              <a:rPr lang="en-US" altLang="zh-CN" dirty="0"/>
              <a:t>SSA </a:t>
            </a:r>
            <a:r>
              <a:rPr lang="zh-CN" altLang="en-US" dirty="0"/>
              <a:t>解构不得延迟到寄存器分配之后，也就是</a:t>
            </a:r>
            <a:r>
              <a:rPr lang="zh-CN" altLang="en-US" b="1" dirty="0"/>
              <a:t>分配寄存器并消除冗余复制操作</a:t>
            </a:r>
            <a:r>
              <a:rPr lang="zh-CN" altLang="en-US" dirty="0"/>
              <a:t>的阶段。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A4125C-E95A-6FEC-5559-A065C4F3D3EE}"/>
              </a:ext>
            </a:extLst>
          </p:cNvPr>
          <p:cNvSpPr txBox="1"/>
          <p:nvPr/>
        </p:nvSpPr>
        <p:spPr>
          <a:xfrm>
            <a:off x="1057678" y="5992297"/>
            <a:ext cx="3456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</a:rPr>
              <a:t>llc</a:t>
            </a:r>
            <a:r>
              <a:rPr lang="en-US" altLang="zh-CN" sz="1800" dirty="0">
                <a:effectLst/>
              </a:rPr>
              <a:t> -debug-only=</a:t>
            </a:r>
            <a:r>
              <a:rPr lang="en-US" altLang="zh-CN" sz="1800" dirty="0" err="1">
                <a:effectLst/>
              </a:rPr>
              <a:t>regalloc</a:t>
            </a:r>
            <a:r>
              <a:rPr lang="en-US" altLang="zh-CN" sz="1800" dirty="0">
                <a:effectLst/>
              </a:rPr>
              <a:t> </a:t>
            </a:r>
            <a:r>
              <a:rPr lang="en-US" altLang="zh-CN" dirty="0"/>
              <a:t> </a:t>
            </a:r>
            <a:r>
              <a:rPr lang="en-US" altLang="zh-CN" sz="1800" dirty="0" err="1">
                <a:effectLst/>
              </a:rPr>
              <a:t>sum.ll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135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C652B-03F9-D905-4FE8-0732981E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前序</a:t>
            </a:r>
            <a:r>
              <a:rPr lang="en-US" altLang="zh-CN" dirty="0"/>
              <a:t>/</a:t>
            </a:r>
            <a:r>
              <a:rPr lang="zh-CN" altLang="en-US" dirty="0"/>
              <a:t>结束代码插入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382E9-8C9C-FD8F-B084-C12DAAFA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Prologue and epilogue</a:t>
            </a:r>
          </a:p>
          <a:p>
            <a:pPr lvl="1"/>
            <a:r>
              <a:rPr lang="en-US" altLang="zh-CN" dirty="0"/>
              <a:t>Function</a:t>
            </a:r>
            <a:r>
              <a:rPr lang="zh-CN" altLang="en-US" dirty="0"/>
              <a:t>需要</a:t>
            </a:r>
            <a:r>
              <a:rPr lang="en-US" altLang="zh-CN" dirty="0"/>
              <a:t>prologue</a:t>
            </a:r>
            <a:r>
              <a:rPr lang="zh-CN" altLang="en-US" dirty="0"/>
              <a:t>和</a:t>
            </a:r>
            <a:r>
              <a:rPr lang="en-US" altLang="zh-CN" dirty="0"/>
              <a:t>epilogue</a:t>
            </a:r>
            <a:r>
              <a:rPr lang="zh-CN" altLang="en-US" dirty="0"/>
              <a:t>才能完成。前者在函数开始时设置栈帧和被调用方保存的寄存器，而后者在函数返回之前清理堆栈帧。</a:t>
            </a:r>
            <a:endParaRPr lang="en-US" altLang="zh-CN" dirty="0"/>
          </a:p>
          <a:p>
            <a:pPr lvl="1"/>
            <a:r>
              <a:rPr lang="en-US" altLang="zh-CN" dirty="0"/>
              <a:t>lib/Target/&lt;Target&gt;/&lt;Target&gt;FrameLowering.cpp </a:t>
            </a:r>
          </a:p>
          <a:p>
            <a:pPr lvl="2"/>
            <a:r>
              <a:rPr lang="en-US" altLang="zh-CN" dirty="0"/>
              <a:t>&lt;Target&gt;</a:t>
            </a:r>
            <a:r>
              <a:rPr lang="en-US" altLang="zh-CN" dirty="0" err="1"/>
              <a:t>FrameLowering</a:t>
            </a:r>
            <a:r>
              <a:rPr lang="en-US" altLang="zh-CN" dirty="0"/>
              <a:t>::</a:t>
            </a:r>
            <a:r>
              <a:rPr lang="en-US" altLang="zh-CN" dirty="0" err="1"/>
              <a:t>emitPrologue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&lt;Target&gt;</a:t>
            </a:r>
            <a:r>
              <a:rPr lang="en-US" altLang="zh-CN" dirty="0" err="1"/>
              <a:t>FrameLowering</a:t>
            </a:r>
            <a:r>
              <a:rPr lang="en-US" altLang="zh-CN" dirty="0"/>
              <a:t>::</a:t>
            </a:r>
            <a:r>
              <a:rPr lang="en-US" altLang="zh-CN" dirty="0" err="1"/>
              <a:t>emitEpilogue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29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826EE-1E91-E505-643C-122D2941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2083B-A80B-88F7-1E79-8845EDC3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Emission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Code Emission</a:t>
            </a:r>
            <a:r>
              <a:rPr lang="zh-CN" altLang="en-US" dirty="0"/>
              <a:t>的初始阶段，会把</a:t>
            </a:r>
            <a:r>
              <a:rPr lang="en-US" altLang="zh-CN" dirty="0" err="1"/>
              <a:t>MachineInstr</a:t>
            </a:r>
            <a:r>
              <a:rPr lang="zh-CN" altLang="en-US" dirty="0"/>
              <a:t>转</a:t>
            </a:r>
            <a:r>
              <a:rPr lang="en-US" altLang="zh-CN" dirty="0" err="1"/>
              <a:t>MCInstr</a:t>
            </a:r>
            <a:endParaRPr lang="en-US" altLang="zh-CN" dirty="0"/>
          </a:p>
          <a:p>
            <a:r>
              <a:rPr lang="en-US" altLang="zh-CN" dirty="0"/>
              <a:t>MC instructions</a:t>
            </a:r>
          </a:p>
          <a:p>
            <a:pPr lvl="1"/>
            <a:r>
              <a:rPr lang="en-US" altLang="zh-CN" b="1" dirty="0"/>
              <a:t>include/</a:t>
            </a:r>
            <a:r>
              <a:rPr lang="en-US" altLang="zh-CN" b="1" dirty="0" err="1"/>
              <a:t>llvm</a:t>
            </a:r>
            <a:r>
              <a:rPr lang="en-US" altLang="zh-CN" b="1" dirty="0"/>
              <a:t>/MC/</a:t>
            </a:r>
            <a:r>
              <a:rPr lang="en-US" altLang="zh-CN" dirty="0" err="1"/>
              <a:t>MCInst.h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定义指令的轻量级表示形式。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low-level</a:t>
            </a:r>
            <a:r>
              <a:rPr lang="zh-CN" altLang="en-US" dirty="0"/>
              <a:t>操纵函数或者指令，使用的不再是</a:t>
            </a:r>
            <a:r>
              <a:rPr lang="en-US" altLang="zh-CN" dirty="0" err="1"/>
              <a:t>MachineInstr</a:t>
            </a:r>
            <a:r>
              <a:rPr lang="zh-CN" altLang="en-US" dirty="0"/>
              <a:t>而是</a:t>
            </a:r>
            <a:r>
              <a:rPr lang="en-US" altLang="zh-CN" dirty="0" err="1"/>
              <a:t>MCInstr</a:t>
            </a:r>
            <a:r>
              <a:rPr lang="zh-CN" altLang="en-US" dirty="0"/>
              <a:t>（</a:t>
            </a:r>
            <a:r>
              <a:rPr lang="en-US" altLang="zh-CN" dirty="0"/>
              <a:t>Machine Code Instruction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这个主要是为汇编器和反汇编器设计的，相比</a:t>
            </a:r>
            <a:r>
              <a:rPr lang="en-US" altLang="zh-CN" dirty="0" err="1"/>
              <a:t>MachineInstr</a:t>
            </a:r>
            <a:r>
              <a:rPr lang="zh-CN" altLang="en-US" dirty="0"/>
              <a:t>携带的程序相关信息更少（保证其可以被反汇编器创建）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93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A57F0-F7F7-6C8D-8983-F63BABE8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Compilation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D1F2BF-8B20-114B-B214-9F533B9B542F}"/>
              </a:ext>
            </a:extLst>
          </p:cNvPr>
          <p:cNvSpPr txBox="1"/>
          <p:nvPr/>
        </p:nvSpPr>
        <p:spPr>
          <a:xfrm>
            <a:off x="838200" y="6308209"/>
            <a:ext cx="779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2"/>
              </a:rPr>
              <a:t>Cross-compilation using Clang — Clang 19.0.0git documentation (llvm.org)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C42205-D36F-1877-544D-689BC1EF3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3" y="2272248"/>
            <a:ext cx="6400800" cy="172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CDA260-8065-2D3E-56F1-026F0C5C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691" y="2599668"/>
            <a:ext cx="2827130" cy="10723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CA94C7-2AD7-05CD-1344-FB602A9EF24F}"/>
              </a:ext>
            </a:extLst>
          </p:cNvPr>
          <p:cNvSpPr txBox="1"/>
          <p:nvPr/>
        </p:nvSpPr>
        <p:spPr>
          <a:xfrm>
            <a:off x="838200" y="4969162"/>
            <a:ext cx="5094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effectLst/>
              </a:rPr>
              <a:t>auto</a:t>
            </a:r>
            <a:r>
              <a:rPr lang="en" altLang="zh-CN" dirty="0"/>
              <a:t> </a:t>
            </a:r>
            <a:r>
              <a:rPr lang="en" altLang="zh-CN" dirty="0" err="1"/>
              <a:t>TargetTriple</a:t>
            </a:r>
            <a:r>
              <a:rPr lang="en" altLang="zh-CN" dirty="0"/>
              <a:t> </a:t>
            </a:r>
            <a:r>
              <a:rPr lang="en" altLang="zh-CN" b="1" dirty="0">
                <a:effectLst/>
              </a:rPr>
              <a:t>=</a:t>
            </a:r>
            <a:r>
              <a:rPr lang="en" altLang="zh-CN" dirty="0"/>
              <a:t> sys</a:t>
            </a:r>
            <a:r>
              <a:rPr lang="en" altLang="zh-CN" b="1" dirty="0">
                <a:effectLst/>
              </a:rPr>
              <a:t>::</a:t>
            </a:r>
            <a:r>
              <a:rPr lang="en" altLang="zh-CN" dirty="0" err="1"/>
              <a:t>getDefaultTargetTriple</a:t>
            </a:r>
            <a:r>
              <a:rPr lang="en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57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4A1C8-39D9-191E-FF6D-78A36998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LLVM Backend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99E226-6CAA-9CCE-AE3C-D1C1445E3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26796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43127D-06AA-8B2A-AAB4-3724DC8C8F1C}"/>
              </a:ext>
            </a:extLst>
          </p:cNvPr>
          <p:cNvSpPr txBox="1"/>
          <p:nvPr/>
        </p:nvSpPr>
        <p:spPr>
          <a:xfrm>
            <a:off x="8382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Writing an LLVM Backend — LLVM 19.0.0git documentation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3B1EBA-2DF9-ED3E-0B2A-FF958BE44985}"/>
              </a:ext>
            </a:extLst>
          </p:cNvPr>
          <p:cNvSpPr/>
          <p:nvPr/>
        </p:nvSpPr>
        <p:spPr>
          <a:xfrm>
            <a:off x="4386032" y="2077659"/>
            <a:ext cx="6880682" cy="273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47A260-39CC-88C8-D9C3-8ED6F3B7554D}"/>
              </a:ext>
            </a:extLst>
          </p:cNvPr>
          <p:cNvSpPr/>
          <p:nvPr/>
        </p:nvSpPr>
        <p:spPr>
          <a:xfrm>
            <a:off x="989234" y="2351314"/>
            <a:ext cx="2145852" cy="273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49AB79-6F5A-3024-C646-ED3C4A23CAE9}"/>
              </a:ext>
            </a:extLst>
          </p:cNvPr>
          <p:cNvSpPr/>
          <p:nvPr/>
        </p:nvSpPr>
        <p:spPr>
          <a:xfrm>
            <a:off x="989233" y="2813516"/>
            <a:ext cx="8720823" cy="273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9B72E2-8384-DE4C-2944-204D06A33347}"/>
              </a:ext>
            </a:extLst>
          </p:cNvPr>
          <p:cNvSpPr/>
          <p:nvPr/>
        </p:nvSpPr>
        <p:spPr>
          <a:xfrm>
            <a:off x="3013977" y="3087170"/>
            <a:ext cx="8252738" cy="273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C1BBB0-9476-20D4-81BA-52FD355725B8}"/>
              </a:ext>
            </a:extLst>
          </p:cNvPr>
          <p:cNvSpPr/>
          <p:nvPr/>
        </p:nvSpPr>
        <p:spPr>
          <a:xfrm>
            <a:off x="989233" y="3337314"/>
            <a:ext cx="1937660" cy="212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9CF54B-4F78-458A-786A-58DBC3C9C1AC}"/>
              </a:ext>
            </a:extLst>
          </p:cNvPr>
          <p:cNvSpPr txBox="1"/>
          <p:nvPr/>
        </p:nvSpPr>
        <p:spPr>
          <a:xfrm>
            <a:off x="722471" y="4558885"/>
            <a:ext cx="107470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可以根据是否是机器相关的分成两部分</a:t>
            </a:r>
            <a:endParaRPr lang="en-US" altLang="zh-CN" dirty="0"/>
          </a:p>
          <a:p>
            <a:pPr lvl="1"/>
            <a:r>
              <a:rPr lang="en-US" altLang="zh-CN" dirty="0"/>
              <a:t>target-independent</a:t>
            </a:r>
          </a:p>
          <a:p>
            <a:pPr lvl="2"/>
            <a:r>
              <a:rPr lang="zh-CN" altLang="en-US" dirty="0"/>
              <a:t>从所有后端抽象出一些共有的属性以及通用的</a:t>
            </a:r>
            <a:r>
              <a:rPr lang="en-US" altLang="zh-CN" dirty="0"/>
              <a:t>API</a:t>
            </a:r>
            <a:r>
              <a:rPr lang="zh-CN" altLang="en-US" dirty="0"/>
              <a:t>，使用这些属性和</a:t>
            </a:r>
            <a:r>
              <a:rPr lang="en-US" altLang="zh-CN" dirty="0"/>
              <a:t>API</a:t>
            </a:r>
            <a:r>
              <a:rPr lang="zh-CN" altLang="en-US" dirty="0"/>
              <a:t>能够执行一部分通用优化；</a:t>
            </a:r>
            <a:endParaRPr lang="en-US" altLang="zh-CN" dirty="0"/>
          </a:p>
          <a:p>
            <a:pPr lvl="1"/>
            <a:r>
              <a:rPr lang="en-US" altLang="zh-CN" dirty="0"/>
              <a:t>target-specific</a:t>
            </a:r>
          </a:p>
          <a:p>
            <a:pPr lvl="2"/>
            <a:r>
              <a:rPr lang="zh-CN" altLang="en-US" dirty="0"/>
              <a:t>每个</a:t>
            </a:r>
            <a:r>
              <a:rPr lang="en-US" altLang="zh-CN" dirty="0"/>
              <a:t>Target</a:t>
            </a:r>
            <a:r>
              <a:rPr lang="zh-CN" altLang="en-US" dirty="0"/>
              <a:t>都实现一部分通用类的子类，以实现特定于</a:t>
            </a:r>
            <a:r>
              <a:rPr lang="en-US" altLang="zh-CN" dirty="0"/>
              <a:t>Target</a:t>
            </a:r>
            <a:r>
              <a:rPr lang="zh-CN" altLang="en-US" dirty="0"/>
              <a:t>的行为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1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52C87-6431-D61A-ABAB-753B3A71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编译器和</a:t>
            </a:r>
            <a:r>
              <a:rPr lang="en-US" altLang="zh-CN" dirty="0"/>
              <a:t>LLVM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2DBCA-7A7D-8E81-D88F-72934B15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编译器的后端代码生成涵盖的功能十分广泛：</a:t>
            </a:r>
            <a:endParaRPr lang="en-US" altLang="zh-CN" dirty="0"/>
          </a:p>
          <a:p>
            <a:pPr lvl="1"/>
            <a:r>
              <a:rPr lang="zh-CN" altLang="en-US" dirty="0"/>
              <a:t>生成可执行机器代码；</a:t>
            </a:r>
            <a:endParaRPr lang="en-US" altLang="zh-CN" dirty="0"/>
          </a:p>
          <a:p>
            <a:pPr lvl="1"/>
            <a:r>
              <a:rPr lang="zh-CN" altLang="en-US" dirty="0"/>
              <a:t>生成其他形式的</a:t>
            </a:r>
            <a:r>
              <a:rPr lang="en-US" altLang="zh-CN" dirty="0"/>
              <a:t>IR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类源代码（</a:t>
            </a:r>
            <a:r>
              <a:rPr lang="en-US" altLang="zh-CN" dirty="0"/>
              <a:t>CUDA</a:t>
            </a:r>
            <a:r>
              <a:rPr lang="zh-CN" altLang="en-US" dirty="0"/>
              <a:t>或</a:t>
            </a:r>
            <a:r>
              <a:rPr lang="en-US" altLang="zh-CN" dirty="0"/>
              <a:t>OpenCL</a:t>
            </a:r>
            <a:r>
              <a:rPr lang="zh-CN" altLang="en-US" dirty="0"/>
              <a:t>）；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GPGPU</a:t>
            </a:r>
            <a:r>
              <a:rPr lang="zh-CN" altLang="en-US" dirty="0"/>
              <a:t>类的</a:t>
            </a:r>
            <a:r>
              <a:rPr lang="en-US" altLang="zh-CN" dirty="0"/>
              <a:t>AI</a:t>
            </a:r>
            <a:r>
              <a:rPr lang="zh-CN" altLang="en-US" dirty="0"/>
              <a:t>编译器后端是将低阶</a:t>
            </a:r>
            <a:r>
              <a:rPr lang="en-US" altLang="zh-CN" dirty="0"/>
              <a:t>IR</a:t>
            </a:r>
            <a:r>
              <a:rPr lang="zh-CN" altLang="en-US" dirty="0"/>
              <a:t>装换为</a:t>
            </a:r>
            <a:r>
              <a:rPr lang="en-US" altLang="zh-CN" dirty="0"/>
              <a:t>LLVM IR</a:t>
            </a:r>
            <a:r>
              <a:rPr lang="zh-CN" altLang="en-US" dirty="0"/>
              <a:t>，基于</a:t>
            </a:r>
            <a:r>
              <a:rPr lang="en-US" altLang="zh-CN" dirty="0"/>
              <a:t>LLVM IR</a:t>
            </a:r>
            <a:r>
              <a:rPr lang="zh-CN" altLang="en-US" dirty="0"/>
              <a:t>由</a:t>
            </a:r>
            <a:r>
              <a:rPr lang="en-US" altLang="zh-CN" dirty="0"/>
              <a:t>LLVM</a:t>
            </a:r>
            <a:r>
              <a:rPr lang="zh-CN" altLang="en-US" dirty="0"/>
              <a:t>的目标硬件后端完成目标硬件相关优化，生成机器代码；</a:t>
            </a:r>
          </a:p>
        </p:txBody>
      </p:sp>
    </p:spTree>
    <p:extLst>
      <p:ext uri="{BB962C8B-B14F-4D97-AF65-F5344CB8AC3E}">
        <p14:creationId xmlns:p14="http://schemas.microsoft.com/office/powerpoint/2010/main" val="331569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1C153-639F-A61A-FEED-CAF13E17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llc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B44A5-4CD0-2F36-D227-8C4BE699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209" y="211072"/>
            <a:ext cx="4739791" cy="62818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FAFC7D8-36BE-2133-ADA6-9A22573FA99B}"/>
              </a:ext>
            </a:extLst>
          </p:cNvPr>
          <p:cNvSpPr/>
          <p:nvPr/>
        </p:nvSpPr>
        <p:spPr>
          <a:xfrm>
            <a:off x="9306838" y="2605414"/>
            <a:ext cx="1853852" cy="3887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991EFF-CF82-3E02-82E8-DF74B64596F5}"/>
              </a:ext>
            </a:extLst>
          </p:cNvPr>
          <p:cNvSpPr txBox="1"/>
          <p:nvPr/>
        </p:nvSpPr>
        <p:spPr>
          <a:xfrm>
            <a:off x="838199" y="2012297"/>
            <a:ext cx="6100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llc：这个工具通过一个具体的后端将LLVM bitcode变换为目标机器汇编语言文件或目标文件。你可以通过参数选择优化级别，开启调试选项，开或者关目标特定的优化。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D68CC0-6843-D157-A878-462A0EAA7AF8}"/>
              </a:ext>
            </a:extLst>
          </p:cNvPr>
          <p:cNvSpPr txBox="1"/>
          <p:nvPr/>
        </p:nvSpPr>
        <p:spPr>
          <a:xfrm>
            <a:off x="838199" y="3922373"/>
            <a:ext cx="661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为每个LLVM bitcode生成目标特定的目标文件，用链接生成可执行文件</a:t>
            </a:r>
          </a:p>
          <a:p>
            <a:r>
              <a:rPr lang="zh-CN" altLang="en-US" dirty="0"/>
              <a:t>$ llc –filetype=obj main.bc -o main.o </a:t>
            </a:r>
          </a:p>
          <a:p>
            <a:r>
              <a:rPr lang="zh-CN" altLang="en-US" dirty="0"/>
              <a:t>$ llc –filetype=obj sum.bc -o sum.o </a:t>
            </a:r>
          </a:p>
          <a:p>
            <a:r>
              <a:rPr lang="zh-CN" altLang="en-US" dirty="0"/>
              <a:t>$ clang main.o sum.o -o sum </a:t>
            </a:r>
          </a:p>
        </p:txBody>
      </p:sp>
    </p:spTree>
    <p:extLst>
      <p:ext uri="{BB962C8B-B14F-4D97-AF65-F5344CB8AC3E}">
        <p14:creationId xmlns:p14="http://schemas.microsoft.com/office/powerpoint/2010/main" val="413597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EB81-C076-11B5-BA5F-2BCCB365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llc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NVPTX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1C11D92-F623-914F-6B0D-ED0DD369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4945"/>
            <a:ext cx="7302190" cy="46468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AAC8FB-C7D3-C460-28D0-E7D8170B52CD}"/>
              </a:ext>
            </a:extLst>
          </p:cNvPr>
          <p:cNvSpPr txBox="1"/>
          <p:nvPr/>
        </p:nvSpPr>
        <p:spPr>
          <a:xfrm>
            <a:off x="838200" y="6311900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User Guide for NVPTX Back-end — LLVM 19.0.0git documentation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706475-E3CA-9A82-2841-04B4AE0B2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843" y="1454945"/>
            <a:ext cx="3578700" cy="49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7EB81-C076-11B5-BA5F-2BCCB365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llc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NVPTX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AAC8FB-C7D3-C460-28D0-E7D8170B52CD}"/>
              </a:ext>
            </a:extLst>
          </p:cNvPr>
          <p:cNvSpPr txBox="1"/>
          <p:nvPr/>
        </p:nvSpPr>
        <p:spPr>
          <a:xfrm>
            <a:off x="838200" y="6311900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2"/>
              </a:rPr>
              <a:t>User Guide for NVPTX Back-end — LLVM 19.0.0git documentation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5A056A-6737-AA1C-595F-6E5B6D794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952" y="1439292"/>
            <a:ext cx="4837771" cy="48227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184197-854A-A518-01EE-6495DA0B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7" y="1439292"/>
            <a:ext cx="6014622" cy="23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7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2362</Words>
  <Application>Microsoft Office PowerPoint</Application>
  <PresentationFormat>宽屏</PresentationFormat>
  <Paragraphs>252</Paragraphs>
  <Slides>37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LLVM Backend</vt:lpstr>
      <vt:lpstr>编译器代码生成</vt:lpstr>
      <vt:lpstr>相关概念</vt:lpstr>
      <vt:lpstr>Cross Compilation</vt:lpstr>
      <vt:lpstr>LLVM Backend</vt:lpstr>
      <vt:lpstr>AI编译器和LLVM</vt:lpstr>
      <vt:lpstr>llc</vt:lpstr>
      <vt:lpstr>llc生成NVPTX</vt:lpstr>
      <vt:lpstr>llc生成NVPTX</vt:lpstr>
      <vt:lpstr>生成PTX</vt:lpstr>
      <vt:lpstr>llc支持的架构列表</vt:lpstr>
      <vt:lpstr>llc工作流程</vt:lpstr>
      <vt:lpstr>目标平台的初始化和注册</vt:lpstr>
      <vt:lpstr>Pass的初始化和注册</vt:lpstr>
      <vt:lpstr>命令行参数解析</vt:lpstr>
      <vt:lpstr>模块编译</vt:lpstr>
      <vt:lpstr>模块编译</vt:lpstr>
      <vt:lpstr>模块编译</vt:lpstr>
      <vt:lpstr>模块编译</vt:lpstr>
      <vt:lpstr>模块编译</vt:lpstr>
      <vt:lpstr>简单例子</vt:lpstr>
      <vt:lpstr>XLA with LLVM</vt:lpstr>
      <vt:lpstr>XLA with LLVM</vt:lpstr>
      <vt:lpstr>XLA with LLVM: PTX</vt:lpstr>
      <vt:lpstr>XLA with LLVM: HSACO</vt:lpstr>
      <vt:lpstr>LLVM代码生成阶段</vt:lpstr>
      <vt:lpstr>LLVM代码生成器主要组件</vt:lpstr>
      <vt:lpstr>指令选择</vt:lpstr>
      <vt:lpstr>指令选择</vt:lpstr>
      <vt:lpstr>指令选择 DAG</vt:lpstr>
      <vt:lpstr>指令选择</vt:lpstr>
      <vt:lpstr>指令选择</vt:lpstr>
      <vt:lpstr>调度</vt:lpstr>
      <vt:lpstr>Machine Instructions</vt:lpstr>
      <vt:lpstr>寄存器分配</vt:lpstr>
      <vt:lpstr>前序/结束代码插入</vt:lpstr>
      <vt:lpstr>代码生成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 Backend</dc:title>
  <dc:creator>张 君宇</dc:creator>
  <cp:lastModifiedBy>JY Zhang</cp:lastModifiedBy>
  <cp:revision>147</cp:revision>
  <dcterms:created xsi:type="dcterms:W3CDTF">2024-05-07T03:04:00Z</dcterms:created>
  <dcterms:modified xsi:type="dcterms:W3CDTF">2024-06-17T16:59:17Z</dcterms:modified>
</cp:coreProperties>
</file>