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Casa de Vacaciones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Joaquin Yanes Campos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6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Despliegue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4000" dirty="0" err="1" smtClean="0"/>
              <a:t>Github</a:t>
            </a:r>
            <a:r>
              <a:rPr lang="es-ES" sz="4000" dirty="0" smtClean="0"/>
              <a:t>: Subida de repositorio de archivos.</a:t>
            </a:r>
          </a:p>
          <a:p>
            <a:r>
              <a:rPr lang="es-ES" sz="4000" dirty="0" err="1" smtClean="0"/>
              <a:t>Railway</a:t>
            </a:r>
            <a:r>
              <a:rPr lang="es-ES" sz="4000" dirty="0" smtClean="0"/>
              <a:t>: </a:t>
            </a:r>
            <a:r>
              <a:rPr lang="es-ES" sz="4000" dirty="0" err="1" smtClean="0"/>
              <a:t>Creacion</a:t>
            </a:r>
            <a:r>
              <a:rPr lang="es-ES" sz="4000" dirty="0" smtClean="0"/>
              <a:t> de BDD.</a:t>
            </a:r>
            <a:endParaRPr lang="es-ES" sz="3800" dirty="0"/>
          </a:p>
          <a:p>
            <a:pPr marL="2286000" lvl="5" indent="0">
              <a:buNone/>
            </a:pPr>
            <a:r>
              <a:rPr lang="es-ES" sz="4000" dirty="0" smtClean="0"/>
              <a:t>Dominio público.</a:t>
            </a:r>
          </a:p>
          <a:p>
            <a:pPr marL="2286000" lvl="5" indent="0">
              <a:buNone/>
            </a:pPr>
            <a:r>
              <a:rPr lang="es-ES" sz="4000" dirty="0" smtClean="0"/>
              <a:t>Recopilación de los archivos desde el repositorio </a:t>
            </a:r>
            <a:r>
              <a:rPr lang="es-ES" sz="4000" dirty="0" err="1" smtClean="0"/>
              <a:t>github</a:t>
            </a:r>
            <a:r>
              <a:rPr lang="es-ES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36075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Conclusiones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5718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Temática y Objetivo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600" dirty="0" smtClean="0"/>
              <a:t>Alquiler temporal de una residencia.</a:t>
            </a:r>
            <a:endParaRPr lang="es-ES" sz="3600" dirty="0"/>
          </a:p>
          <a:p>
            <a:r>
              <a:rPr lang="es-ES" sz="3600" dirty="0" smtClean="0"/>
              <a:t>Dar información genérica de la casa.</a:t>
            </a:r>
          </a:p>
          <a:p>
            <a:r>
              <a:rPr lang="es-ES" sz="3600" dirty="0" smtClean="0"/>
              <a:t>Facilitar comunicación entre cliente y propietario.</a:t>
            </a:r>
          </a:p>
          <a:p>
            <a:r>
              <a:rPr lang="es-ES" sz="3600" dirty="0" smtClean="0"/>
              <a:t>Difusión de información a clientes mediante una lista de email.</a:t>
            </a:r>
          </a:p>
          <a:p>
            <a:r>
              <a:rPr lang="es-ES" sz="3600" dirty="0" smtClean="0"/>
              <a:t>Mostrar en la página la información generada en las redes sociales.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6657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Tecnologías usadas</a:t>
            </a:r>
            <a:endParaRPr lang="es-ES" sz="66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4000" dirty="0" err="1" smtClean="0"/>
              <a:t>Backend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016" y="522662"/>
            <a:ext cx="9542167" cy="71566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59" y="3664978"/>
            <a:ext cx="4758673" cy="24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7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Tecnologías usadas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dirty="0" err="1" smtClean="0"/>
              <a:t>Frontend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1" y="3019610"/>
            <a:ext cx="3251941" cy="32519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5" y="1930400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Tecnologías usadas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smtClean="0"/>
              <a:t>Maquetado y estilo</a:t>
            </a:r>
            <a:endParaRPr lang="es-ES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2" y="3338651"/>
            <a:ext cx="2932900" cy="293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39" y="3338651"/>
            <a:ext cx="2932900" cy="29329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39" y="3637312"/>
            <a:ext cx="2629834" cy="26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smtClean="0"/>
              <a:t>Despliegue</a:t>
            </a:r>
            <a:endParaRPr lang="es-ES" sz="6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34" y="2705500"/>
            <a:ext cx="2579020" cy="257902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6" y="1836247"/>
            <a:ext cx="3234517" cy="32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600" dirty="0" smtClean="0"/>
              <a:t>Modelo E/R de la BDD</a:t>
            </a:r>
            <a:endParaRPr lang="es-ES" sz="66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1" y="1483694"/>
            <a:ext cx="6428281" cy="5116195"/>
          </a:xfrm>
        </p:spPr>
      </p:pic>
    </p:spTree>
    <p:extLst>
      <p:ext uri="{BB962C8B-B14F-4D97-AF65-F5344CB8AC3E}">
        <p14:creationId xmlns:p14="http://schemas.microsoft.com/office/powerpoint/2010/main" val="27292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600" dirty="0" smtClean="0"/>
              <a:t>Modelo relacional</a:t>
            </a:r>
            <a:endParaRPr lang="es-ES" sz="66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30" y="1471032"/>
            <a:ext cx="6768495" cy="5386968"/>
          </a:xfrm>
        </p:spPr>
      </p:pic>
    </p:spTree>
    <p:extLst>
      <p:ext uri="{BB962C8B-B14F-4D97-AF65-F5344CB8AC3E}">
        <p14:creationId xmlns:p14="http://schemas.microsoft.com/office/powerpoint/2010/main" val="28688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Arquitectura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4000" dirty="0" smtClean="0"/>
              <a:t>Una página de un solo </a:t>
            </a:r>
            <a:r>
              <a:rPr lang="es-ES" sz="4000" dirty="0" err="1" smtClean="0"/>
              <a:t>fichero.php</a:t>
            </a:r>
            <a:endParaRPr lang="es-ES" sz="4000" dirty="0" smtClean="0"/>
          </a:p>
          <a:p>
            <a:r>
              <a:rPr lang="es-ES" sz="4000" dirty="0" smtClean="0"/>
              <a:t>Llamadas Ajax para manipulación de datos con el servidor.</a:t>
            </a:r>
          </a:p>
          <a:p>
            <a:r>
              <a:rPr lang="es-ES" sz="4000" dirty="0" err="1" smtClean="0"/>
              <a:t>JQuery</a:t>
            </a:r>
            <a:r>
              <a:rPr lang="es-ES" sz="4000" dirty="0" smtClean="0"/>
              <a:t> y JS para el funcionamiento  en el cliente.</a:t>
            </a:r>
          </a:p>
          <a:p>
            <a:r>
              <a:rPr lang="es-ES" sz="4000" dirty="0" err="1" smtClean="0"/>
              <a:t>Responsive</a:t>
            </a:r>
            <a:r>
              <a:rPr lang="es-ES" sz="4000" dirty="0" smtClean="0"/>
              <a:t> para aplicaciones móvil.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178589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131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Casa de Vacaciones</vt:lpstr>
      <vt:lpstr>Temática y Objetivo</vt:lpstr>
      <vt:lpstr>Tecnologías usadas</vt:lpstr>
      <vt:lpstr>Tecnologías usadas</vt:lpstr>
      <vt:lpstr>Tecnologías usadas</vt:lpstr>
      <vt:lpstr>Despliegue</vt:lpstr>
      <vt:lpstr>Modelo E/R de la BDD</vt:lpstr>
      <vt:lpstr>Modelo relacional</vt:lpstr>
      <vt:lpstr>Arquitectura</vt:lpstr>
      <vt:lpstr>Despliegue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de Vacaciones</dc:title>
  <dc:creator>usuario</dc:creator>
  <cp:lastModifiedBy>usuario</cp:lastModifiedBy>
  <cp:revision>10</cp:revision>
  <dcterms:created xsi:type="dcterms:W3CDTF">2023-06-15T16:22:18Z</dcterms:created>
  <dcterms:modified xsi:type="dcterms:W3CDTF">2023-06-15T18:25:06Z</dcterms:modified>
</cp:coreProperties>
</file>