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DC05DA8-1BD9-49E2-ABB0-FBF251B89140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F323119-94D5-49FC-B26A-00EFCCF14AB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81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5DA8-1BD9-49E2-ABB0-FBF251B89140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3119-94D5-49FC-B26A-00EFCCF14A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359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5DA8-1BD9-49E2-ABB0-FBF251B89140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3119-94D5-49FC-B26A-00EFCCF14AB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473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5DA8-1BD9-49E2-ABB0-FBF251B89140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3119-94D5-49FC-B26A-00EFCCF14ABA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772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5DA8-1BD9-49E2-ABB0-FBF251B89140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3119-94D5-49FC-B26A-00EFCCF14A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117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5DA8-1BD9-49E2-ABB0-FBF251B89140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3119-94D5-49FC-B26A-00EFCCF14ABA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0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5DA8-1BD9-49E2-ABB0-FBF251B89140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3119-94D5-49FC-B26A-00EFCCF14AB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468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5DA8-1BD9-49E2-ABB0-FBF251B89140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3119-94D5-49FC-B26A-00EFCCF14AB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309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5DA8-1BD9-49E2-ABB0-FBF251B89140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3119-94D5-49FC-B26A-00EFCCF14AB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78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5DA8-1BD9-49E2-ABB0-FBF251B89140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3119-94D5-49FC-B26A-00EFCCF14A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48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5DA8-1BD9-49E2-ABB0-FBF251B89140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3119-94D5-49FC-B26A-00EFCCF14AB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49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5DA8-1BD9-49E2-ABB0-FBF251B89140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3119-94D5-49FC-B26A-00EFCCF14A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71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5DA8-1BD9-49E2-ABB0-FBF251B89140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3119-94D5-49FC-B26A-00EFCCF14AB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69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5DA8-1BD9-49E2-ABB0-FBF251B89140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3119-94D5-49FC-B26A-00EFCCF14AB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9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5DA8-1BD9-49E2-ABB0-FBF251B89140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3119-94D5-49FC-B26A-00EFCCF14A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75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5DA8-1BD9-49E2-ABB0-FBF251B89140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3119-94D5-49FC-B26A-00EFCCF14AB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80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5DA8-1BD9-49E2-ABB0-FBF251B89140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3119-94D5-49FC-B26A-00EFCCF14A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53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C05DA8-1BD9-49E2-ABB0-FBF251B89140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323119-94D5-49FC-B26A-00EFCCF14A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82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E8540-4563-4069-896E-D33E60F7D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Dockuertorico2019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60E43F0-D6BA-4548-9902-15CB86D35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Jrad Yassine – </a:t>
            </a:r>
            <a:r>
              <a:rPr lang="fr-FR" dirty="0" err="1"/>
              <a:t>Otmane</a:t>
            </a:r>
            <a:r>
              <a:rPr lang="fr-FR" dirty="0"/>
              <a:t> Rahim – Remy Munier – Alexandre </a:t>
            </a:r>
            <a:r>
              <a:rPr lang="fr-FR" dirty="0" err="1"/>
              <a:t>Denos</a:t>
            </a:r>
            <a:r>
              <a:rPr lang="fr-FR" dirty="0"/>
              <a:t> – Kevin Alessandro</a:t>
            </a:r>
          </a:p>
        </p:txBody>
      </p:sp>
    </p:spTree>
    <p:extLst>
      <p:ext uri="{BB962C8B-B14F-4D97-AF65-F5344CB8AC3E}">
        <p14:creationId xmlns:p14="http://schemas.microsoft.com/office/powerpoint/2010/main" val="376835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75E68-E46E-4CFB-8E06-5D56EABD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Echange Moteur Joueur- Moteur Serveur – Moteur Stats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29F703-80D6-4110-B267-7FB9377AB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502" y="2556931"/>
            <a:ext cx="10014095" cy="3777657"/>
          </a:xfrm>
        </p:spPr>
        <p:txBody>
          <a:bodyPr/>
          <a:lstStyle/>
          <a:p>
            <a:r>
              <a:rPr lang="fr-FR" strike="sngStrike" dirty="0"/>
              <a:t>Passage à REST</a:t>
            </a:r>
          </a:p>
          <a:p>
            <a:r>
              <a:rPr lang="fr-FR" dirty="0" err="1"/>
              <a:t>WebSocket</a:t>
            </a:r>
            <a:endParaRPr lang="fr-FR" dirty="0"/>
          </a:p>
          <a:p>
            <a:r>
              <a:rPr lang="fr-FR" dirty="0"/>
              <a:t>Scénario démarrage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5F9C66-F3DF-4495-8FE4-E0DDD3C17027}"/>
              </a:ext>
            </a:extLst>
          </p:cNvPr>
          <p:cNvSpPr/>
          <p:nvPr/>
        </p:nvSpPr>
        <p:spPr>
          <a:xfrm>
            <a:off x="1490753" y="4010667"/>
            <a:ext cx="1254642" cy="11164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Joueur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317A7A-6008-40F0-928B-EDA749503432}"/>
              </a:ext>
            </a:extLst>
          </p:cNvPr>
          <p:cNvSpPr/>
          <p:nvPr/>
        </p:nvSpPr>
        <p:spPr>
          <a:xfrm>
            <a:off x="5397933" y="4216400"/>
            <a:ext cx="1254642" cy="1116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jeu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168B0C-352B-4FCA-A0E0-F6AA6999C459}"/>
              </a:ext>
            </a:extLst>
          </p:cNvPr>
          <p:cNvSpPr/>
          <p:nvPr/>
        </p:nvSpPr>
        <p:spPr>
          <a:xfrm>
            <a:off x="9168830" y="4236871"/>
            <a:ext cx="1254642" cy="1116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stats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0E5419E-6E2B-4024-B410-5DEFAD425F8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45395" y="4568876"/>
            <a:ext cx="2652538" cy="20573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889D714-B768-43A5-9F51-5CC92356B1F0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652575" y="4774609"/>
            <a:ext cx="2516255" cy="204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5409ED34-405D-44E9-B7FF-EBE958642C9C}"/>
              </a:ext>
            </a:extLst>
          </p:cNvPr>
          <p:cNvSpPr txBox="1"/>
          <p:nvPr/>
        </p:nvSpPr>
        <p:spPr>
          <a:xfrm>
            <a:off x="6924438" y="4405277"/>
            <a:ext cx="159370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 Connexion =&gt;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7BD89AD-558A-41F0-99AD-41A7C4673D56}"/>
              </a:ext>
            </a:extLst>
          </p:cNvPr>
          <p:cNvSpPr txBox="1"/>
          <p:nvPr/>
        </p:nvSpPr>
        <p:spPr>
          <a:xfrm rot="502351">
            <a:off x="3101449" y="4315888"/>
            <a:ext cx="1535998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Connexion =&gt;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37F129-16D4-46DF-A1AB-046730D1F07B}"/>
              </a:ext>
            </a:extLst>
          </p:cNvPr>
          <p:cNvSpPr/>
          <p:nvPr/>
        </p:nvSpPr>
        <p:spPr>
          <a:xfrm>
            <a:off x="2868976" y="5218171"/>
            <a:ext cx="1254642" cy="11164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Joueur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C45273-9DFD-4297-A5A7-705DD0783538}"/>
              </a:ext>
            </a:extLst>
          </p:cNvPr>
          <p:cNvSpPr/>
          <p:nvPr/>
        </p:nvSpPr>
        <p:spPr>
          <a:xfrm>
            <a:off x="1141207" y="5133842"/>
            <a:ext cx="1254642" cy="11164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Joueur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818D5CB-B7E5-49C2-BCD9-0D2133F8C1CD}"/>
              </a:ext>
            </a:extLst>
          </p:cNvPr>
          <p:cNvCxnSpPr>
            <a:stCxn id="21" idx="3"/>
            <a:endCxn id="5" idx="1"/>
          </p:cNvCxnSpPr>
          <p:nvPr/>
        </p:nvCxnSpPr>
        <p:spPr>
          <a:xfrm flipV="1">
            <a:off x="2395849" y="4774609"/>
            <a:ext cx="3002084" cy="91744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5DDCA466-CDC6-4098-9EA9-1D410C47061F}"/>
              </a:ext>
            </a:extLst>
          </p:cNvPr>
          <p:cNvCxnSpPr>
            <a:cxnSpLocks/>
            <a:stCxn id="20" idx="3"/>
            <a:endCxn id="5" idx="1"/>
          </p:cNvCxnSpPr>
          <p:nvPr/>
        </p:nvCxnSpPr>
        <p:spPr>
          <a:xfrm flipV="1">
            <a:off x="4123618" y="4774609"/>
            <a:ext cx="1274315" cy="100177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BC34E84F-B553-4EDC-8BDA-CB07EB48138F}"/>
              </a:ext>
            </a:extLst>
          </p:cNvPr>
          <p:cNvSpPr txBox="1"/>
          <p:nvPr/>
        </p:nvSpPr>
        <p:spPr>
          <a:xfrm rot="19259688">
            <a:off x="3916480" y="5419678"/>
            <a:ext cx="1535998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Connexion =&gt;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40CC0E3-8C5C-4216-B11F-28ADB5AC17D2}"/>
              </a:ext>
            </a:extLst>
          </p:cNvPr>
          <p:cNvSpPr txBox="1"/>
          <p:nvPr/>
        </p:nvSpPr>
        <p:spPr>
          <a:xfrm rot="20528943">
            <a:off x="2796518" y="4870011"/>
            <a:ext cx="1535998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Connexion =&gt;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7D017FB9-83F8-44C7-AE42-A96620776748}"/>
              </a:ext>
            </a:extLst>
          </p:cNvPr>
          <p:cNvCxnSpPr>
            <a:stCxn id="5" idx="0"/>
          </p:cNvCxnSpPr>
          <p:nvPr/>
        </p:nvCxnSpPr>
        <p:spPr>
          <a:xfrm flipV="1">
            <a:off x="6025254" y="3429000"/>
            <a:ext cx="0" cy="787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0257F817-23E1-4CEA-B932-315356679CAA}"/>
              </a:ext>
            </a:extLst>
          </p:cNvPr>
          <p:cNvSpPr/>
          <p:nvPr/>
        </p:nvSpPr>
        <p:spPr>
          <a:xfrm>
            <a:off x="5311169" y="2695473"/>
            <a:ext cx="1428169" cy="7874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Game START !</a:t>
            </a:r>
          </a:p>
        </p:txBody>
      </p:sp>
    </p:spTree>
    <p:extLst>
      <p:ext uri="{BB962C8B-B14F-4D97-AF65-F5344CB8AC3E}">
        <p14:creationId xmlns:p14="http://schemas.microsoft.com/office/powerpoint/2010/main" val="314595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C77B8-D23C-43AA-A067-C1CBB359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d’un tour du jeu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EB3F62-019E-473A-89B8-2E820582868B}"/>
              </a:ext>
            </a:extLst>
          </p:cNvPr>
          <p:cNvSpPr/>
          <p:nvPr/>
        </p:nvSpPr>
        <p:spPr>
          <a:xfrm>
            <a:off x="7814929" y="3341182"/>
            <a:ext cx="1318438" cy="13038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jeu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4C5E90-0175-4BFF-A528-7B7E077307E4}"/>
              </a:ext>
            </a:extLst>
          </p:cNvPr>
          <p:cNvSpPr/>
          <p:nvPr/>
        </p:nvSpPr>
        <p:spPr>
          <a:xfrm>
            <a:off x="1870443" y="3423682"/>
            <a:ext cx="1424763" cy="13038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Joueur (Gouverneur)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BC21C00-254E-49A7-93E1-1F83B7D311F5}"/>
              </a:ext>
            </a:extLst>
          </p:cNvPr>
          <p:cNvCxnSpPr>
            <a:cxnSpLocks/>
          </p:cNvCxnSpPr>
          <p:nvPr/>
        </p:nvCxnSpPr>
        <p:spPr>
          <a:xfrm flipV="1">
            <a:off x="3242044" y="4075615"/>
            <a:ext cx="4626047" cy="1792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3AB7A801-4523-4960-B18E-4B81ED4930A3}"/>
              </a:ext>
            </a:extLst>
          </p:cNvPr>
          <p:cNvSpPr txBox="1"/>
          <p:nvPr/>
        </p:nvSpPr>
        <p:spPr>
          <a:xfrm>
            <a:off x="4294668" y="4490995"/>
            <a:ext cx="320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: Demande au gouverneur de jouer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7479EBC-C911-4AAE-B40E-34A45BB39128}"/>
              </a:ext>
            </a:extLst>
          </p:cNvPr>
          <p:cNvCxnSpPr>
            <a:cxnSpLocks/>
          </p:cNvCxnSpPr>
          <p:nvPr/>
        </p:nvCxnSpPr>
        <p:spPr>
          <a:xfrm flipH="1">
            <a:off x="3242044" y="4456249"/>
            <a:ext cx="45728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B8C5DA68-BAF1-43B6-9E11-F9B4CF15FFC0}"/>
              </a:ext>
            </a:extLst>
          </p:cNvPr>
          <p:cNvCxnSpPr/>
          <p:nvPr/>
        </p:nvCxnSpPr>
        <p:spPr>
          <a:xfrm rot="5400000" flipH="1" flipV="1">
            <a:off x="2011043" y="4736326"/>
            <a:ext cx="1828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A0970D7B-6646-4F53-857B-CD3B4E7CBCF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93110" y="3787644"/>
            <a:ext cx="1303869" cy="594537"/>
          </a:xfrm>
          <a:prstGeom prst="bentConnector5">
            <a:avLst>
              <a:gd name="adj1" fmla="val 0"/>
              <a:gd name="adj2" fmla="val -110134"/>
              <a:gd name="adj3" fmla="val 117532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FA0B7E0B-081C-4972-B2C5-128B9D91B850}"/>
              </a:ext>
            </a:extLst>
          </p:cNvPr>
          <p:cNvSpPr txBox="1"/>
          <p:nvPr/>
        </p:nvSpPr>
        <p:spPr>
          <a:xfrm>
            <a:off x="1166585" y="2797148"/>
            <a:ext cx="3033395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2 : Gouverneur effectue l’action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9597BA3-AF28-4C3C-BCE6-22D54760FCD9}"/>
              </a:ext>
            </a:extLst>
          </p:cNvPr>
          <p:cNvSpPr txBox="1"/>
          <p:nvPr/>
        </p:nvSpPr>
        <p:spPr>
          <a:xfrm>
            <a:off x="3924263" y="3688911"/>
            <a:ext cx="357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 : Envoie des infos joué par le joueur</a:t>
            </a:r>
          </a:p>
        </p:txBody>
      </p: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656AB870-7456-4994-9872-60587E52FBAE}"/>
              </a:ext>
            </a:extLst>
          </p:cNvPr>
          <p:cNvCxnSpPr>
            <a:cxnSpLocks/>
          </p:cNvCxnSpPr>
          <p:nvPr/>
        </p:nvCxnSpPr>
        <p:spPr>
          <a:xfrm rot="5400000" flipH="1">
            <a:off x="8063735" y="3986764"/>
            <a:ext cx="1303867" cy="12700"/>
          </a:xfrm>
          <a:prstGeom prst="bentConnector5">
            <a:avLst>
              <a:gd name="adj1" fmla="val -17532"/>
              <a:gd name="adj2" fmla="val -11260473"/>
              <a:gd name="adj3" fmla="val 11753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D3F9F8C0-C6A7-484D-BCB9-7DC276D56D54}"/>
              </a:ext>
            </a:extLst>
          </p:cNvPr>
          <p:cNvSpPr txBox="1"/>
          <p:nvPr/>
        </p:nvSpPr>
        <p:spPr>
          <a:xfrm>
            <a:off x="8572832" y="2433526"/>
            <a:ext cx="254491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4 - 7 : Mise à jour des informations du jeu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C6456A-2EAD-436F-BE26-A602381F9A4F}"/>
              </a:ext>
            </a:extLst>
          </p:cNvPr>
          <p:cNvSpPr/>
          <p:nvPr/>
        </p:nvSpPr>
        <p:spPr>
          <a:xfrm>
            <a:off x="1817281" y="5002670"/>
            <a:ext cx="1424763" cy="13038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Joueur suivant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C29BF566-0514-4FA8-B6B7-2957A4C24BC0}"/>
              </a:ext>
            </a:extLst>
          </p:cNvPr>
          <p:cNvCxnSpPr>
            <a:stCxn id="5" idx="2"/>
            <a:endCxn id="30" idx="3"/>
          </p:cNvCxnSpPr>
          <p:nvPr/>
        </p:nvCxnSpPr>
        <p:spPr>
          <a:xfrm flipH="1">
            <a:off x="3242044" y="4645049"/>
            <a:ext cx="5232104" cy="10095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22060F4F-1618-4F9F-9B86-7DD356847B07}"/>
              </a:ext>
            </a:extLst>
          </p:cNvPr>
          <p:cNvSpPr txBox="1"/>
          <p:nvPr/>
        </p:nvSpPr>
        <p:spPr>
          <a:xfrm rot="20911318">
            <a:off x="4696369" y="5062369"/>
            <a:ext cx="3474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 : Demande au joueur suivant de jouer</a:t>
            </a:r>
          </a:p>
        </p:txBody>
      </p: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5CA9E075-8122-487B-BEC4-8EDAE8FBA90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05185" y="5064069"/>
            <a:ext cx="1303868" cy="1181069"/>
          </a:xfrm>
          <a:prstGeom prst="bentConnector3">
            <a:avLst>
              <a:gd name="adj1" fmla="val 112791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D9E59EA8-DB2C-4A34-A65D-8593A00AEA34}"/>
              </a:ext>
            </a:extLst>
          </p:cNvPr>
          <p:cNvSpPr txBox="1"/>
          <p:nvPr/>
        </p:nvSpPr>
        <p:spPr>
          <a:xfrm rot="16200000">
            <a:off x="-330852" y="4858897"/>
            <a:ext cx="2525948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6 : Joueur effectue l’action</a:t>
            </a:r>
          </a:p>
        </p:txBody>
      </p: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1C4EE348-6226-47BD-A5C5-44370D94B3E9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242044" y="4645049"/>
            <a:ext cx="5232104" cy="1319816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ECDFF582-B4EB-4EB9-9D89-596742C1B32F}"/>
              </a:ext>
            </a:extLst>
          </p:cNvPr>
          <p:cNvSpPr txBox="1"/>
          <p:nvPr/>
        </p:nvSpPr>
        <p:spPr>
          <a:xfrm>
            <a:off x="8572832" y="5229537"/>
            <a:ext cx="245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 : Envoie des infos joué</a:t>
            </a:r>
          </a:p>
        </p:txBody>
      </p:sp>
    </p:spTree>
    <p:extLst>
      <p:ext uri="{BB962C8B-B14F-4D97-AF65-F5344CB8AC3E}">
        <p14:creationId xmlns:p14="http://schemas.microsoft.com/office/powerpoint/2010/main" val="3799917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BBC43C-DCFD-4DA6-BB68-0FC7B69B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fin partie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F74234-8ADF-444D-AA14-732E9139C370}"/>
              </a:ext>
            </a:extLst>
          </p:cNvPr>
          <p:cNvSpPr/>
          <p:nvPr/>
        </p:nvSpPr>
        <p:spPr>
          <a:xfrm>
            <a:off x="1870443" y="3423682"/>
            <a:ext cx="1424763" cy="13038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Joueur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5A9669-9371-454E-9F68-B5FC2CDFC944}"/>
              </a:ext>
            </a:extLst>
          </p:cNvPr>
          <p:cNvSpPr/>
          <p:nvPr/>
        </p:nvSpPr>
        <p:spPr>
          <a:xfrm>
            <a:off x="5436781" y="3423681"/>
            <a:ext cx="1318438" cy="13038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jeu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DC1CEE-1902-4DC3-BE61-44B99CC7DB4D}"/>
              </a:ext>
            </a:extLst>
          </p:cNvPr>
          <p:cNvSpPr/>
          <p:nvPr/>
        </p:nvSpPr>
        <p:spPr>
          <a:xfrm>
            <a:off x="9641956" y="3517405"/>
            <a:ext cx="1254642" cy="1116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stats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4FE5472-C7F4-46C0-89C6-4D98779D0DD5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3295206" y="4075615"/>
            <a:ext cx="214157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11F9240D-F51A-43B9-AEA5-B9CC7069A834}"/>
              </a:ext>
            </a:extLst>
          </p:cNvPr>
          <p:cNvSpPr txBox="1"/>
          <p:nvPr/>
        </p:nvSpPr>
        <p:spPr>
          <a:xfrm>
            <a:off x="3715925" y="370628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 : Building full ?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5DD60E63-A121-4447-BFDA-F0A365CD5844}"/>
              </a:ext>
            </a:extLst>
          </p:cNvPr>
          <p:cNvCxnSpPr>
            <a:cxnSpLocks/>
          </p:cNvCxnSpPr>
          <p:nvPr/>
        </p:nvCxnSpPr>
        <p:spPr>
          <a:xfrm flipH="1" flipV="1">
            <a:off x="6443339" y="3423681"/>
            <a:ext cx="258726" cy="651934"/>
          </a:xfrm>
          <a:prstGeom prst="bentConnector4">
            <a:avLst>
              <a:gd name="adj1" fmla="val -88356"/>
              <a:gd name="adj2" fmla="val 16991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B4ABDD22-DED7-4799-957C-43274C443034}"/>
              </a:ext>
            </a:extLst>
          </p:cNvPr>
          <p:cNvSpPr txBox="1"/>
          <p:nvPr/>
        </p:nvSpPr>
        <p:spPr>
          <a:xfrm>
            <a:off x="6443339" y="2590183"/>
            <a:ext cx="244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: No </a:t>
            </a:r>
            <a:r>
              <a:rPr lang="fr-FR" dirty="0" err="1"/>
              <a:t>colonist</a:t>
            </a:r>
            <a:r>
              <a:rPr lang="fr-FR" dirty="0"/>
              <a:t> </a:t>
            </a:r>
            <a:r>
              <a:rPr lang="fr-FR" dirty="0" err="1"/>
              <a:t>left</a:t>
            </a:r>
            <a:r>
              <a:rPr lang="fr-FR" dirty="0"/>
              <a:t> ? Yes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40CFB9-043A-4ACF-A685-FAA6552D76E0}"/>
              </a:ext>
            </a:extLst>
          </p:cNvPr>
          <p:cNvSpPr/>
          <p:nvPr/>
        </p:nvSpPr>
        <p:spPr>
          <a:xfrm>
            <a:off x="1870443" y="4851989"/>
            <a:ext cx="1424763" cy="13038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Joueur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2DCD6D-8E19-4C1E-8AFB-15492B6C43FA}"/>
              </a:ext>
            </a:extLst>
          </p:cNvPr>
          <p:cNvSpPr/>
          <p:nvPr/>
        </p:nvSpPr>
        <p:spPr>
          <a:xfrm>
            <a:off x="1798677" y="1959832"/>
            <a:ext cx="1424763" cy="13038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Joueur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731E10C-EE2E-422D-BB05-D667C41D764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295207" y="4075615"/>
            <a:ext cx="2141574" cy="14367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95E4234A-F0DC-4462-9059-EDE3B27CCBB7}"/>
              </a:ext>
            </a:extLst>
          </p:cNvPr>
          <p:cNvSpPr txBox="1"/>
          <p:nvPr/>
        </p:nvSpPr>
        <p:spPr>
          <a:xfrm rot="19497034">
            <a:off x="3672800" y="480483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 : Building full ?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04001B29-B4A0-49D2-9A95-7AEC635C61F6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251353" y="2792401"/>
            <a:ext cx="2185428" cy="1283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01585C79-C9D6-4D44-B639-8F2D5F34DAB0}"/>
              </a:ext>
            </a:extLst>
          </p:cNvPr>
          <p:cNvSpPr txBox="1"/>
          <p:nvPr/>
        </p:nvSpPr>
        <p:spPr>
          <a:xfrm rot="1743895">
            <a:off x="3588617" y="305656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 : Building full ?</a:t>
            </a:r>
          </a:p>
        </p:txBody>
      </p: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1E25F269-D625-4BDF-BF99-80CBC5F242ED}"/>
              </a:ext>
            </a:extLst>
          </p:cNvPr>
          <p:cNvCxnSpPr>
            <a:endCxn id="6" idx="2"/>
          </p:cNvCxnSpPr>
          <p:nvPr/>
        </p:nvCxnSpPr>
        <p:spPr>
          <a:xfrm flipV="1">
            <a:off x="3295206" y="4727548"/>
            <a:ext cx="2800794" cy="1141624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469F2B8B-F192-48DA-B55F-2233645C571A}"/>
              </a:ext>
            </a:extLst>
          </p:cNvPr>
          <p:cNvSpPr txBox="1"/>
          <p:nvPr/>
        </p:nvSpPr>
        <p:spPr>
          <a:xfrm>
            <a:off x="4524956" y="5550884"/>
            <a:ext cx="77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 : Yes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CAEFA5C2-E733-4D3B-A352-D261A2F133A1}"/>
              </a:ext>
            </a:extLst>
          </p:cNvPr>
          <p:cNvCxnSpPr>
            <a:cxnSpLocks/>
          </p:cNvCxnSpPr>
          <p:nvPr/>
        </p:nvCxnSpPr>
        <p:spPr>
          <a:xfrm flipV="1">
            <a:off x="6755219" y="4194584"/>
            <a:ext cx="288673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024352FD-6F54-4C0B-B56A-BA19A43795AF}"/>
              </a:ext>
            </a:extLst>
          </p:cNvPr>
          <p:cNvSpPr txBox="1"/>
          <p:nvPr/>
        </p:nvSpPr>
        <p:spPr>
          <a:xfrm>
            <a:off x="6976228" y="3824644"/>
            <a:ext cx="2816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 : </a:t>
            </a:r>
            <a:r>
              <a:rPr lang="fr-FR" dirty="0" err="1"/>
              <a:t>Send</a:t>
            </a:r>
            <a:r>
              <a:rPr lang="fr-FR" dirty="0"/>
              <a:t> info about all </a:t>
            </a:r>
            <a:r>
              <a:rPr lang="fr-FR" dirty="0" err="1"/>
              <a:t>players</a:t>
            </a:r>
            <a:endParaRPr lang="fr-FR" dirty="0"/>
          </a:p>
        </p:txBody>
      </p: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34B9A3A9-6AEF-43B8-8FEB-5FC3E61B301E}"/>
              </a:ext>
            </a:extLst>
          </p:cNvPr>
          <p:cNvCxnSpPr>
            <a:stCxn id="7" idx="3"/>
            <a:endCxn id="7" idx="0"/>
          </p:cNvCxnSpPr>
          <p:nvPr/>
        </p:nvCxnSpPr>
        <p:spPr>
          <a:xfrm flipH="1" flipV="1">
            <a:off x="10269277" y="3517405"/>
            <a:ext cx="627321" cy="558209"/>
          </a:xfrm>
          <a:prstGeom prst="bentConnector4">
            <a:avLst>
              <a:gd name="adj1" fmla="val -36441"/>
              <a:gd name="adj2" fmla="val 140952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4EFD9060-833C-462B-A194-7F1E32C7B40C}"/>
              </a:ext>
            </a:extLst>
          </p:cNvPr>
          <p:cNvSpPr txBox="1"/>
          <p:nvPr/>
        </p:nvSpPr>
        <p:spPr>
          <a:xfrm>
            <a:off x="10143460" y="2931379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 : </a:t>
            </a:r>
            <a:r>
              <a:rPr lang="fr-FR" dirty="0" err="1"/>
              <a:t>Calculate</a:t>
            </a:r>
            <a:r>
              <a:rPr lang="fr-FR" dirty="0"/>
              <a:t> stats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98EE6CA2-6685-4D15-BF23-B30252F344A9}"/>
              </a:ext>
            </a:extLst>
          </p:cNvPr>
          <p:cNvCxnSpPr/>
          <p:nvPr/>
        </p:nvCxnSpPr>
        <p:spPr>
          <a:xfrm flipH="1">
            <a:off x="6755219" y="4518837"/>
            <a:ext cx="2994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06964CD6-77D6-4D5B-BCE9-C89D46427200}"/>
              </a:ext>
            </a:extLst>
          </p:cNvPr>
          <p:cNvSpPr txBox="1"/>
          <p:nvPr/>
        </p:nvSpPr>
        <p:spPr>
          <a:xfrm>
            <a:off x="7658214" y="4542882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 : </a:t>
            </a:r>
            <a:r>
              <a:rPr lang="fr-FR" dirty="0" err="1"/>
              <a:t>Send</a:t>
            </a:r>
            <a:r>
              <a:rPr lang="fr-FR" dirty="0"/>
              <a:t> stats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E73BC823-3B53-41FB-AE49-5C92A0385D34}"/>
              </a:ext>
            </a:extLst>
          </p:cNvPr>
          <p:cNvCxnSpPr>
            <a:stCxn id="6" idx="2"/>
          </p:cNvCxnSpPr>
          <p:nvPr/>
        </p:nvCxnSpPr>
        <p:spPr>
          <a:xfrm>
            <a:off x="6096000" y="4727548"/>
            <a:ext cx="880228" cy="7763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161801CC-FCDA-4D01-AF57-4875FB1FD2FC}"/>
              </a:ext>
            </a:extLst>
          </p:cNvPr>
          <p:cNvSpPr/>
          <p:nvPr/>
        </p:nvSpPr>
        <p:spPr>
          <a:xfrm>
            <a:off x="7161499" y="5269462"/>
            <a:ext cx="1424763" cy="10096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B531F55-2CC9-4093-A864-ACB1F85C7E1D}"/>
              </a:ext>
            </a:extLst>
          </p:cNvPr>
          <p:cNvSpPr txBox="1"/>
          <p:nvPr/>
        </p:nvSpPr>
        <p:spPr>
          <a:xfrm rot="2377454">
            <a:off x="6507324" y="4913509"/>
            <a:ext cx="1251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 : Show stats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66024658-58BF-473B-9109-DD9C35519988}"/>
              </a:ext>
            </a:extLst>
          </p:cNvPr>
          <p:cNvSpPr txBox="1"/>
          <p:nvPr/>
        </p:nvSpPr>
        <p:spPr>
          <a:xfrm>
            <a:off x="7387011" y="5312605"/>
            <a:ext cx="1441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Player 1 : 20% lose, Player 2…</a:t>
            </a:r>
          </a:p>
        </p:txBody>
      </p:sp>
    </p:spTree>
    <p:extLst>
      <p:ext uri="{BB962C8B-B14F-4D97-AF65-F5344CB8AC3E}">
        <p14:creationId xmlns:p14="http://schemas.microsoft.com/office/powerpoint/2010/main" val="183291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48908B-9148-4DA4-9479-36F9F5A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fr-FR"/>
              <a:t>Docker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61DD4A-21BA-42D4-B6D4-9E99CEB2C68F}"/>
              </a:ext>
            </a:extLst>
          </p:cNvPr>
          <p:cNvSpPr/>
          <p:nvPr/>
        </p:nvSpPr>
        <p:spPr>
          <a:xfrm>
            <a:off x="9113375" y="3734784"/>
            <a:ext cx="2185565" cy="964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Création de fichiers de </a:t>
            </a:r>
            <a:r>
              <a:rPr lang="fr-FR" dirty="0" err="1"/>
              <a:t>dockerisation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F0C0742-EA14-44D2-AB3D-E0E942140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060" y="2640542"/>
            <a:ext cx="79057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67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190</Words>
  <Application>Microsoft Office PowerPoint</Application>
  <PresentationFormat>Grand écran</PresentationFormat>
  <Paragraphs>45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Organique</vt:lpstr>
      <vt:lpstr>Dockuertorico2019</vt:lpstr>
      <vt:lpstr>Echange Moteur Joueur- Moteur Serveur – Moteur Stats</vt:lpstr>
      <vt:lpstr>Déroulement d’un tour du jeu</vt:lpstr>
      <vt:lpstr>Déroulement fin partie</vt:lpstr>
      <vt:lpstr>Docker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Dockuertorico2019</dc:title>
  <dc:creator>Yassine Jrad</dc:creator>
  <cp:lastModifiedBy>Yassine Jrad</cp:lastModifiedBy>
  <cp:revision>108</cp:revision>
  <dcterms:created xsi:type="dcterms:W3CDTF">2020-05-30T17:19:37Z</dcterms:created>
  <dcterms:modified xsi:type="dcterms:W3CDTF">2020-06-01T21:16:39Z</dcterms:modified>
</cp:coreProperties>
</file>