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660"/>
  </p:normalViewPr>
  <p:slideViewPr>
    <p:cSldViewPr snapToGrid="0">
      <p:cViewPr varScale="1">
        <p:scale>
          <a:sx n="48" d="100"/>
          <a:sy n="48" d="100"/>
        </p:scale>
        <p:origin x="-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9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1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7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5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94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5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20210001</a:t>
            </a:r>
            <a:endParaRPr lang="ko-KR" altLang="en-US" sz="2300" b="1" dirty="0"/>
          </a:p>
        </p:txBody>
      </p:sp>
      <p:pic>
        <p:nvPicPr>
          <p:cNvPr id="1026" name="Picture 2_1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27" y="2276785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20210002</a:t>
            </a:r>
            <a:endParaRPr lang="ko-KR" altLang="en-US" sz="2300" b="1" dirty="0"/>
          </a:p>
        </p:txBody>
      </p:sp>
      <p:pic>
        <p:nvPicPr>
          <p:cNvPr id="43" name="Picture 2_2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79" y="2257581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20210003</a:t>
            </a:r>
            <a:endParaRPr lang="ko-KR" altLang="en-US" sz="2300" b="1" dirty="0"/>
          </a:p>
        </p:txBody>
      </p:sp>
      <p:pic>
        <p:nvPicPr>
          <p:cNvPr id="50" name="Picture 2_3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897" y="2257581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20210004</a:t>
            </a:r>
            <a:endParaRPr lang="ko-KR" altLang="en-US" sz="2300" b="1" dirty="0"/>
          </a:p>
        </p:txBody>
      </p:sp>
      <p:pic>
        <p:nvPicPr>
          <p:cNvPr id="57" name="Picture 2_4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27" y="5428023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20210005</a:t>
            </a:r>
            <a:endParaRPr lang="ko-KR" altLang="en-US" sz="2300" b="1" dirty="0"/>
          </a:p>
        </p:txBody>
      </p:sp>
      <p:pic>
        <p:nvPicPr>
          <p:cNvPr id="64" name="Picture 2_5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79" y="5408819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pic>
        <p:nvPicPr>
          <p:cNvPr id="70" name="Picture 2_6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897" y="5408819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20210006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111783626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20210055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20210056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20210057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20210058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20210059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20210060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20210061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20210062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20210063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20210064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20210065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20210066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20210067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20210068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20210069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20210070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20210071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20210072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20210073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20210074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20210075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20210076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20210077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20210078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20210079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20210080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20210081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20210082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20210083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20210084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20210085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20210086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20210087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20210088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20210089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20210090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20210091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20210092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20210093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20210094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20210095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20210096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20210097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20210098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20210099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20210100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20210101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20210102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20210103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20210104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20210105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20210106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20210107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20210108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20210109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20210110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20210111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20210112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20210113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20210114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20210007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20210008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20210009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20210010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20210011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20210012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20210115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20210116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20210117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20210118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20210119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20210120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20210121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20210122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20210123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20210124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20210125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20210126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20210127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20210128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20210129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20210130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20210131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20210132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20210133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20210134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20210135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20210136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20210137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20210138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20210139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20210140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20210141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20210142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20210143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20210144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20210145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20210146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20210147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20210148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20210149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20210150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20210151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20210152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20210153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20210154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20210155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20210156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20210157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20210158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20210159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20210160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20210161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20210162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20210163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20210164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20210165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20210166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20210167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20210168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20210169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20210170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20210171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20210172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20210173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20210174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20210013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20210014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20210015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20210016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20210017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20210018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20210175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20210176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20210177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20210178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20210179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20210180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20210181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20210182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20210183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20210184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20210185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20210186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20210187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20210188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20210189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20210190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20210191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20210192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20210193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20210194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20210195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20210196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20210197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20210198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20210199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20210200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20210201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20210202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20210203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20210204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20210205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20210206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20210207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20210208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20210209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20210210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20210211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20210212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20210213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20210214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20210215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20210216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20210217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20210218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20210219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20210220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20210221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20210222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20210223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20210224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20210225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20210226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20210227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20210228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20210229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20210230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20210231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20210232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20210233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20210234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20210019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20210020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20210021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20210022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20210023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20210024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20210235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20210236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20210237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20210238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20210239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20210240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20210241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20210242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20210243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20210244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20210245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20210246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20210247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20210248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20210249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20210250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20210251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20210252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20210253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20210254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20210255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20210256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20210257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20210258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20210259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20210260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20210261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20210262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20210263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20210264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20210265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20210266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20210267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20210268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20210269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20210270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20210271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20210272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20210273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20210274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20210275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20210276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20210277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20210278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20210279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20210280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20210281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20210282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20210283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20210284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20210285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20210286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20210287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20210288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20210289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20210290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20210291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20210292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20210293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20210294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20210025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20210026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20210027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20210028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20210029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20210030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20210295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20210296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20210297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20210298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20210299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20210300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20210301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20210302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20210303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20210304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20210305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20210306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20210307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20210308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20210309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20210310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20210311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20210312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20210313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20210314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20210315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20210316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20210317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20210318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20210319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20210320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20210321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20210322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20210323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20210324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20210325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20210326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20210327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20210328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20210329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20210330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20210331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20210332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20210333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20210334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20210335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20210336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20210337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20210338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20210339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20210340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20210341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20210342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20210343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20210344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20210345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20210346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20210347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20210348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20210349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20210350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20210351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20210352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20210353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20210354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20210031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20210032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20210033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20210034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20210035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20210036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20210355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20210356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20210357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20210358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20210359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20210360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20210361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20210362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20210363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20210364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20210365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20210366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20210367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20210368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20210369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20210370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20210371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20210372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20210373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20210374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20210375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20210376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20210377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20210378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20210379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20210380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20210381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20210382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20210383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20210384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20210385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20210386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20210387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20210388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20210389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20210390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20210391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20210392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20210393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20210394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20210395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20210396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20210397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20210398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20210399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20210400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20210401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20210402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20210403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20210404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20210405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20210406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20210407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20210408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20210409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20210410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20210411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20210412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20210413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20210414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20210037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20210038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20210039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20210040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20210041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20210042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20210415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20210416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20210417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20210418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20210419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20210420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20210421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20210422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20210423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20210424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20210425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20210426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20210427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20210428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20210429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20210430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20210431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20210432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20210433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20210434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20210435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20210436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20210437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20210438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20210439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20210440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20210441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20210442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20210443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20210444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20210445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20210446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20210447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20210448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20210449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20210450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20210451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20210452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20210453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20210454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20210455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20210456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20210457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20210458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20210459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20210460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20210461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20210462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20210463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20210464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20210465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20210466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20210467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20210468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20210469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20210470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20210471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20210472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20210473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20210474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20210043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20210044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20210045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20210046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20210047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20210048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20210475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20210476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20210477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20210478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20210479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20210480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20210481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20210482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20210483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20210484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20210485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20210486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20210487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20210488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20210489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20210490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20210491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20210492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20210493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20210494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20210495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20210496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20210497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20210498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20210499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20210500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20210501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20210502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20210503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20210504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20210505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err="1" smtClean="0"/>
              <a:t>김령아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err="1" smtClean="0"/>
              <a:t>양라윤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err="1" smtClean="0"/>
              <a:t>김나윤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smtClean="0"/>
              <a:t>윤채영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smtClean="0"/>
              <a:t>김현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20210049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20210050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20210051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20210052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20210053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20210054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6206-14</dc:creator>
  <cp:lastModifiedBy>6206-14</cp:lastModifiedBy>
  <cp:revision>3</cp:revision>
  <dcterms:created xsi:type="dcterms:W3CDTF">2024-05-07T01:19:22Z</dcterms:created>
  <dcterms:modified xsi:type="dcterms:W3CDTF">2024-05-07T01:29:51Z</dcterms:modified>
</cp:coreProperties>
</file>