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2" autoAdjust="0"/>
    <p:restoredTop sz="94660"/>
  </p:normalViewPr>
  <p:slideViewPr>
    <p:cSldViewPr snapToGrid="0">
      <p:cViewPr varScale="1">
        <p:scale>
          <a:sx n="48" d="100"/>
          <a:sy n="48" d="100"/>
        </p:scale>
        <p:origin x="-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09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4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5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9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1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5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67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5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3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94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354C-BB4B-4DA3-A3F5-72B802A4D7C7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D5D0-F5DD-4323-B344-685086667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5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A20210001</a:t>
            </a:r>
            <a:endParaRPr lang="ko-KR" altLang="en-US" sz="2300" b="1" dirty="0"/>
          </a:p>
        </p:txBody>
      </p:sp>
      <p:pic>
        <p:nvPicPr>
          <p:cNvPr id="1026" name="Picture 2_1" descr="https://t1.daumcdn.net/thumb/R1280x0.fjpg/?fname=http://t1.daumcdn.net/brunch/service/user/6H5a/image/mxHUVo7DayqI3RiLIwOJlB57Zp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127" y="2276785"/>
            <a:ext cx="1821510" cy="10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A20210002</a:t>
            </a:r>
            <a:endParaRPr lang="ko-KR" altLang="en-US" sz="2300" b="1" dirty="0"/>
          </a:p>
        </p:txBody>
      </p:sp>
      <p:pic>
        <p:nvPicPr>
          <p:cNvPr id="43" name="Picture 2_2" descr="https://t1.daumcdn.net/thumb/R1280x0.fjpg/?fname=http://t1.daumcdn.net/brunch/service/user/6H5a/image/mxHUVo7DayqI3RiLIwOJlB57Zp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79" y="2257581"/>
            <a:ext cx="1821510" cy="10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A20210003</a:t>
            </a:r>
            <a:endParaRPr lang="ko-KR" altLang="en-US" sz="2300" b="1" dirty="0"/>
          </a:p>
        </p:txBody>
      </p:sp>
      <p:pic>
        <p:nvPicPr>
          <p:cNvPr id="50" name="Picture 2_3" descr="https://t1.daumcdn.net/thumb/R1280x0.fjpg/?fname=http://t1.daumcdn.net/brunch/service/user/6H5a/image/mxHUVo7DayqI3RiLIwOJlB57Zp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897" y="2257581"/>
            <a:ext cx="1821510" cy="10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A20210004</a:t>
            </a:r>
            <a:endParaRPr lang="ko-KR" altLang="en-US" sz="2300" b="1" dirty="0"/>
          </a:p>
        </p:txBody>
      </p:sp>
      <p:pic>
        <p:nvPicPr>
          <p:cNvPr id="57" name="Picture 2_4" descr="https://t1.daumcdn.net/thumb/R1280x0.fjpg/?fname=http://t1.daumcdn.net/brunch/service/user/6H5a/image/mxHUVo7DayqI3RiLIwOJlB57Zp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127" y="5428023"/>
            <a:ext cx="1821510" cy="10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A20210005</a:t>
            </a:r>
            <a:endParaRPr lang="ko-KR" altLang="en-US" sz="2300" b="1" dirty="0"/>
          </a:p>
        </p:txBody>
      </p:sp>
      <p:pic>
        <p:nvPicPr>
          <p:cNvPr id="64" name="Picture 2_5" descr="https://t1.daumcdn.net/thumb/R1280x0.fjpg/?fname=http://t1.daumcdn.net/brunch/service/user/6H5a/image/mxHUVo7DayqI3RiLIwOJlB57Zp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79" y="5408819"/>
            <a:ext cx="1821510" cy="10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pic>
        <p:nvPicPr>
          <p:cNvPr id="70" name="Picture 2_6" descr="https://t1.daumcdn.net/thumb/R1280x0.fjpg/?fname=http://t1.daumcdn.net/brunch/service/user/6H5a/image/mxHUVo7DayqI3RiLIwOJlB57Zp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897" y="5408819"/>
            <a:ext cx="1821510" cy="10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A20210006</a:t>
            </a:r>
            <a:endParaRPr lang="ko-KR" alt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111783626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A20210055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A20210056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A20210057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A20210058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A20210059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A20210060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A20210061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A20210062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A20210063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A20210064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A20210065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A20210066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A20210067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A20210068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A20210069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A20210070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A20210071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A20210072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A20210073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A20210074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A20210075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A20210076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A20210077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A20210078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A20210079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A20210080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A20210081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A20210082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A20210083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A20210084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A20210085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A20210086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A20210087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A20210088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A20210089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A20210090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A20210091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A20210092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A20210093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A20210094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A20210095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A20210096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A20210097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A20210098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A20210099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A20210100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A20210101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A20210102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A20210103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A20210104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A20210105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A20210106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A20210107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A20210108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A20210109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A20210110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A20210111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A20210112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A20210113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A20210114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A20210007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A20210008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A20210009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A20210010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A20210011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A20210012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A20210115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A20210116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A20210117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A20210118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A20210119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A20210120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A20210121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A20210122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A20210123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A20210124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A20210125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A20210126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A20210127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A20210128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A20210129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A20210130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A20210131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A20210132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A20210133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A20210134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A20210135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A20210136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A20210137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A20210138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A20210139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A20210140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A20210141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A20210142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A20210143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A20210144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A20210145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A20210146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A20210147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A20210148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A20210149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A20210150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A20210151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A20210152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A20210153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A20210154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A20210155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A20210156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A20210157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A20210158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A20210159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A20210160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A20210161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A20210162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A20210163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A20210164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A20210165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A20210166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A20210167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A20210168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A20210169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A20210170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A20210171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A20210172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A20210173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A20210174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A20210013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A20210014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A20210015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A20210016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A20210017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A20210018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A20210175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A20210176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A20210177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A20210178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A20210179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A20210180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A20210181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A20210182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A20210183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A20210184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A20210185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A20210186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A20210187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A20210188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A20210189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A20210190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A20210191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A20210192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A20210193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A20210194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A20210195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A20210196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A20210197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A20210198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A20210199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A20210200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A20210201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A20210202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A20210203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A20210204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A20210205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A20210206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A20210207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A20210208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A20210209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A20210210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A20210211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A20210212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A20210213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A20210214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A20210215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A20210216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A20210217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A20210218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A20210219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A20210220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A20210221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A20210222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A20210223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A20210224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A20210225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A20210226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A20210227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A20210228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A20210229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A20210230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A20210231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A20210232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A20210233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A20210234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A20210019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A20210020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A20210021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A20210022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A20210023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A20210024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A20210235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A20210236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A20210237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A20210238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A20210239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A20210240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A20210241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A20210242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A20210243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A20210244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A20210245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A20210246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A20210247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A20210248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A20210249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A20210250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A20210251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A20210252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A20210253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A20210254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A20210255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A20210256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A20210257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A20210258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A20210259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A20210260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A20210261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A20210262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A20210263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A20210264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A20210265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A20210266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A20210267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A20210268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A20210269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A20210270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A20210271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A20210272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A20210273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A20210274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A20210275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A20210276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A20210277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A20210278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A20210279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A20210280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A20210281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A20210282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A20210283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A20210284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A20210285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A20210286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A20210287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A20210288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A20210289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A20210290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A20210291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A20210292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A20210293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A20210294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A20210025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A20210026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A20210027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A20210028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A20210029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A20210030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A20210295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A20210296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A20210297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A20210298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A20210299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A20210300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A20210301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A20210302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A20210303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A20210304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A20210305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A20210306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A20210307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A20210308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A20210309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A20210310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A20210311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A20210312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A20210313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A20210314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A20210315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A20210316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A20210317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A20210318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A20210319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A20210320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A20210321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A20210322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A20210323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A20210324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A20210325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A20210326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A20210327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A20210328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A20210329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A20210330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A20210331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A20210332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A20210333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A20210334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A20210335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A20210336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A20210337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A20210338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A20210339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A20210340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A20210341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A20210342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A20210343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A20210344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A20210345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A20210346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A20210347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A20210348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A20210349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A20210350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A20210351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A20210352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A20210353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A20210354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A20210031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A20210032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A20210033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A20210034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A20210035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A20210036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A20210355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A20210356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A20210357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A20210358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A20210359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A20210360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A20210361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A20210362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A20210363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A20210364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A20210365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A20210366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A20210367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A20210368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A20210369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A20210370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A20210371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A20210372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A20210373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A20210374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A20210375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A20210376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A20210377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A20210378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A20210379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A20210380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A20210381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A20210382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A20210383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A20210384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A20210385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A20210386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A20210387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A20210388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A20210389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A20210390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A20210391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A20210392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A20210393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A20210394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A20210395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A20210396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A20210397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A20210398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A20210399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A20210400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A20210401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A20210402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A20210403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A20210404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A20210405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A20210406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A20210407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A20210408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A20210409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A20210410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A20210411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A20210412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A20210413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A20210414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A20210037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A20210038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A20210039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A20210040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A20210041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A20210042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A20210415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A20210416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A20210417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A20210418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A20210419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A20210420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A20210421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A20210422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A20210423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A20210424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A20210425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A20210426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A20210427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A20210428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A20210429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A20210430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A20210431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A20210432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A20210433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A20210434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A20210435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A20210436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A20210437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A20210438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A20210439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A20210440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A20210441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A20210442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A20210443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A20210444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A20210445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A20210446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A20210447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A20210448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A20210449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A20210450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A20210451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A20210452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A20210453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A20210454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A20210455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A20210456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A20210457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A20210458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A20210459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A20210460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A20210461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A20210462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A20210463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A20210464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A20210465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A20210466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A20210467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A20210468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A20210469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A20210470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A20210471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A20210472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A20210473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A20210474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A20210043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A20210044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A20210045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A20210046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A20210047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A20210048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A20210475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A20210476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A20210477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A20210478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A20210479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A20210480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A20210481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A20210482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A20210483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A20210484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A20210485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A20210486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A20210487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A20210488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이하영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A20210489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변희정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A20210490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A20210491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A20210492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A20210493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A20210494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A20210495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A20210496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김나윤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A20210497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윤채영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A20210498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김현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A20210499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박지혜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A20210500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김기주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A20210501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나정우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A20210502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김동혁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A20210503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곽민서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A20210504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안정우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A20210505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 err="1" smtClean="0"/>
              <a:t>김령아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1" dirty="0" smtClean="0"/>
              <a:t>20210002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 err="1" smtClean="0"/>
              <a:t>양라윤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1" dirty="0" smtClean="0"/>
              <a:t>20210003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 err="1" smtClean="0"/>
              <a:t>김나윤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1" dirty="0" smtClean="0"/>
              <a:t>20210004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 smtClean="0"/>
              <a:t>윤채영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1" dirty="0" smtClean="0"/>
              <a:t>20210005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 smtClean="0"/>
              <a:t>김현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1" dirty="0" smtClean="0"/>
              <a:t>20210006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30025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4231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1353455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7" name="person_name_1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135345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최승훈</a:t>
            </a:r>
            <a:endParaRPr lang="en-US" altLang="ko-KR" sz="23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1815120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9" name="number_1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1795272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A20210049</a:t>
            </a:r>
            <a:endParaRPr lang="ko-KR" altLang="en-US" sz="23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0" name="person_name_2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최아람</a:t>
            </a:r>
            <a:endParaRPr lang="en-US" altLang="ko-KR" sz="23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2" name="number_2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A20210050</a:t>
            </a:r>
            <a:endParaRPr lang="ko-KR" altLang="en-US" sz="23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10821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4039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1334251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47" name="person_name_3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133425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최용현</a:t>
            </a:r>
            <a:endParaRPr lang="en-US" altLang="ko-KR" sz="23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1795916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49" name="number_3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7557" y="177606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A20210051</a:t>
            </a:r>
            <a:endParaRPr lang="ko-KR" altLang="en-US" sz="23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209324" y="3481263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1581482" y="3574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17324" y="4504693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54" name="person_name_4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1511497" y="450469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최지연</a:t>
            </a:r>
            <a:endParaRPr lang="en-US" altLang="ko-KR" sz="2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17325" y="4966358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56" name="number_4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1518787" y="4946510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A20210052</a:t>
            </a:r>
            <a:endParaRPr lang="ko-KR" altLang="en-US" sz="23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4183576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5555734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4291576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1" name="person_name_5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85749" y="4485489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김령아</a:t>
            </a:r>
            <a:endParaRPr lang="en-US" altLang="ko-KR" sz="23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4291577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63" name="number_5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93039" y="4927306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A20210053</a:t>
            </a:r>
            <a:endParaRPr lang="ko-KR" altLang="en-US" sz="23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8128094" y="3462059"/>
            <a:ext cx="3852313" cy="30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9500252" y="355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명찰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8236094" y="4485489"/>
            <a:ext cx="10861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이름</a:t>
            </a:r>
            <a:endParaRPr lang="en-US" altLang="ko-KR" sz="2300" b="1" dirty="0"/>
          </a:p>
        </p:txBody>
      </p:sp>
      <p:sp>
        <p:nvSpPr>
          <p:cNvPr id="68" name="person_name_6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9430267" y="448548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300"/>
              <a:t>양라윤</a:t>
            </a:r>
            <a:endParaRPr lang="en-US" altLang="ko-KR" sz="23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8236095" y="4947154"/>
            <a:ext cx="10861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 err="1" smtClean="0"/>
              <a:t>사번</a:t>
            </a:r>
            <a:endParaRPr lang="ko-KR" altLang="en-US" sz="2300" b="1" dirty="0"/>
          </a:p>
        </p:txBody>
      </p:sp>
      <p:sp>
        <p:nvSpPr>
          <p:cNvPr id="71" name="number_6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9430267" y="4966358"/>
            <a:ext cx="3039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300"/>
              <a:t>A20210054</a:t>
            </a:r>
            <a:endParaRPr lang="ko-KR" altLang="en-US" sz="2300" b="1" dirty="0"/>
          </a:p>
        </p:txBody>
      </p:sp>
      <p:pic>
        <p:nvPicPr>
          <p:cNvPr id="72" name="Picture 7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2276785"/>
            <a:ext cx="1821510" cy="1031715"/>
          </a:xfrm>
          <a:prstGeom prst="rect">
            <a:avLst/>
          </a:prstGeom>
        </p:spPr>
      </p:pic>
      <p:pic>
        <p:nvPicPr>
          <p:cNvPr id="73" name="Picture 72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2257581"/>
            <a:ext cx="1821510" cy="1031715"/>
          </a:xfrm>
          <a:prstGeom prst="rect">
            <a:avLst/>
          </a:prstGeom>
        </p:spPr>
      </p:pic>
      <p:pic>
        <p:nvPicPr>
          <p:cNvPr id="74" name="Picture 73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2257581"/>
            <a:ext cx="1821510" cy="1031715"/>
          </a:xfrm>
          <a:prstGeom prst="rect">
            <a:avLst/>
          </a:prstGeom>
        </p:spPr>
      </p:pic>
      <p:pic>
        <p:nvPicPr>
          <p:cNvPr id="75" name="Picture 7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7" y="5428023"/>
            <a:ext cx="1821510" cy="1031715"/>
          </a:xfrm>
          <a:prstGeom prst="rect">
            <a:avLst/>
          </a:prstGeom>
        </p:spPr>
      </p:pic>
      <p:pic>
        <p:nvPicPr>
          <p:cNvPr id="76" name="Picture 7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9" y="5408819"/>
            <a:ext cx="1821510" cy="1031715"/>
          </a:xfrm>
          <a:prstGeom prst="rect">
            <a:avLst/>
          </a:prstGeom>
        </p:spPr>
      </p:pic>
      <p:pic>
        <p:nvPicPr>
          <p:cNvPr id="77" name="Picture 76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7" y="5408819"/>
            <a:ext cx="1821510" cy="10317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6206-14</dc:creator>
  <cp:lastModifiedBy>6206-14</cp:lastModifiedBy>
  <cp:revision>3</cp:revision>
  <dcterms:created xsi:type="dcterms:W3CDTF">2024-05-07T01:19:22Z</dcterms:created>
  <dcterms:modified xsi:type="dcterms:W3CDTF">2024-05-07T01:29:51Z</dcterms:modified>
</cp:coreProperties>
</file>