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  <p1510:client id="{75445F9B-B862-4EBB-B7BE-BA35745C8C16}" v="2" dt="2024-05-05T18:43:40.309"/>
    <p1510:client id="{7F6EEDC1-29AD-485A-8D46-13B772B4C7E3}" v="37" dt="2024-05-05T19:12:3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71242" autoAdjust="0"/>
  </p:normalViewPr>
  <p:slideViewPr>
    <p:cSldViewPr snapToGrid="0">
      <p:cViewPr varScale="1">
        <p:scale>
          <a:sx n="75" d="100"/>
          <a:sy n="75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75445F9B-B862-4EBB-B7BE-BA35745C8C16}"/>
    <pc:docChg chg="modSld">
      <pc:chgData name="이상윤(미래융합학부)" userId="902bac59-7153-4648-b1f1-7378cbacb61a" providerId="ADAL" clId="{75445F9B-B862-4EBB-B7BE-BA35745C8C16}" dt="2024-05-05T18:43:40.308" v="2" actId="1076"/>
      <pc:docMkLst>
        <pc:docMk/>
      </pc:docMkLst>
      <pc:sldChg chg="addSp modSp mod">
        <pc:chgData name="이상윤(미래융합학부)" userId="902bac59-7153-4648-b1f1-7378cbacb61a" providerId="ADAL" clId="{75445F9B-B862-4EBB-B7BE-BA35745C8C16}" dt="2024-05-05T18:43:40.308" v="2" actId="1076"/>
        <pc:sldMkLst>
          <pc:docMk/>
          <pc:sldMk cId="94916633" sldId="256"/>
        </pc:sldMkLst>
        <pc:spChg chg="mod">
          <ac:chgData name="이상윤(미래융합학부)" userId="902bac59-7153-4648-b1f1-7378cbacb61a" providerId="ADAL" clId="{75445F9B-B862-4EBB-B7BE-BA35745C8C16}" dt="2024-05-05T18:43:30.544" v="0" actId="14100"/>
          <ac:spMkLst>
            <pc:docMk/>
            <pc:sldMk cId="94916633" sldId="256"/>
            <ac:spMk id="4" creationId="{E9C9727D-64D9-2999-B0FE-139D69ADDCD4}"/>
          </ac:spMkLst>
        </pc:spChg>
        <pc:picChg chg="add mod">
          <ac:chgData name="이상윤(미래융합학부)" userId="902bac59-7153-4648-b1f1-7378cbacb61a" providerId="ADAL" clId="{75445F9B-B862-4EBB-B7BE-BA35745C8C16}" dt="2024-05-05T18:43:40.308" v="2" actId="1076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  <pc:docChgLst>
    <pc:chgData name="이상윤(미래융합학부)" userId="902bac59-7153-4648-b1f1-7378cbacb61a" providerId="ADAL" clId="{7F6EEDC1-29AD-485A-8D46-13B772B4C7E3}"/>
    <pc:docChg chg="modSld">
      <pc:chgData name="이상윤(미래융합학부)" userId="902bac59-7153-4648-b1f1-7378cbacb61a" providerId="ADAL" clId="{7F6EEDC1-29AD-485A-8D46-13B772B4C7E3}" dt="2024-05-05T19:12:39.238" v="117" actId="962"/>
      <pc:docMkLst>
        <pc:docMk/>
      </pc:docMkLst>
      <pc:sldChg chg="addSp modSp mod">
        <pc:chgData name="이상윤(미래융합학부)" userId="902bac59-7153-4648-b1f1-7378cbacb61a" providerId="ADAL" clId="{7F6EEDC1-29AD-485A-8D46-13B772B4C7E3}" dt="2024-05-05T19:12:39.238" v="117" actId="962"/>
        <pc:sldMkLst>
          <pc:docMk/>
          <pc:sldMk cId="94916633" sldId="256"/>
        </pc:sldMkLst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" creationId="{E3E2F9E8-DD82-33BA-F9EB-782E5630E1A3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" creationId="{1E41AEC5-4F3C-5D70-363F-BD44A9450EA2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4" creationId="{E9C9727D-64D9-2999-B0FE-139D69ADDCD4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5" creationId="{3EC5130B-F5BF-8920-49C0-4333EB6C4FD5}"/>
          </ac:spMkLst>
        </pc:spChg>
        <pc:spChg chg="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6" creationId="{F345176B-0B3E-4105-97D6-BC420E257B3E}"/>
          </ac:spMkLst>
        </pc:spChg>
        <pc:spChg chg="mod">
          <ac:chgData name="이상윤(미래융합학부)" userId="902bac59-7153-4648-b1f1-7378cbacb61a" providerId="ADAL" clId="{7F6EEDC1-29AD-485A-8D46-13B772B4C7E3}" dt="2024-05-05T18:56:53.116" v="106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8" creationId="{3F0A9F83-4316-D991-C3DC-85A5F368A7A9}"/>
          </ac:spMkLst>
        </pc:spChg>
        <pc:spChg chg="mod">
          <ac:chgData name="이상윤(미래융합학부)" userId="902bac59-7153-4648-b1f1-7378cbacb61a" providerId="ADAL" clId="{7F6EEDC1-29AD-485A-8D46-13B772B4C7E3}" dt="2024-05-05T18:56:58.765" v="107" actId="962"/>
          <ac:spMkLst>
            <pc:docMk/>
            <pc:sldMk cId="94916633" sldId="256"/>
            <ac:spMk id="9" creationId="{F62F2A4E-CB75-890C-8CDF-0A9B161A85E1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10" creationId="{BD38583D-D38D-1D42-F08F-DF0801C1EC36}"/>
          </ac:spMkLst>
        </pc:spChg>
        <pc:spChg chg="add mod">
          <ac:chgData name="이상윤(미래융합학부)" userId="902bac59-7153-4648-b1f1-7378cbacb61a" providerId="ADAL" clId="{7F6EEDC1-29AD-485A-8D46-13B772B4C7E3}" dt="2024-05-05T18:57:05.087" v="108" actId="962"/>
          <ac:spMkLst>
            <pc:docMk/>
            <pc:sldMk cId="94916633" sldId="256"/>
            <ac:spMk id="11" creationId="{DA1A8357-DE76-D393-A9B3-EDA4B834B6B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12" creationId="{C5A6F502-B9CB-E5B4-72BE-96341F70542A}"/>
          </ac:spMkLst>
        </pc:spChg>
        <pc:spChg chg="add mod">
          <ac:chgData name="이상윤(미래융합학부)" userId="902bac59-7153-4648-b1f1-7378cbacb61a" providerId="ADAL" clId="{7F6EEDC1-29AD-485A-8D46-13B772B4C7E3}" dt="2024-05-05T18:57:09.666" v="109" actId="962"/>
          <ac:spMkLst>
            <pc:docMk/>
            <pc:sldMk cId="94916633" sldId="256"/>
            <ac:spMk id="13" creationId="{1CA0CDE7-434A-75CD-6A2B-6530A4EB0789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5" creationId="{78F0E90A-A72A-0638-D3F9-D2E652CCDE64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6" creationId="{F2925267-CF05-BF9E-573B-FDF96D988BF0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7" creationId="{3F312A4C-C754-432E-922F-53CD69B01A94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8" creationId="{DA29F044-4F65-3E82-5906-CBBB5DB44A98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19" creationId="{A5A1ADAC-7EE5-3479-DAEE-7893882E2E48}"/>
          </ac:spMkLst>
        </pc:spChg>
        <pc:spChg chg="add mod">
          <ac:chgData name="이상윤(미래융합학부)" userId="902bac59-7153-4648-b1f1-7378cbacb61a" providerId="ADAL" clId="{7F6EEDC1-29AD-485A-8D46-13B772B4C7E3}" dt="2024-05-05T18:56:00.808" v="86" actId="571"/>
          <ac:spMkLst>
            <pc:docMk/>
            <pc:sldMk cId="94916633" sldId="256"/>
            <ac:spMk id="20" creationId="{4AC9B524-0822-01E9-62BC-FD905231797A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2" creationId="{FE64CE35-08A8-67A6-0077-FEDEAE4E57B5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3" creationId="{06C6E04F-0E05-3633-F57B-1C30672E2C0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4" creationId="{8D9217A4-FF3D-0782-3CF3-F964216225A6}"/>
          </ac:spMkLst>
        </pc:spChg>
        <pc:spChg chg="add mod">
          <ac:chgData name="이상윤(미래융합학부)" userId="902bac59-7153-4648-b1f1-7378cbacb61a" providerId="ADAL" clId="{7F6EEDC1-29AD-485A-8D46-13B772B4C7E3}" dt="2024-05-05T18:57:14.644" v="110" actId="962"/>
          <ac:spMkLst>
            <pc:docMk/>
            <pc:sldMk cId="94916633" sldId="256"/>
            <ac:spMk id="25" creationId="{F8F93102-748E-6912-6F9D-1FE158E0C80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6" creationId="{A4984218-32F8-29B3-C49B-34DAA2EA59AB}"/>
          </ac:spMkLst>
        </pc:spChg>
        <pc:spChg chg="add mod">
          <ac:chgData name="이상윤(미래융합학부)" userId="902bac59-7153-4648-b1f1-7378cbacb61a" providerId="ADAL" clId="{7F6EEDC1-29AD-485A-8D46-13B772B4C7E3}" dt="2024-05-05T18:57:19.190" v="111" actId="962"/>
          <ac:spMkLst>
            <pc:docMk/>
            <pc:sldMk cId="94916633" sldId="256"/>
            <ac:spMk id="27" creationId="{85015B0D-246B-BD6B-9B45-48F4ABFACA25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29" creationId="{C7EF954D-B500-D40F-7AE3-CA4460CA7174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0" creationId="{5B3CBFA9-8F25-980A-7CEF-6171843B22DD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1" creationId="{ED4059AE-0497-29C4-D619-E526D5C42ED8}"/>
          </ac:spMkLst>
        </pc:spChg>
        <pc:spChg chg="add mod">
          <ac:chgData name="이상윤(미래융합학부)" userId="902bac59-7153-4648-b1f1-7378cbacb61a" providerId="ADAL" clId="{7F6EEDC1-29AD-485A-8D46-13B772B4C7E3}" dt="2024-05-05T18:57:24.007" v="112" actId="962"/>
          <ac:spMkLst>
            <pc:docMk/>
            <pc:sldMk cId="94916633" sldId="256"/>
            <ac:spMk id="32" creationId="{03FDCB86-1BFB-986D-7894-73D9735583DD}"/>
          </ac:spMkLst>
        </pc:spChg>
        <pc:spChg chg="add mod">
          <ac:chgData name="이상윤(미래융합학부)" userId="902bac59-7153-4648-b1f1-7378cbacb61a" providerId="ADAL" clId="{7F6EEDC1-29AD-485A-8D46-13B772B4C7E3}" dt="2024-05-05T18:56:14.407" v="105" actId="1036"/>
          <ac:spMkLst>
            <pc:docMk/>
            <pc:sldMk cId="94916633" sldId="256"/>
            <ac:spMk id="33" creationId="{BC50FE74-AA02-0277-60A5-1D9A1BD5E10F}"/>
          </ac:spMkLst>
        </pc:spChg>
        <pc:spChg chg="add mod">
          <ac:chgData name="이상윤(미래융합학부)" userId="902bac59-7153-4648-b1f1-7378cbacb61a" providerId="ADAL" clId="{7F6EEDC1-29AD-485A-8D46-13B772B4C7E3}" dt="2024-05-05T18:57:29.185" v="113" actId="962"/>
          <ac:spMkLst>
            <pc:docMk/>
            <pc:sldMk cId="94916633" sldId="256"/>
            <ac:spMk id="34" creationId="{AD00DA5A-58A7-35CD-6FE4-34BD173FE4B3}"/>
          </ac:spMkLst>
        </pc:spChg>
        <pc:picChg chg="add mod">
          <ac:chgData name="이상윤(미래융합학부)" userId="902bac59-7153-4648-b1f1-7378cbacb61a" providerId="ADAL" clId="{7F6EEDC1-29AD-485A-8D46-13B772B4C7E3}" dt="2024-05-05T19:12:31.497" v="115" actId="962"/>
          <ac:picMkLst>
            <pc:docMk/>
            <pc:sldMk cId="94916633" sldId="256"/>
            <ac:picMk id="14" creationId="{B777CFD9-EB53-53AF-F941-3D71E31090F6}"/>
          </ac:picMkLst>
        </pc:picChg>
        <pc:picChg chg="add mod">
          <ac:chgData name="이상윤(미래융합학부)" userId="902bac59-7153-4648-b1f1-7378cbacb61a" providerId="ADAL" clId="{7F6EEDC1-29AD-485A-8D46-13B772B4C7E3}" dt="2024-05-05T18:56:00.808" v="86" actId="571"/>
          <ac:picMkLst>
            <pc:docMk/>
            <pc:sldMk cId="94916633" sldId="256"/>
            <ac:picMk id="21" creationId="{B1B30624-5730-1776-E3FC-F58C6633CFA7}"/>
          </ac:picMkLst>
        </pc:picChg>
        <pc:picChg chg="add mod">
          <ac:chgData name="이상윤(미래융합학부)" userId="902bac59-7153-4648-b1f1-7378cbacb61a" providerId="ADAL" clId="{7F6EEDC1-29AD-485A-8D46-13B772B4C7E3}" dt="2024-05-05T19:12:35.384" v="116" actId="962"/>
          <ac:picMkLst>
            <pc:docMk/>
            <pc:sldMk cId="94916633" sldId="256"/>
            <ac:picMk id="28" creationId="{D54613FB-2841-C8D9-1F70-F9AA484A175B}"/>
          </ac:picMkLst>
        </pc:picChg>
        <pc:picChg chg="add mod">
          <ac:chgData name="이상윤(미래융합학부)" userId="902bac59-7153-4648-b1f1-7378cbacb61a" providerId="ADAL" clId="{7F6EEDC1-29AD-485A-8D46-13B772B4C7E3}" dt="2024-05-05T19:12:39.238" v="117" actId="962"/>
          <ac:picMkLst>
            <pc:docMk/>
            <pc:sldMk cId="94916633" sldId="256"/>
            <ac:picMk id="35" creationId="{5219FA8E-D573-CAE5-411B-63A48351EEC3}"/>
          </ac:picMkLst>
        </pc:picChg>
        <pc:picChg chg="mod">
          <ac:chgData name="이상윤(미래융합학부)" userId="902bac59-7153-4648-b1f1-7378cbacb61a" providerId="ADAL" clId="{7F6EEDC1-29AD-485A-8D46-13B772B4C7E3}" dt="2024-05-05T19:12:08.628" v="114" actId="962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E46F-E1B2-4B7A-AF0C-2C387281CCB3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5004-0CDE-40F6-A2A8-511C9BB6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2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45004-0CDE-40F6-A2A8-511C9BB691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924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MO0001</a:t>
            </a:r>
            <a:endParaRPr lang="ko-KR" altLang="en-US" b="1" dirty="0"/>
          </a:p>
        </p:txBody>
      </p:sp>
      <p:pic>
        <p:nvPicPr>
          <p:cNvPr id="1026" name="Picture 2_1" descr="성공회대학교">
            <a:extLst>
              <a:ext uri="{FF2B5EF4-FFF2-40B4-BE49-F238E27FC236}">
                <a16:creationId xmlns:a16="http://schemas.microsoft.com/office/drawing/2014/main" id="{FB508848-B688-A0C4-4066-03218B43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2" y="2538048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MO0002</a:t>
            </a:r>
            <a:endParaRPr lang="ko-KR" altLang="en-US" b="1" dirty="0"/>
          </a:p>
        </p:txBody>
      </p:sp>
      <p:pic>
        <p:nvPicPr>
          <p:cNvPr id="14" name="Picture 2_2" descr="성공회대학교">
            <a:extLst>
              <a:ext uri="{FF2B5EF4-FFF2-40B4-BE49-F238E27FC236}">
                <a16:creationId xmlns:a16="http://schemas.microsoft.com/office/drawing/2014/main" id="{B777CFD9-EB53-53AF-F941-3D71E310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8" y="2538048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MO0003</a:t>
            </a:r>
            <a:endParaRPr lang="ko-KR" altLang="en-US" b="1" dirty="0"/>
          </a:p>
        </p:txBody>
      </p:sp>
      <p:pic>
        <p:nvPicPr>
          <p:cNvPr id="28" name="Picture 2_3" descr="성공회대학교">
            <a:extLst>
              <a:ext uri="{FF2B5EF4-FFF2-40B4-BE49-F238E27FC236}">
                <a16:creationId xmlns:a16="http://schemas.microsoft.com/office/drawing/2014/main" id="{D54613FB-2841-C8D9-1F70-F9AA484A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2" y="5817541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MO0004</a:t>
            </a:r>
            <a:endParaRPr lang="ko-KR" altLang="en-US" b="1" dirty="0"/>
          </a:p>
        </p:txBody>
      </p:sp>
      <p:pic>
        <p:nvPicPr>
          <p:cNvPr id="35" name="Picture 2_4" descr="성공회대학교">
            <a:extLst>
              <a:ext uri="{FF2B5EF4-FFF2-40B4-BE49-F238E27FC236}">
                <a16:creationId xmlns:a16="http://schemas.microsoft.com/office/drawing/2014/main" id="{5219FA8E-D573-CAE5-411B-63A48351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8" y="5817541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모니터403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MO0403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MO0049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MO0059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MO0069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모니터79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MO0079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MO0089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MO0099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MO0109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MO0009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모니터119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MO0119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MO0129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MO0139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MO0149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모니터159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MO0159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MO0169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MO0179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MO0189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MO0019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모니터199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MO0199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MO0209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MO0219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MO0229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모니터239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MO0239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MO0249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MO0259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MO0269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모니터279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MO0279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MO0289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MO0299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MO0309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MO0029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모니터319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MO0319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MO0329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MO0339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MO0349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MO0036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모니터359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MO0359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MO0369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MO0377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모니터378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모니터379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MO0379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모니터380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MO0380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모니터382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MO0382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모니터383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MO0383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모니터384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MO0384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MO0385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모니터386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MO0386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MO0387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MO0388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MO0389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모니터390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모니터391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MO0391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모니터392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MO0392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740951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859357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48952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2273470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48952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2273470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MO0393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E2F9E8-DD82-33BA-F9EB-782E5630E1A3}"/>
              </a:ext>
            </a:extLst>
          </p:cNvPr>
          <p:cNvSpPr/>
          <p:nvPr/>
        </p:nvSpPr>
        <p:spPr>
          <a:xfrm>
            <a:off x="6427047" y="309403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A9F83-4316-D991-C3DC-85A5F368A7A9}"/>
              </a:ext>
            </a:extLst>
          </p:cNvPr>
          <p:cNvSpPr txBox="1"/>
          <p:nvPr/>
        </p:nvSpPr>
        <p:spPr>
          <a:xfrm>
            <a:off x="7545453" y="3269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8583D-D38D-1D42-F08F-DF0801C1EC36}"/>
              </a:ext>
            </a:extLst>
          </p:cNvPr>
          <p:cNvSpPr txBox="1"/>
          <p:nvPr/>
        </p:nvSpPr>
        <p:spPr>
          <a:xfrm>
            <a:off x="6535048" y="1332832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11" name="product_name_2">
            <a:extLst>
              <a:ext uri="{FF2B5EF4-FFF2-40B4-BE49-F238E27FC236}">
                <a16:creationId xmlns:a16="http://schemas.microsoft.com/office/drawing/2014/main" id="{DA1A8357-DE76-D393-A9B3-EDA4B834B6BA}"/>
              </a:ext>
            </a:extLst>
          </p:cNvPr>
          <p:cNvSpPr txBox="1"/>
          <p:nvPr/>
        </p:nvSpPr>
        <p:spPr>
          <a:xfrm>
            <a:off x="7959566" y="13328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모니터394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6F502-B9CB-E5B4-72BE-96341F70542A}"/>
              </a:ext>
            </a:extLst>
          </p:cNvPr>
          <p:cNvSpPr txBox="1"/>
          <p:nvPr/>
        </p:nvSpPr>
        <p:spPr>
          <a:xfrm>
            <a:off x="6535048" y="1794497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1CA0CDE7-434A-75CD-6A2B-6530A4EB0789}"/>
              </a:ext>
            </a:extLst>
          </p:cNvPr>
          <p:cNvSpPr txBox="1"/>
          <p:nvPr/>
        </p:nvSpPr>
        <p:spPr>
          <a:xfrm>
            <a:off x="7959566" y="1789977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MO0394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4CE35-08A8-67A6-0077-FEDEAE4E57B5}"/>
              </a:ext>
            </a:extLst>
          </p:cNvPr>
          <p:cNvSpPr/>
          <p:nvPr/>
        </p:nvSpPr>
        <p:spPr>
          <a:xfrm>
            <a:off x="740951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6E04F-0E05-3633-F57B-1C30672E2C04}"/>
              </a:ext>
            </a:extLst>
          </p:cNvPr>
          <p:cNvSpPr txBox="1"/>
          <p:nvPr/>
        </p:nvSpPr>
        <p:spPr>
          <a:xfrm>
            <a:off x="1859357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217A4-FF3D-0782-3CF3-F964216225A6}"/>
              </a:ext>
            </a:extLst>
          </p:cNvPr>
          <p:cNvSpPr txBox="1"/>
          <p:nvPr/>
        </p:nvSpPr>
        <p:spPr>
          <a:xfrm>
            <a:off x="848952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25" name="product_name_3">
            <a:extLst>
              <a:ext uri="{FF2B5EF4-FFF2-40B4-BE49-F238E27FC236}">
                <a16:creationId xmlns:a16="http://schemas.microsoft.com/office/drawing/2014/main" id="{F8F93102-748E-6912-6F9D-1FE158E0C804}"/>
              </a:ext>
            </a:extLst>
          </p:cNvPr>
          <p:cNvSpPr txBox="1"/>
          <p:nvPr/>
        </p:nvSpPr>
        <p:spPr>
          <a:xfrm>
            <a:off x="2273470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모니터395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84218-32F8-29B3-C49B-34DAA2EA59AB}"/>
              </a:ext>
            </a:extLst>
          </p:cNvPr>
          <p:cNvSpPr txBox="1"/>
          <p:nvPr/>
        </p:nvSpPr>
        <p:spPr>
          <a:xfrm>
            <a:off x="848952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27" name="model_no_3">
            <a:extLst>
              <a:ext uri="{FF2B5EF4-FFF2-40B4-BE49-F238E27FC236}">
                <a16:creationId xmlns:a16="http://schemas.microsoft.com/office/drawing/2014/main" id="{85015B0D-246B-BD6B-9B45-48F4ABFACA25}"/>
              </a:ext>
            </a:extLst>
          </p:cNvPr>
          <p:cNvSpPr txBox="1"/>
          <p:nvPr/>
        </p:nvSpPr>
        <p:spPr>
          <a:xfrm>
            <a:off x="2273470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MO0395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EF954D-B500-D40F-7AE3-CA4460CA7174}"/>
              </a:ext>
            </a:extLst>
          </p:cNvPr>
          <p:cNvSpPr/>
          <p:nvPr/>
        </p:nvSpPr>
        <p:spPr>
          <a:xfrm>
            <a:off x="6427047" y="3588896"/>
            <a:ext cx="4729803" cy="291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CBFA9-8F25-980A-7CEF-6171843B22DD}"/>
              </a:ext>
            </a:extLst>
          </p:cNvPr>
          <p:cNvSpPr txBox="1"/>
          <p:nvPr/>
        </p:nvSpPr>
        <p:spPr>
          <a:xfrm>
            <a:off x="7545453" y="36064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059AE-0497-29C4-D619-E526D5C42ED8}"/>
              </a:ext>
            </a:extLst>
          </p:cNvPr>
          <p:cNvSpPr txBox="1"/>
          <p:nvPr/>
        </p:nvSpPr>
        <p:spPr>
          <a:xfrm>
            <a:off x="6535048" y="461232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32" name="product_name_4">
            <a:extLst>
              <a:ext uri="{FF2B5EF4-FFF2-40B4-BE49-F238E27FC236}">
                <a16:creationId xmlns:a16="http://schemas.microsoft.com/office/drawing/2014/main" id="{03FDCB86-1BFB-986D-7894-73D9735583DD}"/>
              </a:ext>
            </a:extLst>
          </p:cNvPr>
          <p:cNvSpPr txBox="1"/>
          <p:nvPr/>
        </p:nvSpPr>
        <p:spPr>
          <a:xfrm>
            <a:off x="7959566" y="46123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800"/>
              <a:t>모니터396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0FE74-AA02-0277-60A5-1D9A1BD5E10F}"/>
              </a:ext>
            </a:extLst>
          </p:cNvPr>
          <p:cNvSpPr txBox="1"/>
          <p:nvPr/>
        </p:nvSpPr>
        <p:spPr>
          <a:xfrm>
            <a:off x="6535048" y="507399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34" name="model_no_4">
            <a:extLst>
              <a:ext uri="{FF2B5EF4-FFF2-40B4-BE49-F238E27FC236}">
                <a16:creationId xmlns:a16="http://schemas.microsoft.com/office/drawing/2014/main" id="{AD00DA5A-58A7-35CD-6FE4-34BD173FE4B3}"/>
              </a:ext>
            </a:extLst>
          </p:cNvPr>
          <p:cNvSpPr txBox="1"/>
          <p:nvPr/>
        </p:nvSpPr>
        <p:spPr>
          <a:xfrm>
            <a:off x="7959566" y="506947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MO0396</a:t>
            </a:r>
            <a:endParaRPr lang="ko-KR" altLang="en-US" b="1" dirty="0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2538048"/>
            <a:ext cx="2552700" cy="523875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2538048"/>
            <a:ext cx="2552700" cy="523875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5817541"/>
            <a:ext cx="2552700" cy="523875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8" y="5817541"/>
            <a:ext cx="2552700" cy="52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2024-05-05T19:12:39Z</dcterms:modified>
</cp:coreProperties>
</file>