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  <p:sldId id="524" r:id="rId276"/>
    <p:sldId id="525" r:id="rId277"/>
    <p:sldId id="526" r:id="rId278"/>
    <p:sldId id="527" r:id="rId279"/>
    <p:sldId id="528" r:id="rId280"/>
    <p:sldId id="529" r:id="rId281"/>
    <p:sldId id="530" r:id="rId282"/>
    <p:sldId id="531" r:id="rId283"/>
    <p:sldId id="532" r:id="rId284"/>
    <p:sldId id="533" r:id="rId285"/>
    <p:sldId id="534" r:id="rId286"/>
    <p:sldId id="535" r:id="rId287"/>
    <p:sldId id="536" r:id="rId288"/>
    <p:sldId id="537" r:id="rId289"/>
    <p:sldId id="538" r:id="rId290"/>
    <p:sldId id="539" r:id="rId291"/>
    <p:sldId id="540" r:id="rId292"/>
    <p:sldId id="541" r:id="rId293"/>
    <p:sldId id="542" r:id="rId294"/>
    <p:sldId id="543" r:id="rId295"/>
    <p:sldId id="544" r:id="rId296"/>
    <p:sldId id="545" r:id="rId297"/>
    <p:sldId id="546" r:id="rId298"/>
    <p:sldId id="547" r:id="rId299"/>
    <p:sldId id="548" r:id="rId300"/>
    <p:sldId id="549" r:id="rId301"/>
    <p:sldId id="550" r:id="rId302"/>
    <p:sldId id="551" r:id="rId303"/>
    <p:sldId id="552" r:id="rId304"/>
    <p:sldId id="553" r:id="rId305"/>
    <p:sldId id="554" r:id="rId306"/>
    <p:sldId id="555" r:id="rId307"/>
    <p:sldId id="556" r:id="rId308"/>
    <p:sldId id="557" r:id="rId309"/>
    <p:sldId id="558" r:id="rId310"/>
    <p:sldId id="559" r:id="rId311"/>
    <p:sldId id="560" r:id="rId312"/>
    <p:sldId id="561" r:id="rId313"/>
    <p:sldId id="562" r:id="rId314"/>
    <p:sldId id="563" r:id="rId315"/>
    <p:sldId id="564" r:id="rId316"/>
    <p:sldId id="565" r:id="rId317"/>
    <p:sldId id="566" r:id="rId318"/>
    <p:sldId id="567" r:id="rId319"/>
    <p:sldId id="568" r:id="rId320"/>
    <p:sldId id="569" r:id="rId321"/>
    <p:sldId id="570" r:id="rId322"/>
    <p:sldId id="571" r:id="rId323"/>
    <p:sldId id="572" r:id="rId324"/>
    <p:sldId id="573" r:id="rId325"/>
    <p:sldId id="574" r:id="rId326"/>
    <p:sldId id="575" r:id="rId327"/>
    <p:sldId id="576" r:id="rId328"/>
    <p:sldId id="577" r:id="rId329"/>
    <p:sldId id="578" r:id="rId330"/>
    <p:sldId id="579" r:id="rId331"/>
    <p:sldId id="580" r:id="rId332"/>
    <p:sldId id="581" r:id="rId333"/>
    <p:sldId id="582" r:id="rId334"/>
    <p:sldId id="583" r:id="rId335"/>
    <p:sldId id="584" r:id="rId336"/>
    <p:sldId id="585" r:id="rId337"/>
    <p:sldId id="586" r:id="rId338"/>
    <p:sldId id="587" r:id="rId339"/>
    <p:sldId id="588" r:id="rId340"/>
    <p:sldId id="589" r:id="rId341"/>
    <p:sldId id="590" r:id="rId342"/>
    <p:sldId id="591" r:id="rId343"/>
    <p:sldId id="592" r:id="rId344"/>
    <p:sldId id="593" r:id="rId345"/>
    <p:sldId id="594" r:id="rId346"/>
    <p:sldId id="595" r:id="rId347"/>
    <p:sldId id="596" r:id="rId348"/>
    <p:sldId id="597" r:id="rId349"/>
    <p:sldId id="598" r:id="rId350"/>
    <p:sldId id="599" r:id="rId351"/>
    <p:sldId id="600" r:id="rId352"/>
    <p:sldId id="601" r:id="rId353"/>
    <p:sldId id="602" r:id="rId354"/>
    <p:sldId id="603" r:id="rId355"/>
    <p:sldId id="604" r:id="rId356"/>
    <p:sldId id="605" r:id="rId357"/>
    <p:sldId id="606" r:id="rId358"/>
    <p:sldId id="607" r:id="rId359"/>
    <p:sldId id="608" r:id="rId360"/>
    <p:sldId id="609" r:id="rId361"/>
    <p:sldId id="610" r:id="rId362"/>
    <p:sldId id="611" r:id="rId363"/>
    <p:sldId id="612" r:id="rId364"/>
    <p:sldId id="613" r:id="rId365"/>
    <p:sldId id="614" r:id="rId366"/>
    <p:sldId id="615" r:id="rId367"/>
    <p:sldId id="616" r:id="rId368"/>
    <p:sldId id="617" r:id="rId369"/>
    <p:sldId id="618" r:id="rId370"/>
    <p:sldId id="619" r:id="rId371"/>
    <p:sldId id="620" r:id="rId372"/>
    <p:sldId id="621" r:id="rId373"/>
    <p:sldId id="622" r:id="rId374"/>
    <p:sldId id="623" r:id="rId375"/>
    <p:sldId id="624" r:id="rId376"/>
    <p:sldId id="625" r:id="rId377"/>
    <p:sldId id="626" r:id="rId378"/>
    <p:sldId id="627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635" r:id="rId387"/>
    <p:sldId id="636" r:id="rId388"/>
    <p:sldId id="637" r:id="rId389"/>
    <p:sldId id="638" r:id="rId390"/>
    <p:sldId id="639" r:id="rId391"/>
    <p:sldId id="640" r:id="rId392"/>
    <p:sldId id="641" r:id="rId393"/>
    <p:sldId id="642" r:id="rId394"/>
    <p:sldId id="643" r:id="rId395"/>
    <p:sldId id="644" r:id="rId396"/>
    <p:sldId id="645" r:id="rId397"/>
    <p:sldId id="646" r:id="rId398"/>
    <p:sldId id="647" r:id="rId399"/>
    <p:sldId id="648" r:id="rId400"/>
    <p:sldId id="649" r:id="rId401"/>
    <p:sldId id="650" r:id="rId402"/>
    <p:sldId id="651" r:id="rId403"/>
    <p:sldId id="652" r:id="rId404"/>
    <p:sldId id="653" r:id="rId405"/>
    <p:sldId id="654" r:id="rId406"/>
    <p:sldId id="655" r:id="rId407"/>
    <p:sldId id="656" r:id="rId408"/>
    <p:sldId id="657" r:id="rId409"/>
    <p:sldId id="658" r:id="rId4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Relationship Id="rId244" Type="http://schemas.openxmlformats.org/officeDocument/2006/relationships/slide" Target="slides/slide237.xml"/><Relationship Id="rId245" Type="http://schemas.openxmlformats.org/officeDocument/2006/relationships/slide" Target="slides/slide238.xml"/><Relationship Id="rId246" Type="http://schemas.openxmlformats.org/officeDocument/2006/relationships/slide" Target="slides/slide239.xml"/><Relationship Id="rId247" Type="http://schemas.openxmlformats.org/officeDocument/2006/relationships/slide" Target="slides/slide240.xml"/><Relationship Id="rId248" Type="http://schemas.openxmlformats.org/officeDocument/2006/relationships/slide" Target="slides/slide241.xml"/><Relationship Id="rId249" Type="http://schemas.openxmlformats.org/officeDocument/2006/relationships/slide" Target="slides/slide242.xml"/><Relationship Id="rId250" Type="http://schemas.openxmlformats.org/officeDocument/2006/relationships/slide" Target="slides/slide243.xml"/><Relationship Id="rId251" Type="http://schemas.openxmlformats.org/officeDocument/2006/relationships/slide" Target="slides/slide244.xml"/><Relationship Id="rId252" Type="http://schemas.openxmlformats.org/officeDocument/2006/relationships/slide" Target="slides/slide245.xml"/><Relationship Id="rId253" Type="http://schemas.openxmlformats.org/officeDocument/2006/relationships/slide" Target="slides/slide246.xml"/><Relationship Id="rId254" Type="http://schemas.openxmlformats.org/officeDocument/2006/relationships/slide" Target="slides/slide247.xml"/><Relationship Id="rId255" Type="http://schemas.openxmlformats.org/officeDocument/2006/relationships/slide" Target="slides/slide248.xml"/><Relationship Id="rId256" Type="http://schemas.openxmlformats.org/officeDocument/2006/relationships/slide" Target="slides/slide249.xml"/><Relationship Id="rId257" Type="http://schemas.openxmlformats.org/officeDocument/2006/relationships/slide" Target="slides/slide250.xml"/><Relationship Id="rId258" Type="http://schemas.openxmlformats.org/officeDocument/2006/relationships/slide" Target="slides/slide251.xml"/><Relationship Id="rId259" Type="http://schemas.openxmlformats.org/officeDocument/2006/relationships/slide" Target="slides/slide252.xml"/><Relationship Id="rId260" Type="http://schemas.openxmlformats.org/officeDocument/2006/relationships/slide" Target="slides/slide253.xml"/><Relationship Id="rId261" Type="http://schemas.openxmlformats.org/officeDocument/2006/relationships/slide" Target="slides/slide254.xml"/><Relationship Id="rId262" Type="http://schemas.openxmlformats.org/officeDocument/2006/relationships/slide" Target="slides/slide255.xml"/><Relationship Id="rId263" Type="http://schemas.openxmlformats.org/officeDocument/2006/relationships/slide" Target="slides/slide256.xml"/><Relationship Id="rId264" Type="http://schemas.openxmlformats.org/officeDocument/2006/relationships/slide" Target="slides/slide257.xml"/><Relationship Id="rId265" Type="http://schemas.openxmlformats.org/officeDocument/2006/relationships/slide" Target="slides/slide258.xml"/><Relationship Id="rId266" Type="http://schemas.openxmlformats.org/officeDocument/2006/relationships/slide" Target="slides/slide259.xml"/><Relationship Id="rId267" Type="http://schemas.openxmlformats.org/officeDocument/2006/relationships/slide" Target="slides/slide260.xml"/><Relationship Id="rId268" Type="http://schemas.openxmlformats.org/officeDocument/2006/relationships/slide" Target="slides/slide261.xml"/><Relationship Id="rId269" Type="http://schemas.openxmlformats.org/officeDocument/2006/relationships/slide" Target="slides/slide262.xml"/><Relationship Id="rId270" Type="http://schemas.openxmlformats.org/officeDocument/2006/relationships/slide" Target="slides/slide263.xml"/><Relationship Id="rId271" Type="http://schemas.openxmlformats.org/officeDocument/2006/relationships/slide" Target="slides/slide264.xml"/><Relationship Id="rId272" Type="http://schemas.openxmlformats.org/officeDocument/2006/relationships/slide" Target="slides/slide265.xml"/><Relationship Id="rId273" Type="http://schemas.openxmlformats.org/officeDocument/2006/relationships/slide" Target="slides/slide266.xml"/><Relationship Id="rId274" Type="http://schemas.openxmlformats.org/officeDocument/2006/relationships/slide" Target="slides/slide267.xml"/><Relationship Id="rId275" Type="http://schemas.openxmlformats.org/officeDocument/2006/relationships/slide" Target="slides/slide268.xml"/><Relationship Id="rId276" Type="http://schemas.openxmlformats.org/officeDocument/2006/relationships/slide" Target="slides/slide269.xml"/><Relationship Id="rId277" Type="http://schemas.openxmlformats.org/officeDocument/2006/relationships/slide" Target="slides/slide270.xml"/><Relationship Id="rId278" Type="http://schemas.openxmlformats.org/officeDocument/2006/relationships/slide" Target="slides/slide271.xml"/><Relationship Id="rId279" Type="http://schemas.openxmlformats.org/officeDocument/2006/relationships/slide" Target="slides/slide272.xml"/><Relationship Id="rId280" Type="http://schemas.openxmlformats.org/officeDocument/2006/relationships/slide" Target="slides/slide273.xml"/><Relationship Id="rId281" Type="http://schemas.openxmlformats.org/officeDocument/2006/relationships/slide" Target="slides/slide274.xml"/><Relationship Id="rId282" Type="http://schemas.openxmlformats.org/officeDocument/2006/relationships/slide" Target="slides/slide275.xml"/><Relationship Id="rId283" Type="http://schemas.openxmlformats.org/officeDocument/2006/relationships/slide" Target="slides/slide276.xml"/><Relationship Id="rId284" Type="http://schemas.openxmlformats.org/officeDocument/2006/relationships/slide" Target="slides/slide277.xml"/><Relationship Id="rId285" Type="http://schemas.openxmlformats.org/officeDocument/2006/relationships/slide" Target="slides/slide278.xml"/><Relationship Id="rId286" Type="http://schemas.openxmlformats.org/officeDocument/2006/relationships/slide" Target="slides/slide279.xml"/><Relationship Id="rId287" Type="http://schemas.openxmlformats.org/officeDocument/2006/relationships/slide" Target="slides/slide280.xml"/><Relationship Id="rId288" Type="http://schemas.openxmlformats.org/officeDocument/2006/relationships/slide" Target="slides/slide281.xml"/><Relationship Id="rId289" Type="http://schemas.openxmlformats.org/officeDocument/2006/relationships/slide" Target="slides/slide282.xml"/><Relationship Id="rId290" Type="http://schemas.openxmlformats.org/officeDocument/2006/relationships/slide" Target="slides/slide283.xml"/><Relationship Id="rId291" Type="http://schemas.openxmlformats.org/officeDocument/2006/relationships/slide" Target="slides/slide284.xml"/><Relationship Id="rId292" Type="http://schemas.openxmlformats.org/officeDocument/2006/relationships/slide" Target="slides/slide285.xml"/><Relationship Id="rId293" Type="http://schemas.openxmlformats.org/officeDocument/2006/relationships/slide" Target="slides/slide286.xml"/><Relationship Id="rId294" Type="http://schemas.openxmlformats.org/officeDocument/2006/relationships/slide" Target="slides/slide287.xml"/><Relationship Id="rId295" Type="http://schemas.openxmlformats.org/officeDocument/2006/relationships/slide" Target="slides/slide288.xml"/><Relationship Id="rId296" Type="http://schemas.openxmlformats.org/officeDocument/2006/relationships/slide" Target="slides/slide289.xml"/><Relationship Id="rId297" Type="http://schemas.openxmlformats.org/officeDocument/2006/relationships/slide" Target="slides/slide290.xml"/><Relationship Id="rId298" Type="http://schemas.openxmlformats.org/officeDocument/2006/relationships/slide" Target="slides/slide291.xml"/><Relationship Id="rId299" Type="http://schemas.openxmlformats.org/officeDocument/2006/relationships/slide" Target="slides/slide292.xml"/><Relationship Id="rId300" Type="http://schemas.openxmlformats.org/officeDocument/2006/relationships/slide" Target="slides/slide293.xml"/><Relationship Id="rId301" Type="http://schemas.openxmlformats.org/officeDocument/2006/relationships/slide" Target="slides/slide294.xml"/><Relationship Id="rId302" Type="http://schemas.openxmlformats.org/officeDocument/2006/relationships/slide" Target="slides/slide295.xml"/><Relationship Id="rId303" Type="http://schemas.openxmlformats.org/officeDocument/2006/relationships/slide" Target="slides/slide296.xml"/><Relationship Id="rId304" Type="http://schemas.openxmlformats.org/officeDocument/2006/relationships/slide" Target="slides/slide297.xml"/><Relationship Id="rId305" Type="http://schemas.openxmlformats.org/officeDocument/2006/relationships/slide" Target="slides/slide298.xml"/><Relationship Id="rId306" Type="http://schemas.openxmlformats.org/officeDocument/2006/relationships/slide" Target="slides/slide299.xml"/><Relationship Id="rId307" Type="http://schemas.openxmlformats.org/officeDocument/2006/relationships/slide" Target="slides/slide300.xml"/><Relationship Id="rId308" Type="http://schemas.openxmlformats.org/officeDocument/2006/relationships/slide" Target="slides/slide301.xml"/><Relationship Id="rId309" Type="http://schemas.openxmlformats.org/officeDocument/2006/relationships/slide" Target="slides/slide302.xml"/><Relationship Id="rId310" Type="http://schemas.openxmlformats.org/officeDocument/2006/relationships/slide" Target="slides/slide303.xml"/><Relationship Id="rId311" Type="http://schemas.openxmlformats.org/officeDocument/2006/relationships/slide" Target="slides/slide304.xml"/><Relationship Id="rId312" Type="http://schemas.openxmlformats.org/officeDocument/2006/relationships/slide" Target="slides/slide305.xml"/><Relationship Id="rId313" Type="http://schemas.openxmlformats.org/officeDocument/2006/relationships/slide" Target="slides/slide306.xml"/><Relationship Id="rId314" Type="http://schemas.openxmlformats.org/officeDocument/2006/relationships/slide" Target="slides/slide307.xml"/><Relationship Id="rId315" Type="http://schemas.openxmlformats.org/officeDocument/2006/relationships/slide" Target="slides/slide308.xml"/><Relationship Id="rId316" Type="http://schemas.openxmlformats.org/officeDocument/2006/relationships/slide" Target="slides/slide309.xml"/><Relationship Id="rId317" Type="http://schemas.openxmlformats.org/officeDocument/2006/relationships/slide" Target="slides/slide310.xml"/><Relationship Id="rId318" Type="http://schemas.openxmlformats.org/officeDocument/2006/relationships/slide" Target="slides/slide311.xml"/><Relationship Id="rId319" Type="http://schemas.openxmlformats.org/officeDocument/2006/relationships/slide" Target="slides/slide312.xml"/><Relationship Id="rId320" Type="http://schemas.openxmlformats.org/officeDocument/2006/relationships/slide" Target="slides/slide313.xml"/><Relationship Id="rId321" Type="http://schemas.openxmlformats.org/officeDocument/2006/relationships/slide" Target="slides/slide314.xml"/><Relationship Id="rId322" Type="http://schemas.openxmlformats.org/officeDocument/2006/relationships/slide" Target="slides/slide315.xml"/><Relationship Id="rId323" Type="http://schemas.openxmlformats.org/officeDocument/2006/relationships/slide" Target="slides/slide316.xml"/><Relationship Id="rId324" Type="http://schemas.openxmlformats.org/officeDocument/2006/relationships/slide" Target="slides/slide317.xml"/><Relationship Id="rId325" Type="http://schemas.openxmlformats.org/officeDocument/2006/relationships/slide" Target="slides/slide318.xml"/><Relationship Id="rId326" Type="http://schemas.openxmlformats.org/officeDocument/2006/relationships/slide" Target="slides/slide319.xml"/><Relationship Id="rId327" Type="http://schemas.openxmlformats.org/officeDocument/2006/relationships/slide" Target="slides/slide320.xml"/><Relationship Id="rId328" Type="http://schemas.openxmlformats.org/officeDocument/2006/relationships/slide" Target="slides/slide321.xml"/><Relationship Id="rId329" Type="http://schemas.openxmlformats.org/officeDocument/2006/relationships/slide" Target="slides/slide322.xml"/><Relationship Id="rId330" Type="http://schemas.openxmlformats.org/officeDocument/2006/relationships/slide" Target="slides/slide323.xml"/><Relationship Id="rId331" Type="http://schemas.openxmlformats.org/officeDocument/2006/relationships/slide" Target="slides/slide324.xml"/><Relationship Id="rId332" Type="http://schemas.openxmlformats.org/officeDocument/2006/relationships/slide" Target="slides/slide325.xml"/><Relationship Id="rId333" Type="http://schemas.openxmlformats.org/officeDocument/2006/relationships/slide" Target="slides/slide326.xml"/><Relationship Id="rId334" Type="http://schemas.openxmlformats.org/officeDocument/2006/relationships/slide" Target="slides/slide327.xml"/><Relationship Id="rId335" Type="http://schemas.openxmlformats.org/officeDocument/2006/relationships/slide" Target="slides/slide328.xml"/><Relationship Id="rId336" Type="http://schemas.openxmlformats.org/officeDocument/2006/relationships/slide" Target="slides/slide329.xml"/><Relationship Id="rId337" Type="http://schemas.openxmlformats.org/officeDocument/2006/relationships/slide" Target="slides/slide330.xml"/><Relationship Id="rId338" Type="http://schemas.openxmlformats.org/officeDocument/2006/relationships/slide" Target="slides/slide331.xml"/><Relationship Id="rId339" Type="http://schemas.openxmlformats.org/officeDocument/2006/relationships/slide" Target="slides/slide332.xml"/><Relationship Id="rId340" Type="http://schemas.openxmlformats.org/officeDocument/2006/relationships/slide" Target="slides/slide333.xml"/><Relationship Id="rId341" Type="http://schemas.openxmlformats.org/officeDocument/2006/relationships/slide" Target="slides/slide334.xml"/><Relationship Id="rId342" Type="http://schemas.openxmlformats.org/officeDocument/2006/relationships/slide" Target="slides/slide335.xml"/><Relationship Id="rId343" Type="http://schemas.openxmlformats.org/officeDocument/2006/relationships/slide" Target="slides/slide336.xml"/><Relationship Id="rId344" Type="http://schemas.openxmlformats.org/officeDocument/2006/relationships/slide" Target="slides/slide337.xml"/><Relationship Id="rId345" Type="http://schemas.openxmlformats.org/officeDocument/2006/relationships/slide" Target="slides/slide338.xml"/><Relationship Id="rId346" Type="http://schemas.openxmlformats.org/officeDocument/2006/relationships/slide" Target="slides/slide339.xml"/><Relationship Id="rId347" Type="http://schemas.openxmlformats.org/officeDocument/2006/relationships/slide" Target="slides/slide340.xml"/><Relationship Id="rId348" Type="http://schemas.openxmlformats.org/officeDocument/2006/relationships/slide" Target="slides/slide341.xml"/><Relationship Id="rId349" Type="http://schemas.openxmlformats.org/officeDocument/2006/relationships/slide" Target="slides/slide342.xml"/><Relationship Id="rId350" Type="http://schemas.openxmlformats.org/officeDocument/2006/relationships/slide" Target="slides/slide343.xml"/><Relationship Id="rId351" Type="http://schemas.openxmlformats.org/officeDocument/2006/relationships/slide" Target="slides/slide344.xml"/><Relationship Id="rId352" Type="http://schemas.openxmlformats.org/officeDocument/2006/relationships/slide" Target="slides/slide345.xml"/><Relationship Id="rId353" Type="http://schemas.openxmlformats.org/officeDocument/2006/relationships/slide" Target="slides/slide346.xml"/><Relationship Id="rId354" Type="http://schemas.openxmlformats.org/officeDocument/2006/relationships/slide" Target="slides/slide347.xml"/><Relationship Id="rId355" Type="http://schemas.openxmlformats.org/officeDocument/2006/relationships/slide" Target="slides/slide348.xml"/><Relationship Id="rId356" Type="http://schemas.openxmlformats.org/officeDocument/2006/relationships/slide" Target="slides/slide349.xml"/><Relationship Id="rId357" Type="http://schemas.openxmlformats.org/officeDocument/2006/relationships/slide" Target="slides/slide350.xml"/><Relationship Id="rId358" Type="http://schemas.openxmlformats.org/officeDocument/2006/relationships/slide" Target="slides/slide351.xml"/><Relationship Id="rId359" Type="http://schemas.openxmlformats.org/officeDocument/2006/relationships/slide" Target="slides/slide352.xml"/><Relationship Id="rId360" Type="http://schemas.openxmlformats.org/officeDocument/2006/relationships/slide" Target="slides/slide353.xml"/><Relationship Id="rId361" Type="http://schemas.openxmlformats.org/officeDocument/2006/relationships/slide" Target="slides/slide354.xml"/><Relationship Id="rId362" Type="http://schemas.openxmlformats.org/officeDocument/2006/relationships/slide" Target="slides/slide355.xml"/><Relationship Id="rId363" Type="http://schemas.openxmlformats.org/officeDocument/2006/relationships/slide" Target="slides/slide356.xml"/><Relationship Id="rId364" Type="http://schemas.openxmlformats.org/officeDocument/2006/relationships/slide" Target="slides/slide357.xml"/><Relationship Id="rId365" Type="http://schemas.openxmlformats.org/officeDocument/2006/relationships/slide" Target="slides/slide358.xml"/><Relationship Id="rId366" Type="http://schemas.openxmlformats.org/officeDocument/2006/relationships/slide" Target="slides/slide359.xml"/><Relationship Id="rId367" Type="http://schemas.openxmlformats.org/officeDocument/2006/relationships/slide" Target="slides/slide360.xml"/><Relationship Id="rId368" Type="http://schemas.openxmlformats.org/officeDocument/2006/relationships/slide" Target="slides/slide361.xml"/><Relationship Id="rId369" Type="http://schemas.openxmlformats.org/officeDocument/2006/relationships/slide" Target="slides/slide362.xml"/><Relationship Id="rId370" Type="http://schemas.openxmlformats.org/officeDocument/2006/relationships/slide" Target="slides/slide363.xml"/><Relationship Id="rId371" Type="http://schemas.openxmlformats.org/officeDocument/2006/relationships/slide" Target="slides/slide364.xml"/><Relationship Id="rId372" Type="http://schemas.openxmlformats.org/officeDocument/2006/relationships/slide" Target="slides/slide365.xml"/><Relationship Id="rId373" Type="http://schemas.openxmlformats.org/officeDocument/2006/relationships/slide" Target="slides/slide366.xml"/><Relationship Id="rId374" Type="http://schemas.openxmlformats.org/officeDocument/2006/relationships/slide" Target="slides/slide367.xml"/><Relationship Id="rId375" Type="http://schemas.openxmlformats.org/officeDocument/2006/relationships/slide" Target="slides/slide368.xml"/><Relationship Id="rId376" Type="http://schemas.openxmlformats.org/officeDocument/2006/relationships/slide" Target="slides/slide369.xml"/><Relationship Id="rId377" Type="http://schemas.openxmlformats.org/officeDocument/2006/relationships/slide" Target="slides/slide370.xml"/><Relationship Id="rId378" Type="http://schemas.openxmlformats.org/officeDocument/2006/relationships/slide" Target="slides/slide371.xml"/><Relationship Id="rId379" Type="http://schemas.openxmlformats.org/officeDocument/2006/relationships/slide" Target="slides/slide372.xml"/><Relationship Id="rId380" Type="http://schemas.openxmlformats.org/officeDocument/2006/relationships/slide" Target="slides/slide373.xml"/><Relationship Id="rId381" Type="http://schemas.openxmlformats.org/officeDocument/2006/relationships/slide" Target="slides/slide374.xml"/><Relationship Id="rId382" Type="http://schemas.openxmlformats.org/officeDocument/2006/relationships/slide" Target="slides/slide375.xml"/><Relationship Id="rId383" Type="http://schemas.openxmlformats.org/officeDocument/2006/relationships/slide" Target="slides/slide376.xml"/><Relationship Id="rId384" Type="http://schemas.openxmlformats.org/officeDocument/2006/relationships/slide" Target="slides/slide377.xml"/><Relationship Id="rId385" Type="http://schemas.openxmlformats.org/officeDocument/2006/relationships/slide" Target="slides/slide378.xml"/><Relationship Id="rId386" Type="http://schemas.openxmlformats.org/officeDocument/2006/relationships/slide" Target="slides/slide379.xml"/><Relationship Id="rId387" Type="http://schemas.openxmlformats.org/officeDocument/2006/relationships/slide" Target="slides/slide380.xml"/><Relationship Id="rId388" Type="http://schemas.openxmlformats.org/officeDocument/2006/relationships/slide" Target="slides/slide381.xml"/><Relationship Id="rId389" Type="http://schemas.openxmlformats.org/officeDocument/2006/relationships/slide" Target="slides/slide382.xml"/><Relationship Id="rId390" Type="http://schemas.openxmlformats.org/officeDocument/2006/relationships/slide" Target="slides/slide383.xml"/><Relationship Id="rId391" Type="http://schemas.openxmlformats.org/officeDocument/2006/relationships/slide" Target="slides/slide384.xml"/><Relationship Id="rId392" Type="http://schemas.openxmlformats.org/officeDocument/2006/relationships/slide" Target="slides/slide385.xml"/><Relationship Id="rId393" Type="http://schemas.openxmlformats.org/officeDocument/2006/relationships/slide" Target="slides/slide386.xml"/><Relationship Id="rId394" Type="http://schemas.openxmlformats.org/officeDocument/2006/relationships/slide" Target="slides/slide387.xml"/><Relationship Id="rId395" Type="http://schemas.openxmlformats.org/officeDocument/2006/relationships/slide" Target="slides/slide388.xml"/><Relationship Id="rId396" Type="http://schemas.openxmlformats.org/officeDocument/2006/relationships/slide" Target="slides/slide389.xml"/><Relationship Id="rId397" Type="http://schemas.openxmlformats.org/officeDocument/2006/relationships/slide" Target="slides/slide390.xml"/><Relationship Id="rId398" Type="http://schemas.openxmlformats.org/officeDocument/2006/relationships/slide" Target="slides/slide391.xml"/><Relationship Id="rId399" Type="http://schemas.openxmlformats.org/officeDocument/2006/relationships/slide" Target="slides/slide392.xml"/><Relationship Id="rId400" Type="http://schemas.openxmlformats.org/officeDocument/2006/relationships/slide" Target="slides/slide393.xml"/><Relationship Id="rId401" Type="http://schemas.openxmlformats.org/officeDocument/2006/relationships/slide" Target="slides/slide394.xml"/><Relationship Id="rId402" Type="http://schemas.openxmlformats.org/officeDocument/2006/relationships/slide" Target="slides/slide395.xml"/><Relationship Id="rId403" Type="http://schemas.openxmlformats.org/officeDocument/2006/relationships/slide" Target="slides/slide396.xml"/><Relationship Id="rId404" Type="http://schemas.openxmlformats.org/officeDocument/2006/relationships/slide" Target="slides/slide397.xml"/><Relationship Id="rId405" Type="http://schemas.openxmlformats.org/officeDocument/2006/relationships/slide" Target="slides/slide398.xml"/><Relationship Id="rId406" Type="http://schemas.openxmlformats.org/officeDocument/2006/relationships/slide" Target="slides/slide399.xml"/><Relationship Id="rId407" Type="http://schemas.openxmlformats.org/officeDocument/2006/relationships/slide" Target="slides/slide400.xml"/><Relationship Id="rId408" Type="http://schemas.openxmlformats.org/officeDocument/2006/relationships/slide" Target="slides/slide401.xml"/><Relationship Id="rId409" Type="http://schemas.openxmlformats.org/officeDocument/2006/relationships/slide" Target="slides/slide402.xml"/><Relationship Id="rId410" Type="http://schemas.openxmlformats.org/officeDocument/2006/relationships/slide" Target="slides/slide40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MO0109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MO0119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MO0129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MO0139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MO0149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MO0159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MO0169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MO0179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MO0189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MO0019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모니터199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MO0199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MO0209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MO0219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MO0229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MO0239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MO0249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MO0259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MO0269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MO0279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MO0289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MO0029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모니터299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MO0299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모니터309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MO0309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모니터319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MO0319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모니터329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MO0329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MO0339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MO0349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MO0359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MO0369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MO0379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MO0389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MO0039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모니터399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MO0399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모니터400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MO0400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모니터401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MO0401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모니터402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MO0402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모니터403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MO0403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모니터49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MO0049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모니터59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MO0059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모니터69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MO0069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모니터79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MO0079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모니터89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MO0089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MO0009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모니터90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MO0090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모니터91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모니터92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MO0092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모니터93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모니터94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모니터95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모니터96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모니터97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MO0097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모니터98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MO0098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/>
              <a:t>모니터99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MO0099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2024-05-05T18:17:15Z</dcterms:modified>
</cp:coreProperties>
</file>