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-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9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1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20210001</a:t>
            </a:r>
            <a:endParaRPr lang="ko-KR" altLang="en-US" sz="2300" b="1" dirty="0"/>
          </a:p>
        </p:txBody>
      </p:sp>
      <p:pic>
        <p:nvPicPr>
          <p:cNvPr id="1026" name="Picture 2_1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2276785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20210002</a:t>
            </a:r>
            <a:endParaRPr lang="ko-KR" altLang="en-US" sz="2300" b="1" dirty="0"/>
          </a:p>
        </p:txBody>
      </p:sp>
      <p:pic>
        <p:nvPicPr>
          <p:cNvPr id="43" name="Picture 2_2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20210003</a:t>
            </a:r>
            <a:endParaRPr lang="ko-KR" altLang="en-US" sz="2300" b="1" dirty="0"/>
          </a:p>
        </p:txBody>
      </p:sp>
      <p:pic>
        <p:nvPicPr>
          <p:cNvPr id="50" name="Picture 2_3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20210004</a:t>
            </a:r>
            <a:endParaRPr lang="ko-KR" altLang="en-US" sz="2300" b="1" dirty="0"/>
          </a:p>
        </p:txBody>
      </p:sp>
      <p:pic>
        <p:nvPicPr>
          <p:cNvPr id="57" name="Picture 2_4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5428023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20210005</a:t>
            </a:r>
            <a:endParaRPr lang="ko-KR" altLang="en-US" sz="2300" b="1" dirty="0"/>
          </a:p>
        </p:txBody>
      </p:sp>
      <p:pic>
        <p:nvPicPr>
          <p:cNvPr id="64" name="Picture 2_5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pic>
        <p:nvPicPr>
          <p:cNvPr id="70" name="Picture 2_6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20210006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1178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6206-14</dc:creator>
  <cp:lastModifiedBy>6206-14</cp:lastModifiedBy>
  <cp:revision>3</cp:revision>
  <dcterms:created xsi:type="dcterms:W3CDTF">2024-05-07T01:19:22Z</dcterms:created>
  <dcterms:modified xsi:type="dcterms:W3CDTF">2024-05-07T01:29:51Z</dcterms:modified>
</cp:coreProperties>
</file>