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3F028B-E5E5-4C98-B5AD-DBC648A108F0}" v="18" dt="2024-05-05T18:17:14.239"/>
    <p1510:client id="{75445F9B-B862-4EBB-B7BE-BA35745C8C16}" v="2" dt="2024-05-05T18:43:40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3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상윤(미래융합학부)" userId="902bac59-7153-4648-b1f1-7378cbacb61a" providerId="ADAL" clId="{75445F9B-B862-4EBB-B7BE-BA35745C8C16}"/>
    <pc:docChg chg="modSld">
      <pc:chgData name="이상윤(미래융합학부)" userId="902bac59-7153-4648-b1f1-7378cbacb61a" providerId="ADAL" clId="{75445F9B-B862-4EBB-B7BE-BA35745C8C16}" dt="2024-05-05T18:43:40.308" v="2" actId="1076"/>
      <pc:docMkLst>
        <pc:docMk/>
      </pc:docMkLst>
      <pc:sldChg chg="addSp modSp mod">
        <pc:chgData name="이상윤(미래융합학부)" userId="902bac59-7153-4648-b1f1-7378cbacb61a" providerId="ADAL" clId="{75445F9B-B862-4EBB-B7BE-BA35745C8C16}" dt="2024-05-05T18:43:40.308" v="2" actId="1076"/>
        <pc:sldMkLst>
          <pc:docMk/>
          <pc:sldMk cId="94916633" sldId="256"/>
        </pc:sldMkLst>
        <pc:spChg chg="mod">
          <ac:chgData name="이상윤(미래융합학부)" userId="902bac59-7153-4648-b1f1-7378cbacb61a" providerId="ADAL" clId="{75445F9B-B862-4EBB-B7BE-BA35745C8C16}" dt="2024-05-05T18:43:30.544" v="0" actId="14100"/>
          <ac:spMkLst>
            <pc:docMk/>
            <pc:sldMk cId="94916633" sldId="256"/>
            <ac:spMk id="4" creationId="{E9C9727D-64D9-2999-B0FE-139D69ADDCD4}"/>
          </ac:spMkLst>
        </pc:spChg>
        <pc:picChg chg="add mod">
          <ac:chgData name="이상윤(미래융합학부)" userId="902bac59-7153-4648-b1f1-7378cbacb61a" providerId="ADAL" clId="{75445F9B-B862-4EBB-B7BE-BA35745C8C16}" dt="2024-05-05T18:43:40.308" v="2" actId="1076"/>
          <ac:picMkLst>
            <pc:docMk/>
            <pc:sldMk cId="94916633" sldId="256"/>
            <ac:picMk id="1026" creationId="{FB508848-B688-A0C4-4066-03218B43051D}"/>
          </ac:picMkLst>
        </pc:picChg>
      </pc:sldChg>
    </pc:docChg>
  </pc:docChgLst>
  <pc:docChgLst>
    <pc:chgData name="이상윤(미래융합학부)" userId="902bac59-7153-4648-b1f1-7378cbacb61a" providerId="ADAL" clId="{353F028B-E5E5-4C98-B5AD-DBC648A108F0}"/>
    <pc:docChg chg="custSel addSld delSld modSld">
      <pc:chgData name="이상윤(미래융합학부)" userId="902bac59-7153-4648-b1f1-7378cbacb61a" providerId="ADAL" clId="{353F028B-E5E5-4C98-B5AD-DBC648A108F0}" dt="2024-05-05T18:17:14.239" v="140" actId="962"/>
      <pc:docMkLst>
        <pc:docMk/>
      </pc:docMkLst>
      <pc:sldChg chg="addSp delSp modSp new mod">
        <pc:chgData name="이상윤(미래융합학부)" userId="902bac59-7153-4648-b1f1-7378cbacb61a" providerId="ADAL" clId="{353F028B-E5E5-4C98-B5AD-DBC648A108F0}" dt="2024-05-05T18:17:14.239" v="140" actId="962"/>
        <pc:sldMkLst>
          <pc:docMk/>
          <pc:sldMk cId="94916633" sldId="256"/>
        </pc:sldMkLst>
        <pc:spChg chg="del">
          <ac:chgData name="이상윤(미래융합학부)" userId="902bac59-7153-4648-b1f1-7378cbacb61a" providerId="ADAL" clId="{353F028B-E5E5-4C98-B5AD-DBC648A108F0}" dt="2024-05-05T17:31:14.254" v="1" actId="478"/>
          <ac:spMkLst>
            <pc:docMk/>
            <pc:sldMk cId="94916633" sldId="256"/>
            <ac:spMk id="2" creationId="{AA32409A-8160-E8F8-FF4A-15C1A0406E1C}"/>
          </ac:spMkLst>
        </pc:spChg>
        <pc:spChg chg="add mod">
          <ac:chgData name="이상윤(미래융합학부)" userId="902bac59-7153-4648-b1f1-7378cbacb61a" providerId="ADAL" clId="{353F028B-E5E5-4C98-B5AD-DBC648A108F0}" dt="2024-05-05T17:43:59.409" v="125" actId="14100"/>
          <ac:spMkLst>
            <pc:docMk/>
            <pc:sldMk cId="94916633" sldId="256"/>
            <ac:spMk id="3" creationId="{1E41AEC5-4F3C-5D70-363F-BD44A9450EA2}"/>
          </ac:spMkLst>
        </pc:spChg>
        <pc:spChg chg="del">
          <ac:chgData name="이상윤(미래융합학부)" userId="902bac59-7153-4648-b1f1-7378cbacb61a" providerId="ADAL" clId="{353F028B-E5E5-4C98-B5AD-DBC648A108F0}" dt="2024-05-05T17:31:14.254" v="1" actId="478"/>
          <ac:spMkLst>
            <pc:docMk/>
            <pc:sldMk cId="94916633" sldId="256"/>
            <ac:spMk id="3" creationId="{F37BA630-FFB3-9EED-7ECB-F53A75DA84AA}"/>
          </ac:spMkLst>
        </pc:spChg>
        <pc:spChg chg="add mod">
          <ac:chgData name="이상윤(미래융합학부)" userId="902bac59-7153-4648-b1f1-7378cbacb61a" providerId="ADAL" clId="{353F028B-E5E5-4C98-B5AD-DBC648A108F0}" dt="2024-05-05T17:44:24.717" v="133" actId="14100"/>
          <ac:spMkLst>
            <pc:docMk/>
            <pc:sldMk cId="94916633" sldId="256"/>
            <ac:spMk id="4" creationId="{E9C9727D-64D9-2999-B0FE-139D69ADDCD4}"/>
          </ac:spMkLst>
        </pc:spChg>
        <pc:spChg chg="add mod">
          <ac:chgData name="이상윤(미래융합학부)" userId="902bac59-7153-4648-b1f1-7378cbacb61a" providerId="ADAL" clId="{353F028B-E5E5-4C98-B5AD-DBC648A108F0}" dt="2024-05-05T17:35:24.014" v="33" actId="1076"/>
          <ac:spMkLst>
            <pc:docMk/>
            <pc:sldMk cId="94916633" sldId="256"/>
            <ac:spMk id="5" creationId="{3EC5130B-F5BF-8920-49C0-4333EB6C4FD5}"/>
          </ac:spMkLst>
        </pc:spChg>
        <pc:spChg chg="add mod">
          <ac:chgData name="이상윤(미래융합학부)" userId="902bac59-7153-4648-b1f1-7378cbacb61a" providerId="ADAL" clId="{353F028B-E5E5-4C98-B5AD-DBC648A108F0}" dt="2024-05-05T17:44:16.831" v="132" actId="14100"/>
          <ac:spMkLst>
            <pc:docMk/>
            <pc:sldMk cId="94916633" sldId="256"/>
            <ac:spMk id="6" creationId="{F345176B-0B3E-4105-97D6-BC420E257B3E}"/>
          </ac:spMkLst>
        </pc:spChg>
        <pc:spChg chg="add mod">
          <ac:chgData name="이상윤(미래융합학부)" userId="902bac59-7153-4648-b1f1-7378cbacb61a" providerId="ADAL" clId="{353F028B-E5E5-4C98-B5AD-DBC648A108F0}" dt="2024-05-05T18:17:07.479" v="139" actId="962"/>
          <ac:spMkLst>
            <pc:docMk/>
            <pc:sldMk cId="94916633" sldId="256"/>
            <ac:spMk id="7" creationId="{89BF8ECA-E51C-E102-4D8A-57FEC2C8FECA}"/>
          </ac:spMkLst>
        </pc:spChg>
        <pc:spChg chg="add mod">
          <ac:chgData name="이상윤(미래융합학부)" userId="902bac59-7153-4648-b1f1-7378cbacb61a" providerId="ADAL" clId="{353F028B-E5E5-4C98-B5AD-DBC648A108F0}" dt="2024-05-05T18:17:14.239" v="140" actId="962"/>
          <ac:spMkLst>
            <pc:docMk/>
            <pc:sldMk cId="94916633" sldId="256"/>
            <ac:spMk id="9" creationId="{F62F2A4E-CB75-890C-8CDF-0A9B161A85E1}"/>
          </ac:spMkLst>
        </pc:spChg>
      </pc:sldChg>
      <pc:sldChg chg="add del">
        <pc:chgData name="이상윤(미래융합학부)" userId="902bac59-7153-4648-b1f1-7378cbacb61a" providerId="ADAL" clId="{353F028B-E5E5-4C98-B5AD-DBC648A108F0}" dt="2024-05-05T17:48:01.506" v="138" actId="47"/>
        <pc:sldMkLst>
          <pc:docMk/>
          <pc:sldMk cId="654525977" sldId="257"/>
        </pc:sldMkLst>
      </pc:sldChg>
      <pc:sldChg chg="add del">
        <pc:chgData name="이상윤(미래융합학부)" userId="902bac59-7153-4648-b1f1-7378cbacb61a" providerId="ADAL" clId="{353F028B-E5E5-4C98-B5AD-DBC648A108F0}" dt="2024-05-05T17:44:27.790" v="134" actId="47"/>
        <pc:sldMkLst>
          <pc:docMk/>
          <pc:sldMk cId="1631794673" sldId="257"/>
        </pc:sldMkLst>
      </pc:sldChg>
      <pc:sldChg chg="add del">
        <pc:chgData name="이상윤(미래융합학부)" userId="902bac59-7153-4648-b1f1-7378cbacb61a" providerId="ADAL" clId="{353F028B-E5E5-4C98-B5AD-DBC648A108F0}" dt="2024-05-05T17:44:27.790" v="134" actId="47"/>
        <pc:sldMkLst>
          <pc:docMk/>
          <pc:sldMk cId="659589631" sldId="258"/>
        </pc:sldMkLst>
      </pc:sldChg>
      <pc:sldChg chg="add del">
        <pc:chgData name="이상윤(미래융합학부)" userId="902bac59-7153-4648-b1f1-7378cbacb61a" providerId="ADAL" clId="{353F028B-E5E5-4C98-B5AD-DBC648A108F0}" dt="2024-05-05T17:48:01.506" v="138" actId="47"/>
        <pc:sldMkLst>
          <pc:docMk/>
          <pc:sldMk cId="2006099784" sldId="258"/>
        </pc:sldMkLst>
      </pc:sldChg>
      <pc:sldChg chg="add del">
        <pc:chgData name="이상윤(미래융합학부)" userId="902bac59-7153-4648-b1f1-7378cbacb61a" providerId="ADAL" clId="{353F028B-E5E5-4C98-B5AD-DBC648A108F0}" dt="2024-05-05T17:44:27.790" v="134" actId="47"/>
        <pc:sldMkLst>
          <pc:docMk/>
          <pc:sldMk cId="1019692911" sldId="259"/>
        </pc:sldMkLst>
      </pc:sldChg>
      <pc:sldChg chg="add del">
        <pc:chgData name="이상윤(미래융합학부)" userId="902bac59-7153-4648-b1f1-7378cbacb61a" providerId="ADAL" clId="{353F028B-E5E5-4C98-B5AD-DBC648A108F0}" dt="2024-05-05T17:48:01.506" v="138" actId="47"/>
        <pc:sldMkLst>
          <pc:docMk/>
          <pc:sldMk cId="4186446570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89714-D5CA-3EE2-F360-3AF72E299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C73D7F-565B-8146-2356-542006E0F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B6B71-C18B-35A5-D6A6-6E2C5C21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3FC306-C161-BFB1-D6E6-86BFFDCE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C9F934-67C7-A2F0-4AD9-1CF7BB14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3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B0EBC-8EA2-D5C3-A1CB-75895336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475910-1DF4-B725-D336-6387947B5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200FCA-FAF8-B95C-D4D8-8E74A2B9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1C6143-8E71-DE9B-A144-4AA0F3E6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74945-C642-429D-EB22-36C25127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77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080316-836D-A06E-06F8-9822FF698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8D9DC2-5914-BA48-1541-FC99A52BA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869EB-71BD-3F08-45C2-5B6CB6A3F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DADDE5-925B-F3DC-94FF-AAC3E836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DEFECF-59FA-33A5-4873-08C2EAAD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49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B23B4-E4D6-CDE5-334A-46E74232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48066-15A0-6E12-E8D6-DF891D2AE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97B56-96C0-4AD4-9FD7-CDEF9142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2440E-D0D7-6F7D-F848-4864E20C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1AF06-7FCC-578C-E9E1-9214DB46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5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6974E-37C6-7D68-1411-E9C7657D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201F1A-74E7-321A-0534-7B59FE9DB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6A584-5C2D-EA46-EFEA-55B92D9D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8969AE-DD63-5923-28B9-AD4ABFA6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BA614C-D269-2C2D-F636-6D95CD1F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3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BCE29-8C27-EEEB-B627-28C87214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B371F-0241-6808-9E6C-A94F9EDA9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3C5D4C-7E5B-7D47-F35D-F3C15AACE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227A85-40DA-6483-C7F7-736E72DA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D4248-7F01-7C92-4235-271F53AF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BED4A6-C41B-8FEA-3766-11C483BD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59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36875-BC42-E948-BCF7-79C1864D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150-EC15-1D92-1345-1A4BBD8D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5408E8-73CA-8E7C-D3D5-503330580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03026D-E37C-FB1E-4163-EA612A65E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2B0813-93C9-61D9-38E8-F9B744A65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895679-C658-3DB8-7BD5-806550BC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78D855-2E3E-78C9-2635-CE77AADE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349726-1B69-C3FC-7553-C083C2CFD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32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19322-40E2-9B18-C269-E9D9A0A0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A12BAD-A603-408E-0857-EB869C967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1F5B17-9816-BF5B-198A-2FAAD5BE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F39E8B-0DE5-0990-C9E1-B92EE48B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510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3EEC81-F841-3382-B210-83750CE1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06DBB3-045F-EAD9-16A0-96C6A61C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A0EB58-E70C-E442-003C-44087187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59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A1D76-F7D7-90F3-C5EE-24141CA57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B7306-7A8D-8A26-0D13-8241460AF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34171F-C865-7B44-1B3B-4F1CC0AB0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4EC1CD-F8F7-1A5E-B546-8201DD53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06C420-E14B-7FD2-5904-3AF9D4D0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F3594A-17C7-0FC3-EF35-866FE6AD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00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68CD5-E885-5ECA-4643-D8A52A5E0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2BEA6C-1F43-CA35-6392-A10CBB010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6E6D4-35E3-B8BE-F4D8-2BFD7AD05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FE22B6-DBE9-523D-E08F-F648B19D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992C2-79D8-A350-09EC-E5766963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FD8F63-5D77-6A90-A366-8824BB0D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84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57ABD8-7CB5-72DF-DD26-8B2B524A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E500E0-55CE-3A52-178F-686C9362F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B7B6F-8C99-FD03-6C3F-91FF01D63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4FF472-FB42-F914-6861-74CEE8D76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A79DA-5A5A-70F7-EFE9-2A04F244F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04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377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  <p:pic>
        <p:nvPicPr>
          <p:cNvPr id="1026" name="Picture 2" descr="성공회대학교">
            <a:extLst>
              <a:ext uri="{FF2B5EF4-FFF2-40B4-BE49-F238E27FC236}">
                <a16:creationId xmlns:a16="http://schemas.microsoft.com/office/drawing/2014/main" id="{FB508848-B688-A0C4-4066-03218B430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226" y="4248829"/>
            <a:ext cx="25527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1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이상윤(미래융합학부)</dc:creator>
  <cp:lastModifiedBy>이상윤(미래융합학부)</cp:lastModifiedBy>
  <cp:revision>1</cp:revision>
  <dcterms:created xsi:type="dcterms:W3CDTF">2024-05-05T17:31:08Z</dcterms:created>
  <dcterms:modified xsi:type="dcterms:W3CDTF">2024-05-05T18:43:40Z</dcterms:modified>
</cp:coreProperties>
</file>