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F028B-E5E5-4C98-B5AD-DBC648A108F0}" v="18" dt="2024-05-05T18:17:14.239"/>
    <p1510:client id="{75445F9B-B862-4EBB-B7BE-BA35745C8C16}" v="2" dt="2024-05-05T18:43:40.309"/>
    <p1510:client id="{7F6EEDC1-29AD-485A-8D46-13B772B4C7E3}" v="37" dt="2024-05-05T19:12:39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7" autoAdjust="0"/>
    <p:restoredTop sz="71242" autoAdjust="0"/>
  </p:normalViewPr>
  <p:slideViewPr>
    <p:cSldViewPr snapToGrid="0">
      <p:cViewPr varScale="1">
        <p:scale>
          <a:sx n="75" d="100"/>
          <a:sy n="75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윤(미래융합학부)" userId="902bac59-7153-4648-b1f1-7378cbacb61a" providerId="ADAL" clId="{75445F9B-B862-4EBB-B7BE-BA35745C8C16}"/>
    <pc:docChg chg="modSld">
      <pc:chgData name="이상윤(미래융합학부)" userId="902bac59-7153-4648-b1f1-7378cbacb61a" providerId="ADAL" clId="{75445F9B-B862-4EBB-B7BE-BA35745C8C16}" dt="2024-05-05T18:43:40.308" v="2" actId="1076"/>
      <pc:docMkLst>
        <pc:docMk/>
      </pc:docMkLst>
      <pc:sldChg chg="addSp modSp mod">
        <pc:chgData name="이상윤(미래융합학부)" userId="902bac59-7153-4648-b1f1-7378cbacb61a" providerId="ADAL" clId="{75445F9B-B862-4EBB-B7BE-BA35745C8C16}" dt="2024-05-05T18:43:40.308" v="2" actId="1076"/>
        <pc:sldMkLst>
          <pc:docMk/>
          <pc:sldMk cId="94916633" sldId="256"/>
        </pc:sldMkLst>
        <pc:spChg chg="mod">
          <ac:chgData name="이상윤(미래융합학부)" userId="902bac59-7153-4648-b1f1-7378cbacb61a" providerId="ADAL" clId="{75445F9B-B862-4EBB-B7BE-BA35745C8C16}" dt="2024-05-05T18:43:30.544" v="0" actId="14100"/>
          <ac:spMkLst>
            <pc:docMk/>
            <pc:sldMk cId="94916633" sldId="256"/>
            <ac:spMk id="4" creationId="{E9C9727D-64D9-2999-B0FE-139D69ADDCD4}"/>
          </ac:spMkLst>
        </pc:spChg>
        <pc:picChg chg="add mod">
          <ac:chgData name="이상윤(미래융합학부)" userId="902bac59-7153-4648-b1f1-7378cbacb61a" providerId="ADAL" clId="{75445F9B-B862-4EBB-B7BE-BA35745C8C16}" dt="2024-05-05T18:43:40.308" v="2" actId="1076"/>
          <ac:picMkLst>
            <pc:docMk/>
            <pc:sldMk cId="94916633" sldId="256"/>
            <ac:picMk id="1026" creationId="{FB508848-B688-A0C4-4066-03218B43051D}"/>
          </ac:picMkLst>
        </pc:picChg>
      </pc:sldChg>
    </pc:docChg>
  </pc:docChgLst>
  <pc:docChgLst>
    <pc:chgData name="이상윤(미래융합학부)" userId="902bac59-7153-4648-b1f1-7378cbacb61a" providerId="ADAL" clId="{353F028B-E5E5-4C98-B5AD-DBC648A108F0}"/>
    <pc:docChg chg="custSel addSld delSld modSld">
      <pc:chgData name="이상윤(미래융합학부)" userId="902bac59-7153-4648-b1f1-7378cbacb61a" providerId="ADAL" clId="{353F028B-E5E5-4C98-B5AD-DBC648A108F0}" dt="2024-05-05T18:17:14.239" v="140" actId="962"/>
      <pc:docMkLst>
        <pc:docMk/>
      </pc:docMkLst>
      <pc:sldChg chg="addSp delSp modSp new mod">
        <pc:chgData name="이상윤(미래융합학부)" userId="902bac59-7153-4648-b1f1-7378cbacb61a" providerId="ADAL" clId="{353F028B-E5E5-4C98-B5AD-DBC648A108F0}" dt="2024-05-05T18:17:14.239" v="140" actId="962"/>
        <pc:sldMkLst>
          <pc:docMk/>
          <pc:sldMk cId="94916633" sldId="256"/>
        </pc:sldMkLst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2" creationId="{AA32409A-8160-E8F8-FF4A-15C1A0406E1C}"/>
          </ac:spMkLst>
        </pc:spChg>
        <pc:spChg chg="add mod">
          <ac:chgData name="이상윤(미래융합학부)" userId="902bac59-7153-4648-b1f1-7378cbacb61a" providerId="ADAL" clId="{353F028B-E5E5-4C98-B5AD-DBC648A108F0}" dt="2024-05-05T17:43:59.409" v="125" actId="14100"/>
          <ac:spMkLst>
            <pc:docMk/>
            <pc:sldMk cId="94916633" sldId="256"/>
            <ac:spMk id="3" creationId="{1E41AEC5-4F3C-5D70-363F-BD44A9450EA2}"/>
          </ac:spMkLst>
        </pc:spChg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3" creationId="{F37BA630-FFB3-9EED-7ECB-F53A75DA84AA}"/>
          </ac:spMkLst>
        </pc:spChg>
        <pc:spChg chg="add mod">
          <ac:chgData name="이상윤(미래융합학부)" userId="902bac59-7153-4648-b1f1-7378cbacb61a" providerId="ADAL" clId="{353F028B-E5E5-4C98-B5AD-DBC648A108F0}" dt="2024-05-05T17:44:24.717" v="133" actId="14100"/>
          <ac:spMkLst>
            <pc:docMk/>
            <pc:sldMk cId="94916633" sldId="256"/>
            <ac:spMk id="4" creationId="{E9C9727D-64D9-2999-B0FE-139D69ADDCD4}"/>
          </ac:spMkLst>
        </pc:spChg>
        <pc:spChg chg="add mod">
          <ac:chgData name="이상윤(미래융합학부)" userId="902bac59-7153-4648-b1f1-7378cbacb61a" providerId="ADAL" clId="{353F028B-E5E5-4C98-B5AD-DBC648A108F0}" dt="2024-05-05T17:35:24.014" v="33" actId="1076"/>
          <ac:spMkLst>
            <pc:docMk/>
            <pc:sldMk cId="94916633" sldId="256"/>
            <ac:spMk id="5" creationId="{3EC5130B-F5BF-8920-49C0-4333EB6C4FD5}"/>
          </ac:spMkLst>
        </pc:spChg>
        <pc:spChg chg="add mod">
          <ac:chgData name="이상윤(미래융합학부)" userId="902bac59-7153-4648-b1f1-7378cbacb61a" providerId="ADAL" clId="{353F028B-E5E5-4C98-B5AD-DBC648A108F0}" dt="2024-05-05T17:44:16.831" v="132" actId="14100"/>
          <ac:spMkLst>
            <pc:docMk/>
            <pc:sldMk cId="94916633" sldId="256"/>
            <ac:spMk id="6" creationId="{F345176B-0B3E-4105-97D6-BC420E257B3E}"/>
          </ac:spMkLst>
        </pc:spChg>
        <pc:spChg chg="add mod">
          <ac:chgData name="이상윤(미래융합학부)" userId="902bac59-7153-4648-b1f1-7378cbacb61a" providerId="ADAL" clId="{353F028B-E5E5-4C98-B5AD-DBC648A108F0}" dt="2024-05-05T18:17:07.479" v="139" actId="962"/>
          <ac:spMkLst>
            <pc:docMk/>
            <pc:sldMk cId="94916633" sldId="256"/>
            <ac:spMk id="7" creationId="{89BF8ECA-E51C-E102-4D8A-57FEC2C8FECA}"/>
          </ac:spMkLst>
        </pc:spChg>
        <pc:spChg chg="add mod">
          <ac:chgData name="이상윤(미래융합학부)" userId="902bac59-7153-4648-b1f1-7378cbacb61a" providerId="ADAL" clId="{353F028B-E5E5-4C98-B5AD-DBC648A108F0}" dt="2024-05-05T18:17:14.239" v="140" actId="962"/>
          <ac:spMkLst>
            <pc:docMk/>
            <pc:sldMk cId="94916633" sldId="256"/>
            <ac:spMk id="9" creationId="{F62F2A4E-CB75-890C-8CDF-0A9B161A85E1}"/>
          </ac:spMkLst>
        </pc:spChg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654525977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631794673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659589631" sldId="258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2006099784" sldId="258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019692911" sldId="259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4186446570" sldId="259"/>
        </pc:sldMkLst>
      </pc:sldChg>
    </pc:docChg>
  </pc:docChgLst>
  <pc:docChgLst>
    <pc:chgData name="이상윤(미래융합학부)" userId="902bac59-7153-4648-b1f1-7378cbacb61a" providerId="ADAL" clId="{7F6EEDC1-29AD-485A-8D46-13B772B4C7E3}"/>
    <pc:docChg chg="modSld">
      <pc:chgData name="이상윤(미래융합학부)" userId="902bac59-7153-4648-b1f1-7378cbacb61a" providerId="ADAL" clId="{7F6EEDC1-29AD-485A-8D46-13B772B4C7E3}" dt="2024-05-05T19:12:39.238" v="117" actId="962"/>
      <pc:docMkLst>
        <pc:docMk/>
      </pc:docMkLst>
      <pc:sldChg chg="addSp modSp mod">
        <pc:chgData name="이상윤(미래융합학부)" userId="902bac59-7153-4648-b1f1-7378cbacb61a" providerId="ADAL" clId="{7F6EEDC1-29AD-485A-8D46-13B772B4C7E3}" dt="2024-05-05T19:12:39.238" v="117" actId="962"/>
        <pc:sldMkLst>
          <pc:docMk/>
          <pc:sldMk cId="94916633" sldId="256"/>
        </pc:sldMkLst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2" creationId="{E3E2F9E8-DD82-33BA-F9EB-782E5630E1A3}"/>
          </ac:spMkLst>
        </pc:spChg>
        <pc:spChg chg="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3" creationId="{1E41AEC5-4F3C-5D70-363F-BD44A9450EA2}"/>
          </ac:spMkLst>
        </pc:spChg>
        <pc:spChg chg="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4" creationId="{E9C9727D-64D9-2999-B0FE-139D69ADDCD4}"/>
          </ac:spMkLst>
        </pc:spChg>
        <pc:spChg chg="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5" creationId="{3EC5130B-F5BF-8920-49C0-4333EB6C4FD5}"/>
          </ac:spMkLst>
        </pc:spChg>
        <pc:spChg chg="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6" creationId="{F345176B-0B3E-4105-97D6-BC420E257B3E}"/>
          </ac:spMkLst>
        </pc:spChg>
        <pc:spChg chg="mod">
          <ac:chgData name="이상윤(미래융합학부)" userId="902bac59-7153-4648-b1f1-7378cbacb61a" providerId="ADAL" clId="{7F6EEDC1-29AD-485A-8D46-13B772B4C7E3}" dt="2024-05-05T18:56:53.116" v="106" actId="962"/>
          <ac:spMkLst>
            <pc:docMk/>
            <pc:sldMk cId="94916633" sldId="256"/>
            <ac:spMk id="7" creationId="{89BF8ECA-E51C-E102-4D8A-57FEC2C8FECA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8" creationId="{3F0A9F83-4316-D991-C3DC-85A5F368A7A9}"/>
          </ac:spMkLst>
        </pc:spChg>
        <pc:spChg chg="mod">
          <ac:chgData name="이상윤(미래융합학부)" userId="902bac59-7153-4648-b1f1-7378cbacb61a" providerId="ADAL" clId="{7F6EEDC1-29AD-485A-8D46-13B772B4C7E3}" dt="2024-05-05T18:56:58.765" v="107" actId="962"/>
          <ac:spMkLst>
            <pc:docMk/>
            <pc:sldMk cId="94916633" sldId="256"/>
            <ac:spMk id="9" creationId="{F62F2A4E-CB75-890C-8CDF-0A9B161A85E1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10" creationId="{BD38583D-D38D-1D42-F08F-DF0801C1EC36}"/>
          </ac:spMkLst>
        </pc:spChg>
        <pc:spChg chg="add mod">
          <ac:chgData name="이상윤(미래융합학부)" userId="902bac59-7153-4648-b1f1-7378cbacb61a" providerId="ADAL" clId="{7F6EEDC1-29AD-485A-8D46-13B772B4C7E3}" dt="2024-05-05T18:57:05.087" v="108" actId="962"/>
          <ac:spMkLst>
            <pc:docMk/>
            <pc:sldMk cId="94916633" sldId="256"/>
            <ac:spMk id="11" creationId="{DA1A8357-DE76-D393-A9B3-EDA4B834B6BA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12" creationId="{C5A6F502-B9CB-E5B4-72BE-96341F70542A}"/>
          </ac:spMkLst>
        </pc:spChg>
        <pc:spChg chg="add mod">
          <ac:chgData name="이상윤(미래융합학부)" userId="902bac59-7153-4648-b1f1-7378cbacb61a" providerId="ADAL" clId="{7F6EEDC1-29AD-485A-8D46-13B772B4C7E3}" dt="2024-05-05T18:57:09.666" v="109" actId="962"/>
          <ac:spMkLst>
            <pc:docMk/>
            <pc:sldMk cId="94916633" sldId="256"/>
            <ac:spMk id="13" creationId="{1CA0CDE7-434A-75CD-6A2B-6530A4EB0789}"/>
          </ac:spMkLst>
        </pc:spChg>
        <pc:spChg chg="add mod">
          <ac:chgData name="이상윤(미래융합학부)" userId="902bac59-7153-4648-b1f1-7378cbacb61a" providerId="ADAL" clId="{7F6EEDC1-29AD-485A-8D46-13B772B4C7E3}" dt="2024-05-05T18:56:00.808" v="86" actId="571"/>
          <ac:spMkLst>
            <pc:docMk/>
            <pc:sldMk cId="94916633" sldId="256"/>
            <ac:spMk id="15" creationId="{78F0E90A-A72A-0638-D3F9-D2E652CCDE64}"/>
          </ac:spMkLst>
        </pc:spChg>
        <pc:spChg chg="add mod">
          <ac:chgData name="이상윤(미래융합학부)" userId="902bac59-7153-4648-b1f1-7378cbacb61a" providerId="ADAL" clId="{7F6EEDC1-29AD-485A-8D46-13B772B4C7E3}" dt="2024-05-05T18:56:00.808" v="86" actId="571"/>
          <ac:spMkLst>
            <pc:docMk/>
            <pc:sldMk cId="94916633" sldId="256"/>
            <ac:spMk id="16" creationId="{F2925267-CF05-BF9E-573B-FDF96D988BF0}"/>
          </ac:spMkLst>
        </pc:spChg>
        <pc:spChg chg="add mod">
          <ac:chgData name="이상윤(미래융합학부)" userId="902bac59-7153-4648-b1f1-7378cbacb61a" providerId="ADAL" clId="{7F6EEDC1-29AD-485A-8D46-13B772B4C7E3}" dt="2024-05-05T18:56:00.808" v="86" actId="571"/>
          <ac:spMkLst>
            <pc:docMk/>
            <pc:sldMk cId="94916633" sldId="256"/>
            <ac:spMk id="17" creationId="{3F312A4C-C754-432E-922F-53CD69B01A94}"/>
          </ac:spMkLst>
        </pc:spChg>
        <pc:spChg chg="add mod">
          <ac:chgData name="이상윤(미래융합학부)" userId="902bac59-7153-4648-b1f1-7378cbacb61a" providerId="ADAL" clId="{7F6EEDC1-29AD-485A-8D46-13B772B4C7E3}" dt="2024-05-05T18:56:00.808" v="86" actId="571"/>
          <ac:spMkLst>
            <pc:docMk/>
            <pc:sldMk cId="94916633" sldId="256"/>
            <ac:spMk id="18" creationId="{DA29F044-4F65-3E82-5906-CBBB5DB44A98}"/>
          </ac:spMkLst>
        </pc:spChg>
        <pc:spChg chg="add mod">
          <ac:chgData name="이상윤(미래융합학부)" userId="902bac59-7153-4648-b1f1-7378cbacb61a" providerId="ADAL" clId="{7F6EEDC1-29AD-485A-8D46-13B772B4C7E3}" dt="2024-05-05T18:56:00.808" v="86" actId="571"/>
          <ac:spMkLst>
            <pc:docMk/>
            <pc:sldMk cId="94916633" sldId="256"/>
            <ac:spMk id="19" creationId="{A5A1ADAC-7EE5-3479-DAEE-7893882E2E48}"/>
          </ac:spMkLst>
        </pc:spChg>
        <pc:spChg chg="add mod">
          <ac:chgData name="이상윤(미래융합학부)" userId="902bac59-7153-4648-b1f1-7378cbacb61a" providerId="ADAL" clId="{7F6EEDC1-29AD-485A-8D46-13B772B4C7E3}" dt="2024-05-05T18:56:00.808" v="86" actId="571"/>
          <ac:spMkLst>
            <pc:docMk/>
            <pc:sldMk cId="94916633" sldId="256"/>
            <ac:spMk id="20" creationId="{4AC9B524-0822-01E9-62BC-FD905231797A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22" creationId="{FE64CE35-08A8-67A6-0077-FEDEAE4E57B5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23" creationId="{06C6E04F-0E05-3633-F57B-1C30672E2C04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24" creationId="{8D9217A4-FF3D-0782-3CF3-F964216225A6}"/>
          </ac:spMkLst>
        </pc:spChg>
        <pc:spChg chg="add mod">
          <ac:chgData name="이상윤(미래융합학부)" userId="902bac59-7153-4648-b1f1-7378cbacb61a" providerId="ADAL" clId="{7F6EEDC1-29AD-485A-8D46-13B772B4C7E3}" dt="2024-05-05T18:57:14.644" v="110" actId="962"/>
          <ac:spMkLst>
            <pc:docMk/>
            <pc:sldMk cId="94916633" sldId="256"/>
            <ac:spMk id="25" creationId="{F8F93102-748E-6912-6F9D-1FE158E0C804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26" creationId="{A4984218-32F8-29B3-C49B-34DAA2EA59AB}"/>
          </ac:spMkLst>
        </pc:spChg>
        <pc:spChg chg="add mod">
          <ac:chgData name="이상윤(미래융합학부)" userId="902bac59-7153-4648-b1f1-7378cbacb61a" providerId="ADAL" clId="{7F6EEDC1-29AD-485A-8D46-13B772B4C7E3}" dt="2024-05-05T18:57:19.190" v="111" actId="962"/>
          <ac:spMkLst>
            <pc:docMk/>
            <pc:sldMk cId="94916633" sldId="256"/>
            <ac:spMk id="27" creationId="{85015B0D-246B-BD6B-9B45-48F4ABFACA25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29" creationId="{C7EF954D-B500-D40F-7AE3-CA4460CA7174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30" creationId="{5B3CBFA9-8F25-980A-7CEF-6171843B22DD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31" creationId="{ED4059AE-0497-29C4-D619-E526D5C42ED8}"/>
          </ac:spMkLst>
        </pc:spChg>
        <pc:spChg chg="add mod">
          <ac:chgData name="이상윤(미래융합학부)" userId="902bac59-7153-4648-b1f1-7378cbacb61a" providerId="ADAL" clId="{7F6EEDC1-29AD-485A-8D46-13B772B4C7E3}" dt="2024-05-05T18:57:24.007" v="112" actId="962"/>
          <ac:spMkLst>
            <pc:docMk/>
            <pc:sldMk cId="94916633" sldId="256"/>
            <ac:spMk id="32" creationId="{03FDCB86-1BFB-986D-7894-73D9735583DD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33" creationId="{BC50FE74-AA02-0277-60A5-1D9A1BD5E10F}"/>
          </ac:spMkLst>
        </pc:spChg>
        <pc:spChg chg="add mod">
          <ac:chgData name="이상윤(미래융합학부)" userId="902bac59-7153-4648-b1f1-7378cbacb61a" providerId="ADAL" clId="{7F6EEDC1-29AD-485A-8D46-13B772B4C7E3}" dt="2024-05-05T18:57:29.185" v="113" actId="962"/>
          <ac:spMkLst>
            <pc:docMk/>
            <pc:sldMk cId="94916633" sldId="256"/>
            <ac:spMk id="34" creationId="{AD00DA5A-58A7-35CD-6FE4-34BD173FE4B3}"/>
          </ac:spMkLst>
        </pc:spChg>
        <pc:picChg chg="add mod">
          <ac:chgData name="이상윤(미래융합학부)" userId="902bac59-7153-4648-b1f1-7378cbacb61a" providerId="ADAL" clId="{7F6EEDC1-29AD-485A-8D46-13B772B4C7E3}" dt="2024-05-05T19:12:31.497" v="115" actId="962"/>
          <ac:picMkLst>
            <pc:docMk/>
            <pc:sldMk cId="94916633" sldId="256"/>
            <ac:picMk id="14" creationId="{B777CFD9-EB53-53AF-F941-3D71E31090F6}"/>
          </ac:picMkLst>
        </pc:picChg>
        <pc:picChg chg="add mod">
          <ac:chgData name="이상윤(미래융합학부)" userId="902bac59-7153-4648-b1f1-7378cbacb61a" providerId="ADAL" clId="{7F6EEDC1-29AD-485A-8D46-13B772B4C7E3}" dt="2024-05-05T18:56:00.808" v="86" actId="571"/>
          <ac:picMkLst>
            <pc:docMk/>
            <pc:sldMk cId="94916633" sldId="256"/>
            <ac:picMk id="21" creationId="{B1B30624-5730-1776-E3FC-F58C6633CFA7}"/>
          </ac:picMkLst>
        </pc:picChg>
        <pc:picChg chg="add mod">
          <ac:chgData name="이상윤(미래융합학부)" userId="902bac59-7153-4648-b1f1-7378cbacb61a" providerId="ADAL" clId="{7F6EEDC1-29AD-485A-8D46-13B772B4C7E3}" dt="2024-05-05T19:12:35.384" v="116" actId="962"/>
          <ac:picMkLst>
            <pc:docMk/>
            <pc:sldMk cId="94916633" sldId="256"/>
            <ac:picMk id="28" creationId="{D54613FB-2841-C8D9-1F70-F9AA484A175B}"/>
          </ac:picMkLst>
        </pc:picChg>
        <pc:picChg chg="add mod">
          <ac:chgData name="이상윤(미래융합학부)" userId="902bac59-7153-4648-b1f1-7378cbacb61a" providerId="ADAL" clId="{7F6EEDC1-29AD-485A-8D46-13B772B4C7E3}" dt="2024-05-05T19:12:39.238" v="117" actId="962"/>
          <ac:picMkLst>
            <pc:docMk/>
            <pc:sldMk cId="94916633" sldId="256"/>
            <ac:picMk id="35" creationId="{5219FA8E-D573-CAE5-411B-63A48351EEC3}"/>
          </ac:picMkLst>
        </pc:picChg>
        <pc:picChg chg="mod">
          <ac:chgData name="이상윤(미래융합학부)" userId="902bac59-7153-4648-b1f1-7378cbacb61a" providerId="ADAL" clId="{7F6EEDC1-29AD-485A-8D46-13B772B4C7E3}" dt="2024-05-05T19:12:08.628" v="114" actId="962"/>
          <ac:picMkLst>
            <pc:docMk/>
            <pc:sldMk cId="94916633" sldId="256"/>
            <ac:picMk id="1026" creationId="{FB508848-B688-A0C4-4066-03218B4305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0E46F-E1B2-4B7A-AF0C-2C387281CCB3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45004-0CDE-40F6-A2A8-511C9BB6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2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45004-0CDE-40F6-A2A8-511C9BB691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9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9714-D5CA-3EE2-F360-3AF72E29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C73D7F-565B-8146-2356-542006E0F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B6B71-C18B-35A5-D6A6-6E2C5C21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FC306-C161-BFB1-D6E6-86BFFDCE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9F934-67C7-A2F0-4AD9-1CF7BB14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B0EBC-8EA2-D5C3-A1CB-75895336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475910-1DF4-B725-D336-6387947B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00FCA-FAF8-B95C-D4D8-8E74A2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C6143-8E71-DE9B-A144-4AA0F3E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74945-C642-429D-EB22-36C25127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080316-836D-A06E-06F8-9822FF698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D9DC2-5914-BA48-1541-FC99A52B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69EB-71BD-3F08-45C2-5B6CB6A3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ADDE5-925B-F3DC-94FF-AAC3E836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EFECF-59FA-33A5-4873-08C2EAA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23B4-E4D6-CDE5-334A-46E74232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066-15A0-6E12-E8D6-DF891D2A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97B56-96C0-4AD4-9FD7-CDEF914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2440E-D0D7-6F7D-F848-4864E20C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1AF06-7FCC-578C-E9E1-9214DB46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6974E-37C6-7D68-1411-E9C7657D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01F1A-74E7-321A-0534-7B59FE9D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6A584-5C2D-EA46-EFEA-55B92D9D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969AE-DD63-5923-28B9-AD4ABFA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A614C-D269-2C2D-F636-6D95CD1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CE29-8C27-EEEB-B627-28C8721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371F-0241-6808-9E6C-A94F9EDA9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C5D4C-7E5B-7D47-F35D-F3C15AAC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27A85-40DA-6483-C7F7-736E72DA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D4248-7F01-7C92-4235-271F53AF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ED4A6-C41B-8FEA-3766-11C483B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36875-BC42-E948-BCF7-79C1864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150-EC15-1D92-1345-1A4BBD8D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408E8-73CA-8E7C-D3D5-50333058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3026D-E37C-FB1E-4163-EA612A65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B0813-93C9-61D9-38E8-F9B744A65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95679-C658-3DB8-7BD5-806550BC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8D855-2E3E-78C9-2635-CE77AADE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49726-1B69-C3FC-7553-C083C2CF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19322-40E2-9B18-C269-E9D9A0A0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12BAD-A603-408E-0857-EB869C96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1F5B17-9816-BF5B-198A-2FAAD5BE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39E8B-0DE5-0990-C9E1-B92EE48B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1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EEC81-F841-3382-B210-83750CE1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06DBB3-045F-EAD9-16A0-96C6A61C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A0EB58-E70C-E442-003C-44087187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9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A1D76-F7D7-90F3-C5EE-24141CA5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B7306-7A8D-8A26-0D13-8241460A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4171F-C865-7B44-1B3B-4F1CC0AB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EC1CD-F8F7-1A5E-B546-8201DD53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6C420-E14B-7FD2-5904-3AF9D4D0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3594A-17C7-0FC3-EF35-866FE6AD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8CD5-E885-5ECA-4643-D8A52A5E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BEA6C-1F43-CA35-6392-A10CBB01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6E6D4-35E3-B8BE-F4D8-2BFD7AD0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E22B6-DBE9-523D-E08F-F648B19D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992C2-79D8-A350-09EC-E5766963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D8F63-5D77-6A90-A366-8824BB0D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4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7ABD8-7CB5-72DF-DD26-8B2B524A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500E0-55CE-3A52-178F-686C9362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B7B6F-8C99-FD03-6C3F-91FF01D6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FF472-FB42-F914-6861-74CEE8D76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A79DA-5A5A-70F7-EFE9-2A04F244F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4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  <p:pic>
        <p:nvPicPr>
          <p:cNvPr id="1026" name="Picture 2_1" descr="성공회대학교">
            <a:extLst>
              <a:ext uri="{FF2B5EF4-FFF2-40B4-BE49-F238E27FC236}">
                <a16:creationId xmlns:a16="http://schemas.microsoft.com/office/drawing/2014/main" id="{FB508848-B688-A0C4-4066-03218B43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02" y="2538048"/>
            <a:ext cx="25527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  <p:pic>
        <p:nvPicPr>
          <p:cNvPr id="14" name="Picture 2_2" descr="성공회대학교">
            <a:extLst>
              <a:ext uri="{FF2B5EF4-FFF2-40B4-BE49-F238E27FC236}">
                <a16:creationId xmlns:a16="http://schemas.microsoft.com/office/drawing/2014/main" id="{B777CFD9-EB53-53AF-F941-3D71E310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598" y="2538048"/>
            <a:ext cx="25527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  <p:pic>
        <p:nvPicPr>
          <p:cNvPr id="28" name="Picture 2_3" descr="성공회대학교">
            <a:extLst>
              <a:ext uri="{FF2B5EF4-FFF2-40B4-BE49-F238E27FC236}">
                <a16:creationId xmlns:a16="http://schemas.microsoft.com/office/drawing/2014/main" id="{D54613FB-2841-C8D9-1F70-F9AA484A1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02" y="5817541"/>
            <a:ext cx="25527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  <p:pic>
        <p:nvPicPr>
          <p:cNvPr id="35" name="Picture 2_4" descr="성공회대학교">
            <a:extLst>
              <a:ext uri="{FF2B5EF4-FFF2-40B4-BE49-F238E27FC236}">
                <a16:creationId xmlns:a16="http://schemas.microsoft.com/office/drawing/2014/main" id="{5219FA8E-D573-CAE5-411B-63A48351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598" y="5817541"/>
            <a:ext cx="25527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Office PowerPoint</Application>
  <PresentationFormat>와이드스크린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이상윤(미래융합학부)</dc:creator>
  <cp:lastModifiedBy>이상윤(미래융합학부)</cp:lastModifiedBy>
  <cp:revision>1</cp:revision>
  <dcterms:created xsi:type="dcterms:W3CDTF">2024-05-05T17:31:08Z</dcterms:created>
  <dcterms:modified xsi:type="dcterms:W3CDTF">2024-05-05T19:12:39Z</dcterms:modified>
</cp:coreProperties>
</file>