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da38c9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da38c9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da38c9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da38c9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8da38c9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8da38c9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d7b761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d7b761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da38c92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da38c92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8d7b761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8d7b761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HDSI Agri Datathon Deliverable (Prompt 2)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Li, Josh Zhang, Joshua Zhang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average age of farmers has increased to 58.1 </a:t>
            </a:r>
            <a:r>
              <a:rPr lang="en"/>
              <a:t>years</a:t>
            </a:r>
            <a:r>
              <a:rPr lang="en"/>
              <a:t> between years 1997 and 2022.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environmental changes continue to threaten the nation’s food security, farmers represent a key driver in providing ample food resources to all US citizens.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Data: Isolated average year and accounted for NASS naming methodology.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Data: Shrunk columns based on custom-made benchmarks for </a:t>
            </a:r>
            <a:r>
              <a:rPr lang="en"/>
              <a:t>agricultural</a:t>
            </a:r>
            <a:r>
              <a:rPr lang="en"/>
              <a:t> productivity. 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for inflation: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Inflation Index Data: Used 2022 inflation indexes to adjust monetary values to real dollars.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88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results show a negative correlation between agricultural productivity and average farmer age.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average coefficients of this relationship are </a:t>
            </a:r>
            <a:r>
              <a:rPr lang="en"/>
              <a:t>especially</a:t>
            </a:r>
            <a:r>
              <a:rPr lang="en"/>
              <a:t> large in counties located in the southern portion of the United States.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075" y="1708200"/>
            <a:ext cx="4899724" cy="2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288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negative relationship between average farmer age and agricultural productivity is statistically significant for a select few crops.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00" y="1318650"/>
            <a:ext cx="4092049" cy="337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aging farmer population shows a negative impact on agricultural productivity.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correlation between farmer age and </a:t>
            </a:r>
            <a:r>
              <a:rPr lang="en"/>
              <a:t>productivity</a:t>
            </a:r>
            <a:r>
              <a:rPr lang="en"/>
              <a:t> is especially prominent in select southern states among a select few crop types.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areas of study: 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Investigating the root cause </a:t>
            </a:r>
            <a:r>
              <a:rPr lang="en"/>
              <a:t>behind</a:t>
            </a:r>
            <a:r>
              <a:rPr lang="en"/>
              <a:t> the types of crops and why they may drive </a:t>
            </a:r>
            <a:r>
              <a:rPr lang="en"/>
              <a:t>decreases in productivity compared to other crop types.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closely examine counties and states with smaller agricultural infrastructure and its impact on productivity as a result of aging farmer populations.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