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1A0A8-BD07-2C08-6F25-103A04D9C865}" v="1046" dt="2025-06-16T01:35:05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50.statcan.gc.ca/t1/tbl1/en/tv.action?pid=1710004001" TargetMode="External"/><Relationship Id="rId7" Type="http://schemas.openxmlformats.org/officeDocument/2006/relationships/hyperlink" Target="https://www150.statcan.gc.ca/t1/tbl1/en/tv.action?pid=1810020501" TargetMode="External"/><Relationship Id="rId2" Type="http://schemas.openxmlformats.org/officeDocument/2006/relationships/hyperlink" Target="https://www150.statcan.gc.ca/t1/tbl1/en/tv.action?pid=34100139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150.statcan.gc.ca/t1/tbl1/en/tv.action?pid=1810000401" TargetMode="External"/><Relationship Id="rId5" Type="http://schemas.openxmlformats.org/officeDocument/2006/relationships/hyperlink" Target="https://www150.statcan.gc.ca/t1/tbl1/en/tv.action?pid=3610020501" TargetMode="External"/><Relationship Id="rId4" Type="http://schemas.openxmlformats.org/officeDocument/2006/relationships/hyperlink" Target="https://www150.statcan.gc.ca/t1/tbl1/en/tv.action?pid=14100287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ABE67CBA-50E4-488F-41EE-A09CBEED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27" t="23278" r="1958" b="-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4A28-1303-1BDA-F922-0A9F2FEC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ENSF 692 -Interprovincial Migration in Canada</a:t>
            </a:r>
            <a:endParaRPr lang="en-US" sz="4400" b="0" dirty="0">
              <a:solidFill>
                <a:srgbClr val="000000"/>
              </a:solidFill>
            </a:endParaRPr>
          </a:p>
          <a:p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94D71-0114-AED1-AB91-E5E6CF4D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801" y="4657497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Zhou &amp; Jack Shenfield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9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10C6-F5B4-A6B1-0A04-704E7ED3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F3AD-7FDF-6E2B-0E6C-477D4909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Monthly data, by province, from 2005-01 to 2025-01:</a:t>
            </a:r>
          </a:p>
          <a:p>
            <a:endParaRPr lang="en-US" dirty="0"/>
          </a:p>
          <a:p>
            <a:r>
              <a:rPr lang="en-US" dirty="0"/>
              <a:t>Consumer price index </a:t>
            </a:r>
          </a:p>
          <a:p>
            <a:r>
              <a:rPr lang="en-US" dirty="0"/>
              <a:t>Housing index</a:t>
            </a:r>
          </a:p>
          <a:p>
            <a:r>
              <a:rPr lang="en-US" dirty="0"/>
              <a:t>Employment </a:t>
            </a:r>
          </a:p>
          <a:p>
            <a:r>
              <a:rPr lang="en-US" dirty="0"/>
              <a:t>Wage/Salary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In/Out migration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3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AE85-1346-B6AA-CEAA-3DFE8352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307C-B7F8-938A-5B5B-0231CA35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52967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was cleaned and combined into a Pandas </a:t>
            </a:r>
            <a:r>
              <a:rPr lang="en-US" dirty="0" err="1"/>
              <a:t>Dataframe</a:t>
            </a:r>
            <a:r>
              <a:rPr lang="en-US" dirty="0"/>
              <a:t> for analysis, i.e.,</a:t>
            </a:r>
          </a:p>
          <a:p>
            <a:endParaRPr lang="en-US" dirty="0"/>
          </a:p>
        </p:txBody>
      </p:sp>
      <p:pic>
        <p:nvPicPr>
          <p:cNvPr id="4" name="Picture 3" descr="A table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253E22F7-1229-5B6F-22DD-6FB4B67A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" y="3263483"/>
            <a:ext cx="12192000" cy="32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E240-DCFB-94D7-C681-450ACEE0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5B6B-17F1-763F-2CB9-073D985F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3035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 fulfill assignment requirements, we will require input of 2 provinces from the user, e.g., "Alberta Ontario", as well as the data they would like to demonstrate against migration, e.g., "Wages".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F2D2F-8CF0-FB13-90EB-314700AA660B}"/>
              </a:ext>
            </a:extLst>
          </p:cNvPr>
          <p:cNvSpPr txBox="1"/>
          <p:nvPr/>
        </p:nvSpPr>
        <p:spPr>
          <a:xfrm>
            <a:off x="665825" y="3595455"/>
            <a:ext cx="2648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output will be a dual y-axis plot to overlay migration statistics with the chosen statistic.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4AE6-FE42-7BFE-B9E0-5C21723B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408" y="2409742"/>
            <a:ext cx="7568776" cy="44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5D72-B820-E75B-288D-3C740D18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" y="3127640"/>
            <a:ext cx="11168705" cy="5370731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listening! Any questions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CD292161-952F-4889-F31A-E0F80C43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107" y="2086056"/>
            <a:ext cx="2672861" cy="26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2D52-5D6F-1045-B2D3-1ECF27F7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7E85B-7AC7-C1C6-FA52-7E2EED45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8916"/>
            <a:ext cx="11155680" cy="46270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>
                <a:ea typeface="+mn-lt"/>
                <a:cs typeface="+mn-lt"/>
              </a:rPr>
              <a:t>[1] Statistics Canada, “Table 34-10-0139-01 – Interprovincial migration by mode of transportation and selected characteristics, annual,” *</a:t>
            </a:r>
            <a:r>
              <a:rPr lang="en-US" err="1">
                <a:ea typeface="+mn-lt"/>
                <a:cs typeface="+mn-lt"/>
              </a:rPr>
              <a:t>Statistique</a:t>
            </a:r>
            <a:r>
              <a:rPr lang="en-US">
                <a:ea typeface="+mn-lt"/>
                <a:cs typeface="+mn-lt"/>
              </a:rPr>
              <a:t> Canada*, accessed Jun. 16, 2025. [Online]. Available: </a:t>
            </a:r>
            <a:r>
              <a:rPr lang="en-US" dirty="0">
                <a:ea typeface="+mn-lt"/>
                <a:cs typeface="+mn-lt"/>
                <a:hlinkClick r:id="rId2"/>
              </a:rPr>
              <a:t>https://www150.statcan.gc.ca/t1/tbl1/en/tv.action?pid=3410013901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[2] Statistics Canada, “Table 17-10-0040-01 – Estimates of the components of international migration, quarterly,” *</a:t>
            </a:r>
            <a:r>
              <a:rPr lang="en-US" err="1">
                <a:ea typeface="+mn-lt"/>
                <a:cs typeface="+mn-lt"/>
              </a:rPr>
              <a:t>Statistique</a:t>
            </a:r>
            <a:r>
              <a:rPr lang="en-US">
                <a:ea typeface="+mn-lt"/>
                <a:cs typeface="+mn-lt"/>
              </a:rPr>
              <a:t> Canada*, released Mar. 19, 2025; accessed Jun. 16, 2025. [Online]. Available: </a:t>
            </a:r>
            <a:r>
              <a:rPr lang="en-US" dirty="0">
                <a:ea typeface="+mn-lt"/>
                <a:cs typeface="+mn-lt"/>
                <a:hlinkClick r:id="rId3"/>
              </a:rPr>
              <a:t>https://www150.statcan.gc.ca/t1/tbl1/en/tv.action?pid=1710004001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[3] Statistics Canada, “Table 14-10-0287-03 – Labour force characteristics by province, monthly, seasonally adjusted,” *</a:t>
            </a:r>
            <a:r>
              <a:rPr lang="en-US" dirty="0" err="1">
                <a:ea typeface="+mn-lt"/>
                <a:cs typeface="+mn-lt"/>
              </a:rPr>
              <a:t>Statistique</a:t>
            </a:r>
            <a:r>
              <a:rPr lang="en-US" dirty="0">
                <a:ea typeface="+mn-lt"/>
                <a:cs typeface="+mn-lt"/>
              </a:rPr>
              <a:t> Canada*, released Jun. 6, 2025; accessed Jun. 16, 2025. [Online]. Available: </a:t>
            </a:r>
            <a:r>
              <a:rPr lang="en-US" dirty="0">
                <a:ea typeface="+mn-lt"/>
                <a:cs typeface="+mn-lt"/>
                <a:hlinkClick r:id="rId4"/>
              </a:rPr>
              <a:t>https://www150.statcan.gc.ca/t1/tbl1/en/tv.action?pid=1410028703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[4] Statistics Canada, “Table 36-10-0205-01 – Wages, salaries and employers’ social contributions (x 1,000), monthly,” *</a:t>
            </a:r>
            <a:r>
              <a:rPr lang="en-US" dirty="0" err="1">
                <a:ea typeface="+mn-lt"/>
                <a:cs typeface="+mn-lt"/>
              </a:rPr>
              <a:t>Statistique</a:t>
            </a:r>
            <a:r>
              <a:rPr lang="en-US" dirty="0">
                <a:ea typeface="+mn-lt"/>
                <a:cs typeface="+mn-lt"/>
              </a:rPr>
              <a:t> Canada*, released May 30, 2025; accessed Jun. 16, 2025. [Online]. Available: </a:t>
            </a:r>
            <a:r>
              <a:rPr lang="en-US" dirty="0">
                <a:ea typeface="+mn-lt"/>
                <a:cs typeface="+mn-lt"/>
                <a:hlinkClick r:id="rId5"/>
              </a:rPr>
              <a:t>https://www150.statcan.gc.ca/t1/tbl1/en/tv.action?pid=3610020501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[5] Statistics Canada, “Table 18-10-0004-01 – Consumer Price Index, monthly, not seasonally adjusted,” *</a:t>
            </a:r>
            <a:r>
              <a:rPr lang="en-US" dirty="0" err="1">
                <a:ea typeface="+mn-lt"/>
                <a:cs typeface="+mn-lt"/>
              </a:rPr>
              <a:t>Statistique</a:t>
            </a:r>
            <a:r>
              <a:rPr lang="en-US" dirty="0">
                <a:ea typeface="+mn-lt"/>
                <a:cs typeface="+mn-lt"/>
              </a:rPr>
              <a:t> Canada*, released May 20, 2025; accessed Jun. 16, 2025. [Online]. Available: </a:t>
            </a:r>
            <a:r>
              <a:rPr lang="en-US" dirty="0">
                <a:ea typeface="+mn-lt"/>
                <a:cs typeface="+mn-lt"/>
                <a:hlinkClick r:id="rId6"/>
              </a:rPr>
              <a:t>https://www150.statcan.gc.ca/t1/tbl1/en/tv.action?pid=1810000401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[6] Statistics Canada, “Table 18-10-0205-01 – New housing price index, monthly,” *</a:t>
            </a:r>
            <a:r>
              <a:rPr lang="en-US" dirty="0" err="1">
                <a:ea typeface="+mn-lt"/>
                <a:cs typeface="+mn-lt"/>
              </a:rPr>
              <a:t>Statistique</a:t>
            </a:r>
            <a:r>
              <a:rPr lang="en-US" dirty="0">
                <a:ea typeface="+mn-lt"/>
                <a:cs typeface="+mn-lt"/>
              </a:rPr>
              <a:t> Canada*, released May 21, 2025; accessed Jun. 16, 2025. [Online]. Available: </a:t>
            </a:r>
            <a:r>
              <a:rPr lang="en-US" dirty="0">
                <a:ea typeface="+mn-lt"/>
                <a:cs typeface="+mn-lt"/>
                <a:hlinkClick r:id="rId7"/>
              </a:rPr>
              <a:t>https://www150.statcan.gc.ca/t1/tbl1/en/tv.action?pid=1810020501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2415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GestaltVTI</vt:lpstr>
      <vt:lpstr>ENSF 692 -Interprovincial Migration in Canada </vt:lpstr>
      <vt:lpstr>Data </vt:lpstr>
      <vt:lpstr>Data Analysis</vt:lpstr>
      <vt:lpstr>Input and Output</vt:lpstr>
      <vt:lpstr>Thank you for listening! Any questions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139</cp:revision>
  <dcterms:created xsi:type="dcterms:W3CDTF">2025-06-15T21:43:56Z</dcterms:created>
  <dcterms:modified xsi:type="dcterms:W3CDTF">2025-06-16T02:37:08Z</dcterms:modified>
</cp:coreProperties>
</file>