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1A0A8-BD07-2C08-6F25-103A04D9C865}" v="1017" dt="2025-06-15T22:39:50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6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3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4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7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4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3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6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74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6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33" r:id="rId6"/>
    <p:sldLayoutId id="2147483829" r:id="rId7"/>
    <p:sldLayoutId id="2147483830" r:id="rId8"/>
    <p:sldLayoutId id="2147483831" r:id="rId9"/>
    <p:sldLayoutId id="2147483832" r:id="rId10"/>
    <p:sldLayoutId id="21474838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ABE67CBA-50E4-488F-41EE-A09CBEED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27" t="23278" r="1958" b="-7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B476BF-4EE2-5243-CABB-6CC72C39B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14A28-1303-1BDA-F922-0A9F2FEC2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6780" y="978409"/>
            <a:ext cx="4496529" cy="3678268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ENSF 692 -Interprovincial Migration in Canada</a:t>
            </a:r>
            <a:endParaRPr lang="en-US" sz="4400" b="0" dirty="0">
              <a:solidFill>
                <a:srgbClr val="000000"/>
              </a:solidFill>
            </a:endParaRPr>
          </a:p>
          <a:p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94D71-0114-AED1-AB91-E5E6CF4D4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9801" y="4657497"/>
            <a:ext cx="4488812" cy="115045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John Zhou &amp; Jack Shenfield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D28EA4-6F96-F7C6-1D07-5BA5C2738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6781" y="508090"/>
            <a:ext cx="449275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F93C5-0576-D227-80A7-4CFBA8791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10119" y="6209925"/>
            <a:ext cx="449275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9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10C6-F5B4-A6B1-0A04-704E7ED3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F3AD-7FDF-6E2B-0E6C-477D49095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Monthly data, by province, from 2005-01 to 2025-01:</a:t>
            </a:r>
          </a:p>
          <a:p>
            <a:endParaRPr lang="en-US" dirty="0"/>
          </a:p>
          <a:p>
            <a:r>
              <a:rPr lang="en-US" dirty="0"/>
              <a:t>Consumer price index </a:t>
            </a:r>
          </a:p>
          <a:p>
            <a:r>
              <a:rPr lang="en-US" dirty="0"/>
              <a:t>Housing index</a:t>
            </a:r>
          </a:p>
          <a:p>
            <a:r>
              <a:rPr lang="en-US" dirty="0"/>
              <a:t>Employment </a:t>
            </a:r>
          </a:p>
          <a:p>
            <a:r>
              <a:rPr lang="en-US" dirty="0"/>
              <a:t>Wage/Salary</a:t>
            </a:r>
          </a:p>
          <a:p>
            <a:r>
              <a:rPr lang="en-US" dirty="0"/>
              <a:t>Population</a:t>
            </a:r>
          </a:p>
          <a:p>
            <a:r>
              <a:rPr lang="en-US" dirty="0"/>
              <a:t>In/Out migration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3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AE85-1346-B6AA-CEAA-3DFE8352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2307C-B7F8-938A-5B5B-0231CA35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252967"/>
            <a:ext cx="1115568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was cleaned and combined into a Pandas </a:t>
            </a:r>
            <a:r>
              <a:rPr lang="en-US" dirty="0" err="1"/>
              <a:t>Dataframe</a:t>
            </a:r>
            <a:r>
              <a:rPr lang="en-US" dirty="0"/>
              <a:t> for analysis, i.e.,</a:t>
            </a:r>
          </a:p>
          <a:p>
            <a:endParaRPr lang="en-US" dirty="0"/>
          </a:p>
        </p:txBody>
      </p:sp>
      <p:pic>
        <p:nvPicPr>
          <p:cNvPr id="4" name="Picture 3" descr="A table with numbers and a number of people&#10;&#10;AI-generated content may be incorrect.">
            <a:extLst>
              <a:ext uri="{FF2B5EF4-FFF2-40B4-BE49-F238E27FC236}">
                <a16:creationId xmlns:a16="http://schemas.microsoft.com/office/drawing/2014/main" id="{253E22F7-1229-5B6F-22DD-6FB4B67A3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" y="3263483"/>
            <a:ext cx="12192000" cy="32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3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E240-DCFB-94D7-C681-450ACEE0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5B6B-17F1-763F-2CB9-073D985FE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13035"/>
            <a:ext cx="1115568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To fulfill assignment requirements, we will require input of 2 provinces from the user, e.g., "Alberta Ontario", as well as the data they would like to demonstrate against migration, e.g., "Wages". </a:t>
            </a:r>
          </a:p>
        </p:txBody>
      </p:sp>
      <p:pic>
        <p:nvPicPr>
          <p:cNvPr id="5" name="Picture 4" descr="A graph showing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89994374-4E13-1133-6E40-7926ABEC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435" y="2337786"/>
            <a:ext cx="7443228" cy="4505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F2D2F-8CF0-FB13-90EB-314700AA660B}"/>
              </a:ext>
            </a:extLst>
          </p:cNvPr>
          <p:cNvSpPr txBox="1"/>
          <p:nvPr/>
        </p:nvSpPr>
        <p:spPr>
          <a:xfrm>
            <a:off x="665825" y="3595455"/>
            <a:ext cx="26485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output will be a dual y-axis graph to overlay migration statistics with the chosen statistic. </a:t>
            </a:r>
          </a:p>
        </p:txBody>
      </p:sp>
    </p:spTree>
    <p:extLst>
      <p:ext uri="{BB962C8B-B14F-4D97-AF65-F5344CB8AC3E}">
        <p14:creationId xmlns:p14="http://schemas.microsoft.com/office/powerpoint/2010/main" val="188699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5D72-B820-E75B-288D-3C740D18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3" y="3127640"/>
            <a:ext cx="11168705" cy="5370731"/>
          </a:xfrm>
        </p:spPr>
        <p:txBody>
          <a:bodyPr>
            <a:normAutofit/>
          </a:bodyPr>
          <a:lstStyle/>
          <a:p>
            <a:r>
              <a:rPr lang="en-US" sz="4800" dirty="0"/>
              <a:t>Thank you for listening! Any questions</a:t>
            </a: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CD292161-952F-4889-F31A-E0F80C43A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9107" y="2086056"/>
            <a:ext cx="2672861" cy="26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9370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GestaltVTI</vt:lpstr>
      <vt:lpstr>ENSF 692 -Interprovincial Migration in Canada </vt:lpstr>
      <vt:lpstr>Data </vt:lpstr>
      <vt:lpstr>Data Analysis</vt:lpstr>
      <vt:lpstr>Input and Output</vt:lpstr>
      <vt:lpstr>Thank you for listening!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128</cp:revision>
  <dcterms:created xsi:type="dcterms:W3CDTF">2025-06-15T21:43:56Z</dcterms:created>
  <dcterms:modified xsi:type="dcterms:W3CDTF">2025-06-15T22:40:21Z</dcterms:modified>
</cp:coreProperties>
</file>