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EBAF-A21D-4D3B-97E6-9D4DC6C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5BD30B-8980-4B4E-A22C-075B0BB6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6EB43-3B04-4347-AC9F-5DC90F04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A857A-6535-475B-B03B-54C61E0E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697C7-A34F-4018-B626-43BB82D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17FA4-997B-4326-8E56-3914FBEE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8C554-E568-4BE8-AA3D-4DD756604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7839F-06DA-4748-87CF-B809A038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CB21A-1A3E-46E2-8BBC-D496A02D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23FC7-05DE-45CF-BAC4-119FF52E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653ED-207C-467D-84BA-B61EC3E03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8B335-643B-4D2C-977E-C4656B449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C71EF-1A60-4E33-84AC-B67684C2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0D89B-090D-4D55-9DBD-321307CD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64971-9A25-47F6-AACA-CB9F3A7D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1A7ED-E408-49B0-A722-3D1CD2C0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6345C-3AA0-4A8C-A8AE-6D46848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4B29C-C353-47CD-BCB2-A6FDFF8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B5AA3-67F8-4E21-8557-007DB701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A0E43-11FF-485C-A301-2E40F5E7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6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52D04-6328-4DFB-80B2-2F42C430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605D8-6A90-4994-961C-FB861074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6962C-8F7B-468A-92D7-04258AE3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0CB76-5486-4E16-941B-8C667B5E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F469-3A37-44BA-A2F3-F463E882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38831-FF1B-4FAD-8C09-77DAF2D8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213C9-60A5-40E4-8A41-43948C69A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AE5B2-6E77-4256-AA08-996A6EC24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BCE23-701D-4B46-81AC-B8959752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410EE-9852-46ED-A5E7-5A888A8D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B2256-3DE5-48C5-A006-504CC332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8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C5DBB-E7B8-41BD-8924-642E1AFB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E62C3-13A0-4668-A548-D5A0C3FA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90932-DAD7-4029-B148-7A958E480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0829B-C019-4F24-AD57-47C438D21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E098D-3A6F-42A0-88AE-CE2939001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D42A53-21D6-4B06-8831-06397FA5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97963A-977C-491F-99EB-86133E0D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E5BAF4-0188-4151-9D13-5E0DEC4E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5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132F0-B063-4D92-B06E-42B984BE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169067-E979-4A75-8FCE-E3ECA7B7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7D13A6-6B02-4715-8BB3-11678AF0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787419-685B-41A7-9650-2837398D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A5FF9D-66D7-4AAF-AA3A-67EF6801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E4E05A-217F-4024-9BD6-67772D7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08A02-7C35-4B70-91B6-B733446E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4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0055A-DE95-4D99-8267-CBE05F79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FDDFF-A0C1-4045-BD1F-27DE87B8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4A017-B821-44CD-9ED6-E24035CB9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132F2-E5CA-4BBD-976C-9FF47487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647E38-7A7D-4553-ACD1-7AD14D4C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F6468-75B4-448D-8AA4-A898DA53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F66C5-5093-4919-908F-B0E67929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F3F95D-67D2-4A46-AF49-03AD6C923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3578EA-B7A8-4211-8AAA-F4D74C13F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D7352-F818-4834-81BE-C0EF0FE6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40F03-FD88-4995-A281-C0E971AB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B3B78-35B3-427D-9871-985C3495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E8E1BA-89C8-4C90-AC1F-E9A8A6BD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54484-999B-4B63-A27D-ADFD4C46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8206E-0279-40BE-9F3C-86547AEFC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137D-07E8-4AD0-8086-1FF5359C23C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EBA75-DF0C-4CD8-BF59-823B67238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289A2-C327-42F2-BC5E-53BD57CCC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46BF-359F-49EA-B113-C95877F20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AB74E1A8-D2E3-4947-9156-8A5ACF5B3C04}"/>
              </a:ext>
            </a:extLst>
          </p:cNvPr>
          <p:cNvGrpSpPr>
            <a:grpSpLocks/>
          </p:cNvGrpSpPr>
          <p:nvPr/>
        </p:nvGrpSpPr>
        <p:grpSpPr bwMode="auto">
          <a:xfrm>
            <a:off x="8802302" y="6382931"/>
            <a:ext cx="339675" cy="325599"/>
            <a:chOff x="3223" y="2148"/>
            <a:chExt cx="157" cy="170"/>
          </a:xfrm>
        </p:grpSpPr>
        <p:sp>
          <p:nvSpPr>
            <p:cNvPr id="5" name="Oval 18">
              <a:extLst>
                <a:ext uri="{FF2B5EF4-FFF2-40B4-BE49-F238E27FC236}">
                  <a16:creationId xmlns:a16="http://schemas.microsoft.com/office/drawing/2014/main" id="{C0007619-B31B-4DA9-B00A-D7BAE6051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2187"/>
              <a:ext cx="85" cy="9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" name="Oval 19">
              <a:extLst>
                <a:ext uri="{FF2B5EF4-FFF2-40B4-BE49-F238E27FC236}">
                  <a16:creationId xmlns:a16="http://schemas.microsoft.com/office/drawing/2014/main" id="{79C2CFE6-86BF-4782-8015-F1BF8694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2148"/>
              <a:ext cx="157" cy="1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:a16="http://schemas.microsoft.com/office/drawing/2014/main" id="{7F87907E-76F0-49F1-95E9-FDD490963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94" y="189219"/>
            <a:ext cx="253579" cy="2420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9651585C-8311-48D2-BC38-2A0A9106E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55" y="2822864"/>
            <a:ext cx="338138" cy="19526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22F2F38-A038-48BC-BC87-8117AE16E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24" y="1171416"/>
            <a:ext cx="2104150" cy="996261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charset="0"/>
              </a:rPr>
              <a:t>int max = scores[0]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charset="0"/>
              </a:rPr>
              <a:t>int </a:t>
            </a:r>
            <a:r>
              <a:rPr lang="en-US" altLang="en-US" sz="1600" b="1" dirty="0" err="1">
                <a:latin typeface="Arial" charset="0"/>
              </a:rPr>
              <a:t>maxIndex</a:t>
            </a:r>
            <a:r>
              <a:rPr lang="en-US" altLang="en-US" sz="1600" b="1" dirty="0">
                <a:latin typeface="Arial" charset="0"/>
              </a:rPr>
              <a:t>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charset="0"/>
              </a:rPr>
              <a:t>int min = scores[0]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charset="0"/>
              </a:rPr>
              <a:t>int </a:t>
            </a:r>
            <a:r>
              <a:rPr lang="en-US" altLang="en-US" sz="1600" b="1" dirty="0" err="1">
                <a:latin typeface="Arial" charset="0"/>
              </a:rPr>
              <a:t>minIndex</a:t>
            </a:r>
            <a:r>
              <a:rPr lang="en-US" altLang="en-US" sz="1600" b="1" dirty="0">
                <a:latin typeface="Arial" charset="0"/>
              </a:rPr>
              <a:t> = 0</a:t>
            </a:r>
            <a:endParaRPr lang="en-US" altLang="en-US" sz="1600" b="1" dirty="0">
              <a:latin typeface="Times New Roman" pitchFamily="18" charset="0"/>
            </a:endParaRPr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95ADFA62-AC7A-44EC-B9F1-9C1982430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293" y="2907861"/>
            <a:ext cx="2129631" cy="126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32">
            <a:extLst>
              <a:ext uri="{FF2B5EF4-FFF2-40B4-BE49-F238E27FC236}">
                <a16:creationId xmlns:a16="http://schemas.microsoft.com/office/drawing/2014/main" id="{0894C00E-7537-4DA3-B6FC-E7F35BC3CA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349" y="2546536"/>
            <a:ext cx="2936" cy="21292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67610446-CC9D-4AFA-AC9F-A419EB4A6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6224" y="431232"/>
            <a:ext cx="0" cy="7274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B44067-EEE5-497C-986C-1B55C66D639C}"/>
              </a:ext>
            </a:extLst>
          </p:cNvPr>
          <p:cNvSpPr txBox="1"/>
          <p:nvPr/>
        </p:nvSpPr>
        <p:spPr>
          <a:xfrm>
            <a:off x="1785363" y="2487342"/>
            <a:ext cx="234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scores[index] &gt;= max</a:t>
            </a:r>
            <a:endParaRPr lang="zh-CN" altLang="en-US" dirty="0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430AE013-0566-464D-8E06-DCCCF305F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924" y="2595321"/>
            <a:ext cx="2247610" cy="625079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charset="0"/>
              </a:rPr>
              <a:t>max = scores[index]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Arial" charset="0"/>
              </a:rPr>
              <a:t>maxIndex</a:t>
            </a:r>
            <a:r>
              <a:rPr lang="en-US" altLang="en-US" sz="1600" b="1" dirty="0">
                <a:latin typeface="Arial" charset="0"/>
              </a:rPr>
              <a:t> = index</a:t>
            </a:r>
            <a:endParaRPr lang="en-US" altLang="en-US" sz="1600" b="1" dirty="0">
              <a:latin typeface="Times New Roman" pitchFamily="18" charset="0"/>
            </a:endParaRPr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60C3439B-3C36-4962-8E81-2F83323F9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6224" y="2167677"/>
            <a:ext cx="0" cy="65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66E1CCD3-C2CB-456A-98EA-BE0EA53B2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293" y="3018127"/>
            <a:ext cx="0" cy="65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6EDFC4A1-CCA9-4B70-B771-F5E1CFE5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224" y="3677284"/>
            <a:ext cx="338138" cy="19526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6B21F136-8FBE-4380-8E8C-453642EC1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62" y="3771395"/>
            <a:ext cx="2129631" cy="126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6287B9A2-90AF-4CD8-89FD-F8032E268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720" y="3458855"/>
            <a:ext cx="2247610" cy="625079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charset="0"/>
              </a:rPr>
              <a:t>min = scores[index]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Arial" charset="0"/>
              </a:rPr>
              <a:t>minIndex</a:t>
            </a:r>
            <a:r>
              <a:rPr lang="en-US" altLang="en-US" sz="1600" b="1" dirty="0">
                <a:latin typeface="Arial" charset="0"/>
              </a:rPr>
              <a:t> = index</a:t>
            </a:r>
            <a:endParaRPr lang="en-US" altLang="en-US" sz="1600" b="1" dirty="0">
              <a:latin typeface="Times New Roman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A46ADC-B3AB-42B3-A2CD-6ABAB519B0C9}"/>
              </a:ext>
            </a:extLst>
          </p:cNvPr>
          <p:cNvSpPr txBox="1"/>
          <p:nvPr/>
        </p:nvSpPr>
        <p:spPr>
          <a:xfrm>
            <a:off x="1723293" y="334615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(scores[index]&lt;=min)</a:t>
            </a:r>
          </a:p>
          <a:p>
            <a:endParaRPr lang="en-GB" altLang="zh-CN" dirty="0"/>
          </a:p>
          <a:p>
            <a:r>
              <a:rPr lang="en-GB" altLang="zh-CN" dirty="0"/>
              <a:t>&amp;&amp;(index != </a:t>
            </a:r>
            <a:r>
              <a:rPr lang="en-GB" altLang="zh-CN" dirty="0" err="1"/>
              <a:t>maxIndex</a:t>
            </a:r>
            <a:r>
              <a:rPr lang="en-GB" altLang="zh-CN" dirty="0"/>
              <a:t>)</a:t>
            </a:r>
            <a:endParaRPr lang="zh-CN" altLang="en-US" dirty="0"/>
          </a:p>
        </p:txBody>
      </p:sp>
      <p:sp>
        <p:nvSpPr>
          <p:cNvPr id="37" name="Line 31">
            <a:extLst>
              <a:ext uri="{FF2B5EF4-FFF2-40B4-BE49-F238E27FC236}">
                <a16:creationId xmlns:a16="http://schemas.microsoft.com/office/drawing/2014/main" id="{6D068F1B-9D14-4C69-A58E-D64DF23B26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285" y="2546536"/>
            <a:ext cx="1057997" cy="62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32">
            <a:extLst>
              <a:ext uri="{FF2B5EF4-FFF2-40B4-BE49-F238E27FC236}">
                <a16:creationId xmlns:a16="http://schemas.microsoft.com/office/drawing/2014/main" id="{D786BA82-5F70-4DAC-9FA1-4A26561B7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0345" y="3868577"/>
            <a:ext cx="0" cy="8072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E45133A7-728D-4ECE-9791-9D1C96E4D3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349" y="4667298"/>
            <a:ext cx="1057996" cy="22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31">
            <a:extLst>
              <a:ext uri="{FF2B5EF4-FFF2-40B4-BE49-F238E27FC236}">
                <a16:creationId xmlns:a16="http://schemas.microsoft.com/office/drawing/2014/main" id="{D8A9D59E-13A1-4176-81C9-67420290C7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4330" y="3784029"/>
            <a:ext cx="791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31">
            <a:extLst>
              <a:ext uri="{FF2B5EF4-FFF2-40B4-BE49-F238E27FC236}">
                <a16:creationId xmlns:a16="http://schemas.microsoft.com/office/drawing/2014/main" id="{580A7EB8-7B9E-4932-89F7-1AA66F489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2534" y="2907861"/>
            <a:ext cx="783721" cy="6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46F005B0-0149-489E-8560-D14DE56C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255" y="2767051"/>
            <a:ext cx="962326" cy="1152913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charset="0"/>
              </a:rPr>
              <a:t>double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charset="0"/>
              </a:rPr>
              <a:t>sum = 0</a:t>
            </a:r>
            <a:endParaRPr lang="en-US" altLang="en-US" sz="1600" b="1" dirty="0">
              <a:latin typeface="Times New Roman" pitchFamily="18" charset="0"/>
            </a:endParaRPr>
          </a:p>
        </p:txBody>
      </p:sp>
      <p:sp>
        <p:nvSpPr>
          <p:cNvPr id="49" name="Line 31">
            <a:extLst>
              <a:ext uri="{FF2B5EF4-FFF2-40B4-BE49-F238E27FC236}">
                <a16:creationId xmlns:a16="http://schemas.microsoft.com/office/drawing/2014/main" id="{0AD6206B-54A5-420F-AEB0-33C6B9FF6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8581" y="3337194"/>
            <a:ext cx="783721" cy="6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" name="AutoShape 7">
            <a:extLst>
              <a:ext uri="{FF2B5EF4-FFF2-40B4-BE49-F238E27FC236}">
                <a16:creationId xmlns:a16="http://schemas.microsoft.com/office/drawing/2014/main" id="{7CE545A8-9FCA-46E2-BC90-AB254D6C8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8" y="3239562"/>
            <a:ext cx="338138" cy="19526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" name="Line 31">
            <a:extLst>
              <a:ext uri="{FF2B5EF4-FFF2-40B4-BE49-F238E27FC236}">
                <a16:creationId xmlns:a16="http://schemas.microsoft.com/office/drawing/2014/main" id="{E49E5809-A231-480B-A26E-172DE9F93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0905" y="3445785"/>
            <a:ext cx="3" cy="8237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0AFB4CA-892C-4E68-8A1E-C285E908DBB1}"/>
              </a:ext>
            </a:extLst>
          </p:cNvPr>
          <p:cNvSpPr txBox="1"/>
          <p:nvPr/>
        </p:nvSpPr>
        <p:spPr>
          <a:xfrm>
            <a:off x="8980905" y="3520939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!(index==</a:t>
            </a:r>
            <a:r>
              <a:rPr lang="en-GB" altLang="zh-CN" dirty="0" err="1"/>
              <a:t>maxIndex</a:t>
            </a:r>
            <a:r>
              <a:rPr lang="en-GB" altLang="zh-CN" dirty="0"/>
              <a:t> </a:t>
            </a:r>
          </a:p>
          <a:p>
            <a:r>
              <a:rPr lang="en-GB" altLang="zh-CN" dirty="0"/>
              <a:t>|| index==</a:t>
            </a:r>
            <a:r>
              <a:rPr lang="en-GB" altLang="zh-CN" dirty="0" err="1"/>
              <a:t>minIndex</a:t>
            </a:r>
            <a:r>
              <a:rPr lang="en-GB" altLang="zh-CN" dirty="0"/>
              <a:t>)</a:t>
            </a:r>
            <a:endParaRPr lang="zh-CN" altLang="en-US" dirty="0"/>
          </a:p>
        </p:txBody>
      </p:sp>
      <p:sp>
        <p:nvSpPr>
          <p:cNvPr id="56" name="AutoShape 4">
            <a:extLst>
              <a:ext uri="{FF2B5EF4-FFF2-40B4-BE49-F238E27FC236}">
                <a16:creationId xmlns:a16="http://schemas.microsoft.com/office/drawing/2014/main" id="{05613EF5-BA07-439F-857C-EE9F0279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307" y="4269489"/>
            <a:ext cx="2467199" cy="488146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charset="0"/>
              </a:rPr>
              <a:t>sum += scores[index]</a:t>
            </a:r>
            <a:endParaRPr lang="en-US" altLang="en-US" sz="1600" b="1" dirty="0">
              <a:latin typeface="Times New Roman" pitchFamily="18" charset="0"/>
            </a:endParaRPr>
          </a:p>
        </p:txBody>
      </p:sp>
      <p:sp>
        <p:nvSpPr>
          <p:cNvPr id="58" name="AutoShape 4">
            <a:extLst>
              <a:ext uri="{FF2B5EF4-FFF2-40B4-BE49-F238E27FC236}">
                <a16:creationId xmlns:a16="http://schemas.microsoft.com/office/drawing/2014/main" id="{504DA74E-5B4A-464B-9DFE-0C0208C6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306" y="5320730"/>
            <a:ext cx="2467199" cy="488146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charset="0"/>
              </a:rPr>
              <a:t>sum/(scores.length-2)</a:t>
            </a:r>
            <a:endParaRPr lang="en-US" altLang="en-US" sz="1600" b="1" dirty="0">
              <a:latin typeface="Times New Roman" pitchFamily="18" charset="0"/>
            </a:endParaRPr>
          </a:p>
        </p:txBody>
      </p:sp>
      <p:sp>
        <p:nvSpPr>
          <p:cNvPr id="60" name="Line 31">
            <a:extLst>
              <a:ext uri="{FF2B5EF4-FFF2-40B4-BE49-F238E27FC236}">
                <a16:creationId xmlns:a16="http://schemas.microsoft.com/office/drawing/2014/main" id="{60DB7011-764D-43A9-86A5-0D6CCD2329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0905" y="4757635"/>
            <a:ext cx="0" cy="5630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Line 31">
            <a:extLst>
              <a:ext uri="{FF2B5EF4-FFF2-40B4-BE49-F238E27FC236}">
                <a16:creationId xmlns:a16="http://schemas.microsoft.com/office/drawing/2014/main" id="{24A6B0F6-D29F-4982-A2CD-35D5941EDD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0905" y="5808876"/>
            <a:ext cx="0" cy="5630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Line 31">
            <a:extLst>
              <a:ext uri="{FF2B5EF4-FFF2-40B4-BE49-F238E27FC236}">
                <a16:creationId xmlns:a16="http://schemas.microsoft.com/office/drawing/2014/main" id="{F0FD657B-EBFA-44A4-947D-ACF60E7C8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4162" y="2595322"/>
            <a:ext cx="1" cy="7418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Line 32">
            <a:extLst>
              <a:ext uri="{FF2B5EF4-FFF2-40B4-BE49-F238E27FC236}">
                <a16:creationId xmlns:a16="http://schemas.microsoft.com/office/drawing/2014/main" id="{40D68F9E-AECF-4B3B-B497-4A57732730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4162" y="2578151"/>
            <a:ext cx="1057996" cy="22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Line 32">
            <a:extLst>
              <a:ext uri="{FF2B5EF4-FFF2-40B4-BE49-F238E27FC236}">
                <a16:creationId xmlns:a16="http://schemas.microsoft.com/office/drawing/2014/main" id="{B174B5A1-3681-4F66-93CE-7AA2B131EB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19152" y="2578149"/>
            <a:ext cx="0" cy="7589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Line 32">
            <a:extLst>
              <a:ext uri="{FF2B5EF4-FFF2-40B4-BE49-F238E27FC236}">
                <a16:creationId xmlns:a16="http://schemas.microsoft.com/office/drawing/2014/main" id="{396B8C9F-9844-4A01-A4C9-BE81597DD8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59512" y="3332497"/>
            <a:ext cx="459639" cy="22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BAB9190-A5FF-4EBA-8759-47F000B0DFE1}"/>
              </a:ext>
            </a:extLst>
          </p:cNvPr>
          <p:cNvSpPr txBox="1"/>
          <p:nvPr/>
        </p:nvSpPr>
        <p:spPr>
          <a:xfrm>
            <a:off x="445111" y="4729621"/>
            <a:ext cx="241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for(int index = 0; </a:t>
            </a:r>
          </a:p>
          <a:p>
            <a:r>
              <a:rPr lang="en-US" altLang="zh-CN" dirty="0"/>
              <a:t>index &lt; </a:t>
            </a:r>
            <a:r>
              <a:rPr lang="en-US" altLang="zh-CN" dirty="0" err="1"/>
              <a:t>scores.length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index++)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2CFA962-B75A-445F-9931-259627F4F1B2}"/>
              </a:ext>
            </a:extLst>
          </p:cNvPr>
          <p:cNvSpPr txBox="1"/>
          <p:nvPr/>
        </p:nvSpPr>
        <p:spPr>
          <a:xfrm>
            <a:off x="8425738" y="1620883"/>
            <a:ext cx="241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for(int index = 0; </a:t>
            </a:r>
          </a:p>
          <a:p>
            <a:r>
              <a:rPr lang="en-US" altLang="zh-CN" dirty="0"/>
              <a:t>index &lt; </a:t>
            </a:r>
            <a:r>
              <a:rPr lang="en-US" altLang="zh-CN" dirty="0" err="1"/>
              <a:t>scores.length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index++)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10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45C2D46-47BE-4D5E-BA2D-ADCED7698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69414"/>
              </p:ext>
            </p:extLst>
          </p:nvPr>
        </p:nvGraphicFramePr>
        <p:xfrm>
          <a:off x="809429" y="3286599"/>
          <a:ext cx="1426467" cy="320040"/>
        </p:xfrm>
        <a:graphic>
          <a:graphicData uri="http://schemas.openxmlformats.org/drawingml/2006/table">
            <a:tbl>
              <a:tblPr firstRow="1" firstCol="1" bandRow="1"/>
              <a:tblGrid>
                <a:gridCol w="1426467">
                  <a:extLst>
                    <a:ext uri="{9D8B030D-6E8A-4147-A177-3AD203B41FA5}">
                      <a16:colId xmlns:a16="http://schemas.microsoft.com/office/drawing/2014/main" val="314788103"/>
                    </a:ext>
                  </a:extLst>
                </a:gridCol>
              </a:tblGrid>
              <a:tr h="48143"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competitor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468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main(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String[]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2009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D18BB2E-D622-44F6-8C60-7BB372C98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93864"/>
              </p:ext>
            </p:extLst>
          </p:nvPr>
        </p:nvGraphicFramePr>
        <p:xfrm>
          <a:off x="5633787" y="216657"/>
          <a:ext cx="2038405" cy="1120140"/>
        </p:xfrm>
        <a:graphic>
          <a:graphicData uri="http://schemas.openxmlformats.org/drawingml/2006/table">
            <a:tbl>
              <a:tblPr firstRow="1" firstCol="1" bandRow="1"/>
              <a:tblGrid>
                <a:gridCol w="2038405">
                  <a:extLst>
                    <a:ext uri="{9D8B030D-6E8A-4147-A177-3AD203B41FA5}">
                      <a16:colId xmlns:a16="http://schemas.microsoft.com/office/drawing/2014/main" val="1919805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Name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62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middleName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820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Name (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fullName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 &lt;&gt;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getFullName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getInitials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7187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28AA55-E321-4B3E-98B2-E58688F3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40083"/>
              </p:ext>
            </p:extLst>
          </p:nvPr>
        </p:nvGraphicFramePr>
        <p:xfrm>
          <a:off x="5648403" y="2372044"/>
          <a:ext cx="2559384" cy="4160520"/>
        </p:xfrm>
        <a:graphic>
          <a:graphicData uri="http://schemas.openxmlformats.org/drawingml/2006/table">
            <a:tbl>
              <a:tblPr firstRow="1" firstCol="1" bandRow="1"/>
              <a:tblGrid>
                <a:gridCol w="2559384">
                  <a:extLst>
                    <a:ext uri="{9D8B030D-6E8A-4147-A177-3AD203B41FA5}">
                      <a16:colId xmlns:a16="http://schemas.microsoft.com/office/drawing/2014/main" val="381900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ZJCCompetitor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010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 id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 name : Name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 level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 country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 age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 scores : Integer[]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40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ZJCCompetitor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(id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n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level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country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age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scores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Integer[]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 &lt;&gt;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getOverallScore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double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getFullDetails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getShortDetails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getId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Name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getLevel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getCountry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getAge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getScoreArray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getScores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Integer[]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setId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(id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setName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(name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setLevel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(level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setCountry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(country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setAge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(age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setScores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(scores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Integer[]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85659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477226F-EE62-45BB-96D2-1B7E41BC4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36392"/>
              </p:ext>
            </p:extLst>
          </p:nvPr>
        </p:nvGraphicFramePr>
        <p:xfrm>
          <a:off x="809429" y="216657"/>
          <a:ext cx="2857299" cy="1760220"/>
        </p:xfrm>
        <a:graphic>
          <a:graphicData uri="http://schemas.openxmlformats.org/drawingml/2006/table">
            <a:tbl>
              <a:tblPr firstRow="1" firstCol="1" bandRow="1"/>
              <a:tblGrid>
                <a:gridCol w="2857299">
                  <a:extLst>
                    <a:ext uri="{9D8B030D-6E8A-4147-A177-3AD203B41FA5}">
                      <a16:colId xmlns:a16="http://schemas.microsoft.com/office/drawing/2014/main" val="2231917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CompetitorList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06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 competitorsList : ArrayList&lt;ZJCCompetitor&gt;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404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CompetitorList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&lt;&gt;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addCompetitors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(c :  </a:t>
                      </a:r>
                      <a:r>
                        <a:rPr lang="en-US" altLang="zh-CN" sz="1050" kern="100" dirty="0" err="1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ZJCCompetitor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isIDExist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(id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allCompetitors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overallScore1st()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numOfCompetitors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523875" algn="l"/>
                        </a:tabLst>
                      </a:pP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averageAge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frequencyLevel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frequencyScore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() : 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2684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6772438-B318-4D7C-941D-748E1A13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9631"/>
              </p:ext>
            </p:extLst>
          </p:nvPr>
        </p:nvGraphicFramePr>
        <p:xfrm>
          <a:off x="695195" y="5550251"/>
          <a:ext cx="3007747" cy="480060"/>
        </p:xfrm>
        <a:graphic>
          <a:graphicData uri="http://schemas.openxmlformats.org/drawingml/2006/table">
            <a:tbl>
              <a:tblPr firstRow="1" firstCol="1" bandRow="1"/>
              <a:tblGrid>
                <a:gridCol w="3007747">
                  <a:extLst>
                    <a:ext uri="{9D8B030D-6E8A-4147-A177-3AD203B41FA5}">
                      <a16:colId xmlns:a16="http://schemas.microsoft.com/office/drawing/2014/main" val="1163463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FileIO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79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input(filename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cList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altLang="zh-CN" sz="1050" kern="100" dirty="0" err="1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CompetitorList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+ output(filename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kern="1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someText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altLang="zh-CN" sz="1050" kern="100" dirty="0"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297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342FEE9-C391-4382-A3C3-E594B6CD511F}"/>
              </a:ext>
            </a:extLst>
          </p:cNvPr>
          <p:cNvCxnSpPr>
            <a:cxnSpLocks/>
          </p:cNvCxnSpPr>
          <p:nvPr/>
        </p:nvCxnSpPr>
        <p:spPr>
          <a:xfrm>
            <a:off x="1300065" y="3606639"/>
            <a:ext cx="0" cy="194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A3B1B08-69F7-4163-A1B7-69E91610AD84}"/>
              </a:ext>
            </a:extLst>
          </p:cNvPr>
          <p:cNvSpPr txBox="1"/>
          <p:nvPr/>
        </p:nvSpPr>
        <p:spPr>
          <a:xfrm>
            <a:off x="1048073" y="362955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DE6B10-446A-4229-9732-B4378D156401}"/>
              </a:ext>
            </a:extLst>
          </p:cNvPr>
          <p:cNvSpPr txBox="1"/>
          <p:nvPr/>
        </p:nvSpPr>
        <p:spPr>
          <a:xfrm>
            <a:off x="1048073" y="5237822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0..</a:t>
            </a:r>
            <a:endParaRPr lang="zh-CN" altLang="en-US" sz="1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3AE34C-67E0-479A-A872-EC9F722B81B8}"/>
              </a:ext>
            </a:extLst>
          </p:cNvPr>
          <p:cNvCxnSpPr>
            <a:cxnSpLocks/>
          </p:cNvCxnSpPr>
          <p:nvPr/>
        </p:nvCxnSpPr>
        <p:spPr>
          <a:xfrm flipV="1">
            <a:off x="1300065" y="1976877"/>
            <a:ext cx="0" cy="130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CDEA3FD-B92E-475E-9F83-38EBFE77D0BB}"/>
              </a:ext>
            </a:extLst>
          </p:cNvPr>
          <p:cNvSpPr txBox="1"/>
          <p:nvPr/>
        </p:nvSpPr>
        <p:spPr>
          <a:xfrm>
            <a:off x="1046804" y="301279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EAECC3-7288-410C-BE90-7DCA101E4A3A}"/>
              </a:ext>
            </a:extLst>
          </p:cNvPr>
          <p:cNvSpPr txBox="1"/>
          <p:nvPr/>
        </p:nvSpPr>
        <p:spPr>
          <a:xfrm>
            <a:off x="1017950" y="2015952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0..</a:t>
            </a:r>
            <a:endParaRPr lang="zh-CN" altLang="en-US" sz="1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DC3454-675F-4345-B5D8-01C7FDE8800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02942" y="5790281"/>
            <a:ext cx="194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0B32C1E-C781-45C5-83B3-4588B7745FB2}"/>
              </a:ext>
            </a:extLst>
          </p:cNvPr>
          <p:cNvCxnSpPr>
            <a:cxnSpLocks/>
          </p:cNvCxnSpPr>
          <p:nvPr/>
        </p:nvCxnSpPr>
        <p:spPr>
          <a:xfrm flipV="1">
            <a:off x="6485253" y="1322016"/>
            <a:ext cx="0" cy="10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18DEE17-A2DE-472A-A537-E88A813D0C97}"/>
              </a:ext>
            </a:extLst>
          </p:cNvPr>
          <p:cNvSpPr txBox="1"/>
          <p:nvPr/>
        </p:nvSpPr>
        <p:spPr>
          <a:xfrm>
            <a:off x="6233261" y="134123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72187E-16CF-47A8-A892-BF9C89494454}"/>
              </a:ext>
            </a:extLst>
          </p:cNvPr>
          <p:cNvSpPr txBox="1"/>
          <p:nvPr/>
        </p:nvSpPr>
        <p:spPr>
          <a:xfrm>
            <a:off x="6233261" y="2125823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9991B99-A4FE-4908-A3FC-8EC63EDAA0D8}"/>
              </a:ext>
            </a:extLst>
          </p:cNvPr>
          <p:cNvSpPr txBox="1"/>
          <p:nvPr/>
        </p:nvSpPr>
        <p:spPr>
          <a:xfrm>
            <a:off x="3702942" y="55409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9E34527-020A-4EA8-8EE4-702F856558A0}"/>
              </a:ext>
            </a:extLst>
          </p:cNvPr>
          <p:cNvSpPr txBox="1"/>
          <p:nvPr/>
        </p:nvSpPr>
        <p:spPr>
          <a:xfrm>
            <a:off x="5324087" y="553296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0..</a:t>
            </a:r>
            <a:endParaRPr lang="zh-CN" altLang="en-US" sz="1000" dirty="0"/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8F5FA5C7-D0A8-4239-B764-3C748F31EF8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036103" y="2021447"/>
            <a:ext cx="181427" cy="11086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3FF187-DCF0-4453-8343-590841888436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3126816" y="2167591"/>
            <a:ext cx="1" cy="689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9205795-DD8D-4288-BEA8-2A18C02FD2CA}"/>
              </a:ext>
            </a:extLst>
          </p:cNvPr>
          <p:cNvCxnSpPr>
            <a:cxnSpLocks/>
          </p:cNvCxnSpPr>
          <p:nvPr/>
        </p:nvCxnSpPr>
        <p:spPr>
          <a:xfrm>
            <a:off x="3126815" y="2857023"/>
            <a:ext cx="2520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868840D-0D7B-42B9-8CFA-59C311AFB6D7}"/>
              </a:ext>
            </a:extLst>
          </p:cNvPr>
          <p:cNvSpPr txBox="1"/>
          <p:nvPr/>
        </p:nvSpPr>
        <p:spPr>
          <a:xfrm>
            <a:off x="2819394" y="20768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0..1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A9822E-5D96-4558-9D96-F5375D6CBFF5}"/>
              </a:ext>
            </a:extLst>
          </p:cNvPr>
          <p:cNvSpPr txBox="1"/>
          <p:nvPr/>
        </p:nvSpPr>
        <p:spPr>
          <a:xfrm>
            <a:off x="5308779" y="285883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0..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650DD0-0CF0-444F-9F5A-D9D22AA125C4}"/>
              </a:ext>
            </a:extLst>
          </p:cNvPr>
          <p:cNvSpPr txBox="1"/>
          <p:nvPr/>
        </p:nvSpPr>
        <p:spPr>
          <a:xfrm>
            <a:off x="6485253" y="1696254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has</a:t>
            </a:r>
            <a:endParaRPr lang="zh-CN" altLang="en-US" sz="1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D85FF5F-CEFA-4615-82A6-34F6290510EE}"/>
              </a:ext>
            </a:extLst>
          </p:cNvPr>
          <p:cNvSpPr txBox="1"/>
          <p:nvPr/>
        </p:nvSpPr>
        <p:spPr>
          <a:xfrm>
            <a:off x="3766663" y="2605254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Include in</a:t>
            </a:r>
            <a:endParaRPr lang="zh-CN" altLang="en-US" sz="1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645F389-95CA-4B6E-A665-6C3688017420}"/>
              </a:ext>
            </a:extLst>
          </p:cNvPr>
          <p:cNvSpPr txBox="1"/>
          <p:nvPr/>
        </p:nvSpPr>
        <p:spPr>
          <a:xfrm>
            <a:off x="4457866" y="5532963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Scan for</a:t>
            </a:r>
            <a:endParaRPr lang="zh-CN" altLang="en-US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D8BF2C5-B9DA-43A9-A963-E5695F619B6D}"/>
              </a:ext>
            </a:extLst>
          </p:cNvPr>
          <p:cNvSpPr txBox="1"/>
          <p:nvPr/>
        </p:nvSpPr>
        <p:spPr>
          <a:xfrm>
            <a:off x="873680" y="443369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start</a:t>
            </a:r>
            <a:endParaRPr lang="zh-CN" altLang="en-US" sz="10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FBDE8C7-8D84-46BD-83AA-40B14E2132D8}"/>
              </a:ext>
            </a:extLst>
          </p:cNvPr>
          <p:cNvSpPr txBox="1"/>
          <p:nvPr/>
        </p:nvSpPr>
        <p:spPr>
          <a:xfrm>
            <a:off x="786155" y="2483281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create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848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59BFD5D-8980-41BA-9804-7293CC0463C8}"/>
              </a:ext>
            </a:extLst>
          </p:cNvPr>
          <p:cNvCxnSpPr>
            <a:cxnSpLocks/>
          </p:cNvCxnSpPr>
          <p:nvPr/>
        </p:nvCxnSpPr>
        <p:spPr>
          <a:xfrm>
            <a:off x="6493198" y="3511607"/>
            <a:ext cx="0" cy="22209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1063592-1C0B-461B-AB73-C80E0319B656}"/>
              </a:ext>
            </a:extLst>
          </p:cNvPr>
          <p:cNvCxnSpPr>
            <a:cxnSpLocks/>
          </p:cNvCxnSpPr>
          <p:nvPr/>
        </p:nvCxnSpPr>
        <p:spPr>
          <a:xfrm>
            <a:off x="1890346" y="774784"/>
            <a:ext cx="0" cy="4957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3">
            <a:extLst>
              <a:ext uri="{FF2B5EF4-FFF2-40B4-BE49-F238E27FC236}">
                <a16:creationId xmlns:a16="http://schemas.microsoft.com/office/drawing/2014/main" id="{5707913D-AC70-43A2-9811-0AADC5B56F3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4386" y="1068450"/>
            <a:ext cx="303637" cy="3031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31">
            <a:extLst>
              <a:ext uri="{FF2B5EF4-FFF2-40B4-BE49-F238E27FC236}">
                <a16:creationId xmlns:a16="http://schemas.microsoft.com/office/drawing/2014/main" id="{5C7CFC16-382C-4E75-981C-11877072B98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343411" y="764395"/>
            <a:ext cx="0" cy="9112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1921B0-8D4E-453C-8B9B-37E79D24A8DF}"/>
              </a:ext>
            </a:extLst>
          </p:cNvPr>
          <p:cNvSpPr txBox="1"/>
          <p:nvPr/>
        </p:nvSpPr>
        <p:spPr>
          <a:xfrm>
            <a:off x="779378" y="774784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Input()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66A53E-073B-4841-8453-356BE5C6A149}"/>
              </a:ext>
            </a:extLst>
          </p:cNvPr>
          <p:cNvSpPr/>
          <p:nvPr/>
        </p:nvSpPr>
        <p:spPr>
          <a:xfrm>
            <a:off x="1799041" y="1220025"/>
            <a:ext cx="197855" cy="426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EB8066-4335-40D0-925D-71A2B257A566}"/>
              </a:ext>
            </a:extLst>
          </p:cNvPr>
          <p:cNvSpPr/>
          <p:nvPr/>
        </p:nvSpPr>
        <p:spPr>
          <a:xfrm>
            <a:off x="1397977" y="254977"/>
            <a:ext cx="1019908" cy="519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C2A0AE-9556-41B7-888D-64A531B28BE7}"/>
              </a:ext>
            </a:extLst>
          </p:cNvPr>
          <p:cNvSpPr/>
          <p:nvPr/>
        </p:nvSpPr>
        <p:spPr>
          <a:xfrm>
            <a:off x="1438689" y="254977"/>
            <a:ext cx="891271" cy="5198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146879-6AB0-4BFA-9CD2-7464A6194151}"/>
              </a:ext>
            </a:extLst>
          </p:cNvPr>
          <p:cNvSpPr txBox="1"/>
          <p:nvPr/>
        </p:nvSpPr>
        <p:spPr>
          <a:xfrm>
            <a:off x="1528302" y="3295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/>
              <a:t>FileIO</a:t>
            </a:r>
            <a:endParaRPr lang="zh-CN" altLang="en-US" dirty="0"/>
          </a:p>
        </p:txBody>
      </p:sp>
      <p:sp>
        <p:nvSpPr>
          <p:cNvPr id="17" name="Line 31">
            <a:extLst>
              <a:ext uri="{FF2B5EF4-FFF2-40B4-BE49-F238E27FC236}">
                <a16:creationId xmlns:a16="http://schemas.microsoft.com/office/drawing/2014/main" id="{F517C27A-5CE7-4A70-AACC-8CA7FBE0CFB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59868" y="1090249"/>
            <a:ext cx="247" cy="563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C82C2A1-9F51-44B0-9633-335DEE5B15E8}"/>
              </a:ext>
            </a:extLst>
          </p:cNvPr>
          <p:cNvCxnSpPr>
            <a:cxnSpLocks/>
          </p:cNvCxnSpPr>
          <p:nvPr/>
        </p:nvCxnSpPr>
        <p:spPr>
          <a:xfrm>
            <a:off x="3009134" y="1594312"/>
            <a:ext cx="16215" cy="4138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83B7530-E966-4D4C-9B85-7F9805C13A51}"/>
              </a:ext>
            </a:extLst>
          </p:cNvPr>
          <p:cNvSpPr/>
          <p:nvPr/>
        </p:nvSpPr>
        <p:spPr>
          <a:xfrm>
            <a:off x="2533510" y="1074506"/>
            <a:ext cx="891271" cy="5198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455FDF-4277-46D6-88E1-523064F595BB}"/>
              </a:ext>
            </a:extLst>
          </p:cNvPr>
          <p:cNvSpPr txBox="1"/>
          <p:nvPr/>
        </p:nvSpPr>
        <p:spPr>
          <a:xfrm>
            <a:off x="2541711" y="118998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file:File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DA3AD0-163B-4A99-8783-69EC4C95297E}"/>
              </a:ext>
            </a:extLst>
          </p:cNvPr>
          <p:cNvSpPr/>
          <p:nvPr/>
        </p:nvSpPr>
        <p:spPr>
          <a:xfrm>
            <a:off x="2899769" y="1690334"/>
            <a:ext cx="205361" cy="472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Line 31">
            <a:extLst>
              <a:ext uri="{FF2B5EF4-FFF2-40B4-BE49-F238E27FC236}">
                <a16:creationId xmlns:a16="http://schemas.microsoft.com/office/drawing/2014/main" id="{BA169504-3F83-47A1-BC5A-F35A3F0EC45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038020" y="802945"/>
            <a:ext cx="43" cy="21277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A0D3459-234A-4561-9955-012C3766E5BC}"/>
              </a:ext>
            </a:extLst>
          </p:cNvPr>
          <p:cNvSpPr/>
          <p:nvPr/>
        </p:nvSpPr>
        <p:spPr>
          <a:xfrm>
            <a:off x="4106011" y="1559313"/>
            <a:ext cx="1805672" cy="404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18BA42A-5A5D-4E6C-BC78-8B42F96A7A9A}"/>
              </a:ext>
            </a:extLst>
          </p:cNvPr>
          <p:cNvSpPr txBox="1"/>
          <p:nvPr/>
        </p:nvSpPr>
        <p:spPr>
          <a:xfrm>
            <a:off x="4114211" y="159431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scanner:Scanner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B1CCBF0-3266-4D0F-8E3B-8BC3F38A41C0}"/>
              </a:ext>
            </a:extLst>
          </p:cNvPr>
          <p:cNvCxnSpPr>
            <a:cxnSpLocks/>
          </p:cNvCxnSpPr>
          <p:nvPr/>
        </p:nvCxnSpPr>
        <p:spPr>
          <a:xfrm>
            <a:off x="5008847" y="1963644"/>
            <a:ext cx="0" cy="37688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F34FE3F-80CC-467D-AD1E-2A264114AAC9}"/>
              </a:ext>
            </a:extLst>
          </p:cNvPr>
          <p:cNvSpPr/>
          <p:nvPr/>
        </p:nvSpPr>
        <p:spPr>
          <a:xfrm>
            <a:off x="4919232" y="2152017"/>
            <a:ext cx="197861" cy="379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Line 31">
            <a:extLst>
              <a:ext uri="{FF2B5EF4-FFF2-40B4-BE49-F238E27FC236}">
                <a16:creationId xmlns:a16="http://schemas.microsoft.com/office/drawing/2014/main" id="{6C6A5022-5A6E-459B-BB8F-3678FF5FC2F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003615" y="1248178"/>
            <a:ext cx="44" cy="18287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E951C70-FC03-477A-AA60-4AFA1BE87B9A}"/>
              </a:ext>
            </a:extLst>
          </p:cNvPr>
          <p:cNvSpPr/>
          <p:nvPr/>
        </p:nvSpPr>
        <p:spPr>
          <a:xfrm>
            <a:off x="7264450" y="4021646"/>
            <a:ext cx="1805672" cy="404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2608D04-34E3-467F-8A12-557B18296391}"/>
              </a:ext>
            </a:extLst>
          </p:cNvPr>
          <p:cNvSpPr txBox="1"/>
          <p:nvPr/>
        </p:nvSpPr>
        <p:spPr>
          <a:xfrm>
            <a:off x="7272650" y="4056645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c:ZJCCompetitor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3FF51C2-ED80-49E9-BDB1-C8DC1EC5506D}"/>
              </a:ext>
            </a:extLst>
          </p:cNvPr>
          <p:cNvCxnSpPr>
            <a:cxnSpLocks/>
          </p:cNvCxnSpPr>
          <p:nvPr/>
        </p:nvCxnSpPr>
        <p:spPr>
          <a:xfrm>
            <a:off x="8132186" y="4425977"/>
            <a:ext cx="0" cy="13065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18AE333-EEBD-486A-8C1F-BA5C4AD21E18}"/>
              </a:ext>
            </a:extLst>
          </p:cNvPr>
          <p:cNvSpPr/>
          <p:nvPr/>
        </p:nvSpPr>
        <p:spPr>
          <a:xfrm>
            <a:off x="8042572" y="4514227"/>
            <a:ext cx="178780" cy="533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ine 31">
            <a:extLst>
              <a:ext uri="{FF2B5EF4-FFF2-40B4-BE49-F238E27FC236}">
                <a16:creationId xmlns:a16="http://schemas.microsoft.com/office/drawing/2014/main" id="{093825A8-B6A2-439F-A3F7-667737AB8BE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442516" y="1063584"/>
            <a:ext cx="8375" cy="29450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9B8A1C0-5B7F-4673-87A0-3160600F27BC}"/>
              </a:ext>
            </a:extLst>
          </p:cNvPr>
          <p:cNvSpPr/>
          <p:nvPr/>
        </p:nvSpPr>
        <p:spPr>
          <a:xfrm>
            <a:off x="1336431" y="2152017"/>
            <a:ext cx="7876418" cy="28946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A38BEBE-F935-4A28-BE68-961D9B0E7F03}"/>
              </a:ext>
            </a:extLst>
          </p:cNvPr>
          <p:cNvSpPr/>
          <p:nvPr/>
        </p:nvSpPr>
        <p:spPr>
          <a:xfrm>
            <a:off x="5706812" y="3107276"/>
            <a:ext cx="1709305" cy="404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08DE93A-CFFE-44B1-9393-52D3D2D3D3CE}"/>
              </a:ext>
            </a:extLst>
          </p:cNvPr>
          <p:cNvSpPr txBox="1"/>
          <p:nvPr/>
        </p:nvSpPr>
        <p:spPr>
          <a:xfrm>
            <a:off x="5715012" y="314227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scores:Integer</a:t>
            </a:r>
            <a:r>
              <a:rPr lang="en-GB" altLang="zh-CN" dirty="0"/>
              <a:t>[]</a:t>
            </a:r>
            <a:endParaRPr lang="zh-CN" altLang="en-US" dirty="0"/>
          </a:p>
        </p:txBody>
      </p:sp>
      <p:sp>
        <p:nvSpPr>
          <p:cNvPr id="58" name="Line 31">
            <a:extLst>
              <a:ext uri="{FF2B5EF4-FFF2-40B4-BE49-F238E27FC236}">
                <a16:creationId xmlns:a16="http://schemas.microsoft.com/office/drawing/2014/main" id="{6D51F9F8-684B-445C-814D-0A80FB0296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851823" y="1443527"/>
            <a:ext cx="643" cy="37257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AAE007F-5043-4029-B9AC-2F2A293A4AE6}"/>
              </a:ext>
            </a:extLst>
          </p:cNvPr>
          <p:cNvSpPr/>
          <p:nvPr/>
        </p:nvSpPr>
        <p:spPr>
          <a:xfrm>
            <a:off x="6403808" y="3699980"/>
            <a:ext cx="178780" cy="922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1EC947C-9E9C-40C6-8206-36481F0A775C}"/>
              </a:ext>
            </a:extLst>
          </p:cNvPr>
          <p:cNvSpPr txBox="1"/>
          <p:nvPr/>
        </p:nvSpPr>
        <p:spPr>
          <a:xfrm>
            <a:off x="207796" y="218588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while loop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2FF0725-8C24-4652-8D09-D5193E271234}"/>
              </a:ext>
            </a:extLst>
          </p:cNvPr>
          <p:cNvSpPr txBox="1"/>
          <p:nvPr/>
        </p:nvSpPr>
        <p:spPr>
          <a:xfrm>
            <a:off x="1769530" y="977699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Create file</a:t>
            </a:r>
            <a:endParaRPr lang="zh-CN" altLang="en-US" sz="1200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2C2313B-5E73-4517-AE25-9E10CCF9F801}"/>
              </a:ext>
            </a:extLst>
          </p:cNvPr>
          <p:cNvSpPr txBox="1"/>
          <p:nvPr/>
        </p:nvSpPr>
        <p:spPr>
          <a:xfrm>
            <a:off x="1925010" y="164052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Create scanner</a:t>
            </a:r>
            <a:endParaRPr lang="zh-CN" altLang="en-US" sz="12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F974A13-FF7A-471B-81DA-7389C607A6C9}"/>
              </a:ext>
            </a:extLst>
          </p:cNvPr>
          <p:cNvSpPr txBox="1"/>
          <p:nvPr/>
        </p:nvSpPr>
        <p:spPr>
          <a:xfrm>
            <a:off x="3989818" y="3049942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Create scores array</a:t>
            </a:r>
            <a:endParaRPr lang="zh-CN" altLang="en-US" sz="12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AF9AE30-61B0-4012-9E7F-6F746B5B4F1C}"/>
              </a:ext>
            </a:extLst>
          </p:cNvPr>
          <p:cNvSpPr txBox="1"/>
          <p:nvPr/>
        </p:nvSpPr>
        <p:spPr>
          <a:xfrm>
            <a:off x="3701851" y="3948936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Create an instance of </a:t>
            </a:r>
            <a:r>
              <a:rPr lang="en-US" altLang="zh-CN" sz="1200" b="1" dirty="0" err="1"/>
              <a:t>ZJCCompetitor</a:t>
            </a:r>
            <a:endParaRPr lang="zh-CN" altLang="en-US" sz="1200" b="1" dirty="0"/>
          </a:p>
        </p:txBody>
      </p:sp>
      <p:sp>
        <p:nvSpPr>
          <p:cNvPr id="39" name="Line 31">
            <a:extLst>
              <a:ext uri="{FF2B5EF4-FFF2-40B4-BE49-F238E27FC236}">
                <a16:creationId xmlns:a16="http://schemas.microsoft.com/office/drawing/2014/main" id="{BBFA2DE3-622E-4598-AF21-95FE6D8528D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17746" y="1604476"/>
            <a:ext cx="9218" cy="52644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D8EA1-8FFB-43F6-895A-5EFD4C555BD0}"/>
              </a:ext>
            </a:extLst>
          </p:cNvPr>
          <p:cNvSpPr txBox="1"/>
          <p:nvPr/>
        </p:nvSpPr>
        <p:spPr>
          <a:xfrm>
            <a:off x="3649188" y="4674136"/>
            <a:ext cx="291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Strings and scores as instance variables</a:t>
            </a:r>
            <a:endParaRPr lang="zh-CN" altLang="en-US" sz="1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14EF4F-74EB-4A1F-B1D9-C41C661DBA05}"/>
              </a:ext>
            </a:extLst>
          </p:cNvPr>
          <p:cNvSpPr txBox="1"/>
          <p:nvPr/>
        </p:nvSpPr>
        <p:spPr>
          <a:xfrm>
            <a:off x="3073872" y="2536116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Return a line</a:t>
            </a:r>
            <a:endParaRPr lang="zh-CN" altLang="en-US" sz="1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106652-80B9-4629-BDA5-41A248AE3F50}"/>
              </a:ext>
            </a:extLst>
          </p:cNvPr>
          <p:cNvSpPr txBox="1"/>
          <p:nvPr/>
        </p:nvSpPr>
        <p:spPr>
          <a:xfrm>
            <a:off x="3119235" y="1901792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Scan this file</a:t>
            </a:r>
            <a:endParaRPr lang="zh-CN" altLang="en-US" sz="1200" b="1" dirty="0"/>
          </a:p>
        </p:txBody>
      </p:sp>
      <p:sp>
        <p:nvSpPr>
          <p:cNvPr id="10" name="Line 31">
            <a:extLst>
              <a:ext uri="{FF2B5EF4-FFF2-40B4-BE49-F238E27FC236}">
                <a16:creationId xmlns:a16="http://schemas.microsoft.com/office/drawing/2014/main" id="{FBB503AB-C0CD-4575-BF98-51F6DE5D406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188416" y="2976326"/>
            <a:ext cx="6715" cy="452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E8B16F9-27F2-48D8-8F67-56F45A8AFCFF}"/>
              </a:ext>
            </a:extLst>
          </p:cNvPr>
          <p:cNvCxnSpPr>
            <a:cxnSpLocks/>
          </p:cNvCxnSpPr>
          <p:nvPr/>
        </p:nvCxnSpPr>
        <p:spPr>
          <a:xfrm flipV="1">
            <a:off x="2329960" y="4768350"/>
            <a:ext cx="0" cy="1934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A7DAE78-194E-483A-BB61-D8F8D1D8888C}"/>
              </a:ext>
            </a:extLst>
          </p:cNvPr>
          <p:cNvCxnSpPr>
            <a:cxnSpLocks/>
          </p:cNvCxnSpPr>
          <p:nvPr/>
        </p:nvCxnSpPr>
        <p:spPr>
          <a:xfrm flipH="1">
            <a:off x="1996896" y="2653800"/>
            <a:ext cx="4338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E7A1AC7-1DD4-41B5-B2DF-C140C79A222E}"/>
              </a:ext>
            </a:extLst>
          </p:cNvPr>
          <p:cNvSpPr txBox="1"/>
          <p:nvPr/>
        </p:nvSpPr>
        <p:spPr>
          <a:xfrm>
            <a:off x="2365018" y="2795584"/>
            <a:ext cx="1963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turn the line into sections</a:t>
            </a:r>
            <a:endParaRPr lang="zh-CN" altLang="en-US" sz="1200" b="1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56BB3B7-769E-4955-BEDD-C5A9D921267C}"/>
              </a:ext>
            </a:extLst>
          </p:cNvPr>
          <p:cNvCxnSpPr>
            <a:cxnSpLocks/>
          </p:cNvCxnSpPr>
          <p:nvPr/>
        </p:nvCxnSpPr>
        <p:spPr>
          <a:xfrm flipH="1">
            <a:off x="1996896" y="4768350"/>
            <a:ext cx="333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2D827B7-7B1E-4AA9-AB8A-CC615F7B59BD}"/>
              </a:ext>
            </a:extLst>
          </p:cNvPr>
          <p:cNvCxnSpPr>
            <a:cxnSpLocks/>
          </p:cNvCxnSpPr>
          <p:nvPr/>
        </p:nvCxnSpPr>
        <p:spPr>
          <a:xfrm flipH="1" flipV="1">
            <a:off x="1981650" y="4961796"/>
            <a:ext cx="348310" cy="19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FAC7EEC-ADA0-4A4F-9D19-C860321B98A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14521" y="2633575"/>
            <a:ext cx="3363" cy="572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AB2F286-DB1B-49B5-A8E7-D9016346EFD6}"/>
              </a:ext>
            </a:extLst>
          </p:cNvPr>
          <p:cNvSpPr txBox="1"/>
          <p:nvPr/>
        </p:nvSpPr>
        <p:spPr>
          <a:xfrm>
            <a:off x="1935021" y="5008416"/>
            <a:ext cx="22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Add instance to </a:t>
            </a:r>
            <a:r>
              <a:rPr lang="en-US" altLang="zh-CN" sz="1200" b="1" dirty="0" err="1"/>
              <a:t>competitorlist</a:t>
            </a:r>
            <a:endParaRPr lang="zh-CN" altLang="en-US" sz="1200" b="1" dirty="0"/>
          </a:p>
        </p:txBody>
      </p:sp>
      <p:sp>
        <p:nvSpPr>
          <p:cNvPr id="69" name="Line 31">
            <a:extLst>
              <a:ext uri="{FF2B5EF4-FFF2-40B4-BE49-F238E27FC236}">
                <a16:creationId xmlns:a16="http://schemas.microsoft.com/office/drawing/2014/main" id="{5551937F-EC48-4C8C-84D4-1ED4E72AD6C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192221" y="1551800"/>
            <a:ext cx="4547" cy="43951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07AE8B2-E77D-4A4B-AE9E-8827087E44E2}"/>
              </a:ext>
            </a:extLst>
          </p:cNvPr>
          <p:cNvSpPr txBox="1"/>
          <p:nvPr/>
        </p:nvSpPr>
        <p:spPr>
          <a:xfrm>
            <a:off x="3091975" y="3506433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Put each score into array</a:t>
            </a:r>
            <a:endParaRPr lang="zh-CN" altLang="en-US" sz="1200" b="1" dirty="0"/>
          </a:p>
        </p:txBody>
      </p:sp>
      <p:sp>
        <p:nvSpPr>
          <p:cNvPr id="45" name="Line 31">
            <a:extLst>
              <a:ext uri="{FF2B5EF4-FFF2-40B4-BE49-F238E27FC236}">
                <a16:creationId xmlns:a16="http://schemas.microsoft.com/office/drawing/2014/main" id="{82EB252F-C8B9-4D4A-8323-5559CB4D239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005365" y="1594992"/>
            <a:ext cx="6717" cy="60428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38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458</Words>
  <Application>Microsoft Office PowerPoint</Application>
  <PresentationFormat>宽屏</PresentationFormat>
  <Paragraphs>103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张健程</dc:creator>
  <cp:lastModifiedBy>张健程</cp:lastModifiedBy>
  <cp:revision>22</cp:revision>
  <dcterms:created xsi:type="dcterms:W3CDTF">2020-10-15T06:53:04Z</dcterms:created>
  <dcterms:modified xsi:type="dcterms:W3CDTF">2020-10-20T12:50:18Z</dcterms:modified>
</cp:coreProperties>
</file>