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3891" autoAdjust="0"/>
  </p:normalViewPr>
  <p:slideViewPr>
    <p:cSldViewPr snapToGrid="0">
      <p:cViewPr varScale="1">
        <p:scale>
          <a:sx n="64" d="100"/>
          <a:sy n="64" d="100"/>
        </p:scale>
        <p:origin x="110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宝宝 一宁" userId="f4a5a0617528efd0" providerId="LiveId" clId="{AFB76A00-0950-4419-8319-5242BFBDB2ED}"/>
    <pc:docChg chg="undo redo custSel addSld delSld modSld sldOrd">
      <pc:chgData name="宝宝 一宁" userId="f4a5a0617528efd0" providerId="LiveId" clId="{AFB76A00-0950-4419-8319-5242BFBDB2ED}" dt="2018-05-31T02:57:55.520" v="1990" actId="1076"/>
      <pc:docMkLst>
        <pc:docMk/>
      </pc:docMkLst>
      <pc:sldChg chg="addSp modSp">
        <pc:chgData name="宝宝 一宁" userId="f4a5a0617528efd0" providerId="LiveId" clId="{AFB76A00-0950-4419-8319-5242BFBDB2ED}" dt="2018-04-21T10:02:30.316" v="363" actId="207"/>
        <pc:sldMkLst>
          <pc:docMk/>
          <pc:sldMk cId="3861069247" sldId="258"/>
        </pc:sldMkLst>
        <pc:spChg chg="add mod">
          <ac:chgData name="宝宝 一宁" userId="f4a5a0617528efd0" providerId="LiveId" clId="{AFB76A00-0950-4419-8319-5242BFBDB2ED}" dt="2018-04-21T10:02:23.055" v="358" actId="1076"/>
          <ac:spMkLst>
            <pc:docMk/>
            <pc:sldMk cId="3861069247" sldId="258"/>
            <ac:spMk id="28" creationId="{80CB44E6-8D12-4034-899B-BE67C69C16E2}"/>
          </ac:spMkLst>
        </pc:spChg>
        <pc:spChg chg="add mod">
          <ac:chgData name="宝宝 一宁" userId="f4a5a0617528efd0" providerId="LiveId" clId="{AFB76A00-0950-4419-8319-5242BFBDB2ED}" dt="2018-04-21T10:02:30.316" v="363" actId="207"/>
          <ac:spMkLst>
            <pc:docMk/>
            <pc:sldMk cId="3861069247" sldId="258"/>
            <ac:spMk id="42" creationId="{15F25FB4-CA7A-425C-82C0-AC830069F41F}"/>
          </ac:spMkLst>
        </pc:spChg>
        <pc:spChg chg="mod">
          <ac:chgData name="宝宝 一宁" userId="f4a5a0617528efd0" providerId="LiveId" clId="{AFB76A00-0950-4419-8319-5242BFBDB2ED}" dt="2018-04-21T09:43:58.895" v="130" actId="1076"/>
          <ac:spMkLst>
            <pc:docMk/>
            <pc:sldMk cId="3861069247" sldId="258"/>
            <ac:spMk id="72" creationId="{C48CA8CA-53F1-47A4-BA01-E89C5FBBD2C9}"/>
          </ac:spMkLst>
        </pc:spChg>
      </pc:sldChg>
      <pc:sldChg chg="addSp modSp">
        <pc:chgData name="宝宝 一宁" userId="f4a5a0617528efd0" providerId="LiveId" clId="{AFB76A00-0950-4419-8319-5242BFBDB2ED}" dt="2018-04-21T10:02:11.089" v="356" actId="207"/>
        <pc:sldMkLst>
          <pc:docMk/>
          <pc:sldMk cId="3970961959" sldId="259"/>
        </pc:sldMkLst>
        <pc:spChg chg="add">
          <ac:chgData name="宝宝 一宁" userId="f4a5a0617528efd0" providerId="LiveId" clId="{AFB76A00-0950-4419-8319-5242BFBDB2ED}" dt="2018-04-20T09:38:34.425" v="0" actId="208"/>
          <ac:spMkLst>
            <pc:docMk/>
            <pc:sldMk cId="3970961959" sldId="259"/>
            <ac:spMk id="3" creationId="{0086F6D4-792E-4C17-89B0-BC4DAC8960DC}"/>
          </ac:spMkLst>
        </pc:spChg>
        <pc:spChg chg="add mod">
          <ac:chgData name="宝宝 一宁" userId="f4a5a0617528efd0" providerId="LiveId" clId="{AFB76A00-0950-4419-8319-5242BFBDB2ED}" dt="2018-04-20T09:39:28.984" v="9" actId="208"/>
          <ac:spMkLst>
            <pc:docMk/>
            <pc:sldMk cId="3970961959" sldId="259"/>
            <ac:spMk id="6" creationId="{FDEFD7B0-F605-4329-BC7C-1DD20F04F405}"/>
          </ac:spMkLst>
        </pc:spChg>
        <pc:spChg chg="add">
          <ac:chgData name="宝宝 一宁" userId="f4a5a0617528efd0" providerId="LiveId" clId="{AFB76A00-0950-4419-8319-5242BFBDB2ED}" dt="2018-04-20T09:38:34.425" v="0" actId="208"/>
          <ac:spMkLst>
            <pc:docMk/>
            <pc:sldMk cId="3970961959" sldId="259"/>
            <ac:spMk id="7" creationId="{A02414C1-B0E7-4034-99BD-44C0DCE6AD53}"/>
          </ac:spMkLst>
        </pc:spChg>
        <pc:spChg chg="mod">
          <ac:chgData name="宝宝 一宁" userId="f4a5a0617528efd0" providerId="LiveId" clId="{AFB76A00-0950-4419-8319-5242BFBDB2ED}" dt="2018-04-20T09:39:42.036" v="13" actId="208"/>
          <ac:spMkLst>
            <pc:docMk/>
            <pc:sldMk cId="3970961959" sldId="259"/>
            <ac:spMk id="9" creationId="{48A41CF3-1479-414D-B8F6-D7DFABCEB059}"/>
          </ac:spMkLst>
        </pc:spChg>
        <pc:spChg chg="mod">
          <ac:chgData name="宝宝 一宁" userId="f4a5a0617528efd0" providerId="LiveId" clId="{AFB76A00-0950-4419-8319-5242BFBDB2ED}" dt="2018-04-20T09:39:20.261" v="6" actId="208"/>
          <ac:spMkLst>
            <pc:docMk/>
            <pc:sldMk cId="3970961959" sldId="259"/>
            <ac:spMk id="12" creationId="{D7665C4D-1CFF-44EE-A081-27A100D7DC54}"/>
          </ac:spMkLst>
        </pc:spChg>
        <pc:spChg chg="mod">
          <ac:chgData name="宝宝 一宁" userId="f4a5a0617528efd0" providerId="LiveId" clId="{AFB76A00-0950-4419-8319-5242BFBDB2ED}" dt="2018-04-20T09:39:09.025" v="4" actId="207"/>
          <ac:spMkLst>
            <pc:docMk/>
            <pc:sldMk cId="3970961959" sldId="259"/>
            <ac:spMk id="15" creationId="{50B091FE-7AE2-4A9A-8C3A-88CA4EA811AB}"/>
          </ac:spMkLst>
        </pc:spChg>
        <pc:spChg chg="add">
          <ac:chgData name="宝宝 一宁" userId="f4a5a0617528efd0" providerId="LiveId" clId="{AFB76A00-0950-4419-8319-5242BFBDB2ED}" dt="2018-04-20T09:38:34.425" v="0" actId="208"/>
          <ac:spMkLst>
            <pc:docMk/>
            <pc:sldMk cId="3970961959" sldId="259"/>
            <ac:spMk id="19" creationId="{9F8E4678-8DA3-4858-A084-5CAC904620C0}"/>
          </ac:spMkLst>
        </pc:spChg>
        <pc:spChg chg="mod">
          <ac:chgData name="宝宝 一宁" userId="f4a5a0617528efd0" providerId="LiveId" clId="{AFB76A00-0950-4419-8319-5242BFBDB2ED}" dt="2018-04-20T09:39:35.634" v="11" actId="208"/>
          <ac:spMkLst>
            <pc:docMk/>
            <pc:sldMk cId="3970961959" sldId="259"/>
            <ac:spMk id="22" creationId="{339AFEC5-AD68-4C46-B950-8741965A51DE}"/>
          </ac:spMkLst>
        </pc:spChg>
        <pc:spChg chg="mod">
          <ac:chgData name="宝宝 一宁" userId="f4a5a0617528efd0" providerId="LiveId" clId="{AFB76A00-0950-4419-8319-5242BFBDB2ED}" dt="2018-04-21T09:44:07.144" v="131" actId="1076"/>
          <ac:spMkLst>
            <pc:docMk/>
            <pc:sldMk cId="3970961959" sldId="259"/>
            <ac:spMk id="23" creationId="{5CD0A2CF-98E8-4BAE-A157-CFEB96B7A479}"/>
          </ac:spMkLst>
        </pc:spChg>
        <pc:spChg chg="add mod">
          <ac:chgData name="宝宝 一宁" userId="f4a5a0617528efd0" providerId="LiveId" clId="{AFB76A00-0950-4419-8319-5242BFBDB2ED}" dt="2018-04-21T10:02:04.034" v="351" actId="1076"/>
          <ac:spMkLst>
            <pc:docMk/>
            <pc:sldMk cId="3970961959" sldId="259"/>
            <ac:spMk id="25" creationId="{6C5D1521-9F11-47BC-9E60-A25F9514043F}"/>
          </ac:spMkLst>
        </pc:spChg>
        <pc:spChg chg="add mod">
          <ac:chgData name="宝宝 一宁" userId="f4a5a0617528efd0" providerId="LiveId" clId="{AFB76A00-0950-4419-8319-5242BFBDB2ED}" dt="2018-04-21T10:02:11.089" v="356" actId="207"/>
          <ac:spMkLst>
            <pc:docMk/>
            <pc:sldMk cId="3970961959" sldId="259"/>
            <ac:spMk id="26" creationId="{AA9EFE80-C5DA-4532-A9C1-A516BAE0B0B2}"/>
          </ac:spMkLst>
        </pc:spChg>
        <pc:grpChg chg="add">
          <ac:chgData name="宝宝 一宁" userId="f4a5a0617528efd0" providerId="LiveId" clId="{AFB76A00-0950-4419-8319-5242BFBDB2ED}" dt="2018-04-20T09:38:34.425" v="0" actId="208"/>
          <ac:grpSpMkLst>
            <pc:docMk/>
            <pc:sldMk cId="3970961959" sldId="259"/>
            <ac:grpSpMk id="8" creationId="{2F35FA3E-F83F-454C-A8EA-184208015111}"/>
          </ac:grpSpMkLst>
        </pc:grpChg>
        <pc:grpChg chg="add">
          <ac:chgData name="宝宝 一宁" userId="f4a5a0617528efd0" providerId="LiveId" clId="{AFB76A00-0950-4419-8319-5242BFBDB2ED}" dt="2018-04-20T09:38:34.425" v="0" actId="208"/>
          <ac:grpSpMkLst>
            <pc:docMk/>
            <pc:sldMk cId="3970961959" sldId="259"/>
            <ac:grpSpMk id="11" creationId="{FE482C39-D2D3-4AB3-9FCD-C39975446D25}"/>
          </ac:grpSpMkLst>
        </pc:grpChg>
        <pc:grpChg chg="add">
          <ac:chgData name="宝宝 一宁" userId="f4a5a0617528efd0" providerId="LiveId" clId="{AFB76A00-0950-4419-8319-5242BFBDB2ED}" dt="2018-04-20T09:38:34.425" v="0" actId="208"/>
          <ac:grpSpMkLst>
            <pc:docMk/>
            <pc:sldMk cId="3970961959" sldId="259"/>
            <ac:grpSpMk id="14" creationId="{CCBF2FA5-8111-4D56-9E59-8F38E973EF79}"/>
          </ac:grpSpMkLst>
        </pc:grpChg>
        <pc:grpChg chg="add">
          <ac:chgData name="宝宝 一宁" userId="f4a5a0617528efd0" providerId="LiveId" clId="{AFB76A00-0950-4419-8319-5242BFBDB2ED}" dt="2018-04-20T09:38:34.425" v="0" actId="208"/>
          <ac:grpSpMkLst>
            <pc:docMk/>
            <pc:sldMk cId="3970961959" sldId="259"/>
            <ac:grpSpMk id="21" creationId="{BD300E1E-3C7F-4B9A-BF6A-16F372CCE82C}"/>
          </ac:grpSpMkLst>
        </pc:grpChg>
        <pc:cxnChg chg="add mod">
          <ac:chgData name="宝宝 一宁" userId="f4a5a0617528efd0" providerId="LiveId" clId="{AFB76A00-0950-4419-8319-5242BFBDB2ED}" dt="2018-04-20T09:38:54.286" v="2" actId="1582"/>
          <ac:cxnSpMkLst>
            <pc:docMk/>
            <pc:sldMk cId="3970961959" sldId="259"/>
            <ac:cxnSpMk id="2" creationId="{464CD23D-4D21-48E0-889A-00BA2DC4DB54}"/>
          </ac:cxnSpMkLst>
        </pc:cxnChg>
        <pc:cxnChg chg="add mod">
          <ac:chgData name="宝宝 一宁" userId="f4a5a0617528efd0" providerId="LiveId" clId="{AFB76A00-0950-4419-8319-5242BFBDB2ED}" dt="2018-04-20T09:38:54.286" v="2" actId="1582"/>
          <ac:cxnSpMkLst>
            <pc:docMk/>
            <pc:sldMk cId="3970961959" sldId="259"/>
            <ac:cxnSpMk id="4" creationId="{A92899C4-7B73-4D56-BCD4-9EE8EA7263B9}"/>
          </ac:cxnSpMkLst>
        </pc:cxnChg>
        <pc:cxnChg chg="add mod">
          <ac:chgData name="宝宝 一宁" userId="f4a5a0617528efd0" providerId="LiveId" clId="{AFB76A00-0950-4419-8319-5242BFBDB2ED}" dt="2018-04-20T09:38:54.286" v="2" actId="1582"/>
          <ac:cxnSpMkLst>
            <pc:docMk/>
            <pc:sldMk cId="3970961959" sldId="259"/>
            <ac:cxnSpMk id="5" creationId="{2824BEB5-2806-4375-AA1B-7C565011F4EF}"/>
          </ac:cxnSpMkLst>
        </pc:cxnChg>
        <pc:cxnChg chg="add mod">
          <ac:chgData name="宝宝 一宁" userId="f4a5a0617528efd0" providerId="LiveId" clId="{AFB76A00-0950-4419-8319-5242BFBDB2ED}" dt="2018-04-20T09:38:54.286" v="2" actId="1582"/>
          <ac:cxnSpMkLst>
            <pc:docMk/>
            <pc:sldMk cId="3970961959" sldId="259"/>
            <ac:cxnSpMk id="17" creationId="{0F20FDB8-BD54-45FC-B615-242C90DC15C8}"/>
          </ac:cxnSpMkLst>
        </pc:cxnChg>
        <pc:cxnChg chg="add mod">
          <ac:chgData name="宝宝 一宁" userId="f4a5a0617528efd0" providerId="LiveId" clId="{AFB76A00-0950-4419-8319-5242BFBDB2ED}" dt="2018-04-20T09:38:54.286" v="2" actId="1582"/>
          <ac:cxnSpMkLst>
            <pc:docMk/>
            <pc:sldMk cId="3970961959" sldId="259"/>
            <ac:cxnSpMk id="18" creationId="{B0F5A988-C7F3-4F5E-AC55-99AB11AC310F}"/>
          </ac:cxnSpMkLst>
        </pc:cxnChg>
        <pc:cxnChg chg="add mod">
          <ac:chgData name="宝宝 一宁" userId="f4a5a0617528efd0" providerId="LiveId" clId="{AFB76A00-0950-4419-8319-5242BFBDB2ED}" dt="2018-04-20T09:38:54.286" v="2" actId="1582"/>
          <ac:cxnSpMkLst>
            <pc:docMk/>
            <pc:sldMk cId="3970961959" sldId="259"/>
            <ac:cxnSpMk id="20" creationId="{A7F49169-54AD-468C-857E-A8E4354F440D}"/>
          </ac:cxnSpMkLst>
        </pc:cxnChg>
        <pc:cxnChg chg="add mod">
          <ac:chgData name="宝宝 一宁" userId="f4a5a0617528efd0" providerId="LiveId" clId="{AFB76A00-0950-4419-8319-5242BFBDB2ED}" dt="2018-04-20T09:38:54.286" v="2" actId="1582"/>
          <ac:cxnSpMkLst>
            <pc:docMk/>
            <pc:sldMk cId="3970961959" sldId="259"/>
            <ac:cxnSpMk id="24" creationId="{818CB7B4-B7ED-444B-B562-0B45364402E9}"/>
          </ac:cxnSpMkLst>
        </pc:cxnChg>
      </pc:sldChg>
      <pc:sldChg chg="addSp delSp modSp ord">
        <pc:chgData name="宝宝 一宁" userId="f4a5a0617528efd0" providerId="LiveId" clId="{AFB76A00-0950-4419-8319-5242BFBDB2ED}" dt="2018-05-31T02:57:47.941" v="1989" actId="1076"/>
        <pc:sldMkLst>
          <pc:docMk/>
          <pc:sldMk cId="455974610" sldId="260"/>
        </pc:sldMkLst>
        <pc:spChg chg="del">
          <ac:chgData name="宝宝 一宁" userId="f4a5a0617528efd0" providerId="LiveId" clId="{AFB76A00-0950-4419-8319-5242BFBDB2ED}" dt="2018-04-20T09:41:56.989" v="14" actId="478"/>
          <ac:spMkLst>
            <pc:docMk/>
            <pc:sldMk cId="455974610" sldId="260"/>
            <ac:spMk id="2" creationId="{883D9D4B-AB9E-4A2A-B5F7-624F291A076B}"/>
          </ac:spMkLst>
        </pc:spChg>
        <pc:spChg chg="add del mod">
          <ac:chgData name="宝宝 一宁" userId="f4a5a0617528efd0" providerId="LiveId" clId="{AFB76A00-0950-4419-8319-5242BFBDB2ED}" dt="2018-04-23T08:49:12.548" v="1404" actId="1076"/>
          <ac:spMkLst>
            <pc:docMk/>
            <pc:sldMk cId="455974610" sldId="260"/>
            <ac:spMk id="2" creationId="{6FBE7FC1-FFE0-4421-9B39-81E4C10D8D3C}"/>
          </ac:spMkLst>
        </pc:spChg>
        <pc:spChg chg="add del mod">
          <ac:chgData name="宝宝 一宁" userId="f4a5a0617528efd0" providerId="LiveId" clId="{AFB76A00-0950-4419-8319-5242BFBDB2ED}" dt="2018-04-23T08:59:51.394" v="1641" actId="478"/>
          <ac:spMkLst>
            <pc:docMk/>
            <pc:sldMk cId="455974610" sldId="260"/>
            <ac:spMk id="3" creationId="{1ADFE935-5877-463D-82AC-6EF10C60298E}"/>
          </ac:spMkLst>
        </pc:spChg>
        <pc:spChg chg="del">
          <ac:chgData name="宝宝 一宁" userId="f4a5a0617528efd0" providerId="LiveId" clId="{AFB76A00-0950-4419-8319-5242BFBDB2ED}" dt="2018-04-20T09:41:58.868" v="15" actId="478"/>
          <ac:spMkLst>
            <pc:docMk/>
            <pc:sldMk cId="455974610" sldId="260"/>
            <ac:spMk id="3" creationId="{75DBB7FC-EA23-414B-8961-A3871ADCA769}"/>
          </ac:spMkLst>
        </pc:spChg>
        <pc:graphicFrameChg chg="add del mod modGraphic">
          <ac:chgData name="宝宝 一宁" userId="f4a5a0617528efd0" providerId="LiveId" clId="{AFB76A00-0950-4419-8319-5242BFBDB2ED}" dt="2018-04-20T09:46:39.833" v="79" actId="478"/>
          <ac:graphicFrameMkLst>
            <pc:docMk/>
            <pc:sldMk cId="455974610" sldId="260"/>
            <ac:graphicFrameMk id="4" creationId="{F043EC12-38FD-4AC1-A818-BD72AFDBA571}"/>
          </ac:graphicFrameMkLst>
        </pc:graphicFrameChg>
        <pc:graphicFrameChg chg="add mod modGraphic">
          <ac:chgData name="宝宝 一宁" userId="f4a5a0617528efd0" providerId="LiveId" clId="{AFB76A00-0950-4419-8319-5242BFBDB2ED}" dt="2018-05-31T02:57:47.941" v="1989" actId="1076"/>
          <ac:graphicFrameMkLst>
            <pc:docMk/>
            <pc:sldMk cId="455974610" sldId="260"/>
            <ac:graphicFrameMk id="5" creationId="{26D658E8-8978-415C-BD48-8A893BE5CD6D}"/>
          </ac:graphicFrameMkLst>
        </pc:graphicFrameChg>
      </pc:sldChg>
      <pc:sldChg chg="addSp delSp modSp add">
        <pc:chgData name="宝宝 一宁" userId="f4a5a0617528efd0" providerId="LiveId" clId="{AFB76A00-0950-4419-8319-5242BFBDB2ED}" dt="2018-04-21T10:01:49.511" v="349" actId="207"/>
        <pc:sldMkLst>
          <pc:docMk/>
          <pc:sldMk cId="3334236257" sldId="261"/>
        </pc:sldMkLst>
        <pc:spChg chg="del">
          <ac:chgData name="宝宝 一宁" userId="f4a5a0617528efd0" providerId="LiveId" clId="{AFB76A00-0950-4419-8319-5242BFBDB2ED}" dt="2018-04-21T09:42:53.337" v="118" actId="478"/>
          <ac:spMkLst>
            <pc:docMk/>
            <pc:sldMk cId="3334236257" sldId="261"/>
            <ac:spMk id="2" creationId="{36627F71-A670-4199-896E-7BABD60D026E}"/>
          </ac:spMkLst>
        </pc:spChg>
        <pc:spChg chg="del">
          <ac:chgData name="宝宝 一宁" userId="f4a5a0617528efd0" providerId="LiveId" clId="{AFB76A00-0950-4419-8319-5242BFBDB2ED}" dt="2018-04-21T09:42:54.943" v="119" actId="478"/>
          <ac:spMkLst>
            <pc:docMk/>
            <pc:sldMk cId="3334236257" sldId="261"/>
            <ac:spMk id="3" creationId="{4887C42F-6380-4BC3-988F-4B4E8EAB2BA4}"/>
          </ac:spMkLst>
        </pc:spChg>
        <pc:spChg chg="add del mod">
          <ac:chgData name="宝宝 一宁" userId="f4a5a0617528efd0" providerId="LiveId" clId="{AFB76A00-0950-4419-8319-5242BFBDB2ED}" dt="2018-04-21T09:43:21.893" v="123" actId="478"/>
          <ac:spMkLst>
            <pc:docMk/>
            <pc:sldMk cId="3334236257" sldId="261"/>
            <ac:spMk id="5" creationId="{44B9FD4D-4268-4796-A44A-BD2E3150B5E9}"/>
          </ac:spMkLst>
        </pc:spChg>
        <pc:spChg chg="add del mod">
          <ac:chgData name="宝宝 一宁" userId="f4a5a0617528efd0" providerId="LiveId" clId="{AFB76A00-0950-4419-8319-5242BFBDB2ED}" dt="2018-04-21T09:43:21.893" v="123" actId="478"/>
          <ac:spMkLst>
            <pc:docMk/>
            <pc:sldMk cId="3334236257" sldId="261"/>
            <ac:spMk id="8" creationId="{0E07B0C2-A634-4A5D-8D18-FA592CFD59B0}"/>
          </ac:spMkLst>
        </pc:spChg>
        <pc:spChg chg="add del mod">
          <ac:chgData name="宝宝 一宁" userId="f4a5a0617528efd0" providerId="LiveId" clId="{AFB76A00-0950-4419-8319-5242BFBDB2ED}" dt="2018-04-21T09:43:21.893" v="123" actId="478"/>
          <ac:spMkLst>
            <pc:docMk/>
            <pc:sldMk cId="3334236257" sldId="261"/>
            <ac:spMk id="9" creationId="{4EAAF7E0-25F2-40B4-89D6-EF8FE8F5D589}"/>
          </ac:spMkLst>
        </pc:spChg>
        <pc:spChg chg="add del mod">
          <ac:chgData name="宝宝 一宁" userId="f4a5a0617528efd0" providerId="LiveId" clId="{AFB76A00-0950-4419-8319-5242BFBDB2ED}" dt="2018-04-21T09:43:21.893" v="123" actId="478"/>
          <ac:spMkLst>
            <pc:docMk/>
            <pc:sldMk cId="3334236257" sldId="261"/>
            <ac:spMk id="21" creationId="{EB03E621-385A-415D-B759-A57A5AA3E392}"/>
          </ac:spMkLst>
        </pc:spChg>
        <pc:spChg chg="add mod">
          <ac:chgData name="宝宝 一宁" userId="f4a5a0617528efd0" providerId="LiveId" clId="{AFB76A00-0950-4419-8319-5242BFBDB2ED}" dt="2018-04-21T09:53:19.901" v="197" actId="207"/>
          <ac:spMkLst>
            <pc:docMk/>
            <pc:sldMk cId="3334236257" sldId="261"/>
            <ac:spMk id="28" creationId="{11BA8840-B048-40F0-8885-0E755A354672}"/>
          </ac:spMkLst>
        </pc:spChg>
        <pc:spChg chg="add mod">
          <ac:chgData name="宝宝 一宁" userId="f4a5a0617528efd0" providerId="LiveId" clId="{AFB76A00-0950-4419-8319-5242BFBDB2ED}" dt="2018-04-21T09:58:30.848" v="265" actId="1035"/>
          <ac:spMkLst>
            <pc:docMk/>
            <pc:sldMk cId="3334236257" sldId="261"/>
            <ac:spMk id="31" creationId="{7F888305-CB01-4E2C-BC4E-3586CDB77194}"/>
          </ac:spMkLst>
        </pc:spChg>
        <pc:spChg chg="add mod">
          <ac:chgData name="宝宝 一宁" userId="f4a5a0617528efd0" providerId="LiveId" clId="{AFB76A00-0950-4419-8319-5242BFBDB2ED}" dt="2018-04-21T09:58:30.848" v="265" actId="1035"/>
          <ac:spMkLst>
            <pc:docMk/>
            <pc:sldMk cId="3334236257" sldId="261"/>
            <ac:spMk id="32" creationId="{75062EA5-B8DB-460E-854B-DB1A4026BD2B}"/>
          </ac:spMkLst>
        </pc:spChg>
        <pc:spChg chg="mod">
          <ac:chgData name="宝宝 一宁" userId="f4a5a0617528efd0" providerId="LiveId" clId="{AFB76A00-0950-4419-8319-5242BFBDB2ED}" dt="2018-04-21T10:00:04.993" v="291" actId="1076"/>
          <ac:spMkLst>
            <pc:docMk/>
            <pc:sldMk cId="3334236257" sldId="261"/>
            <ac:spMk id="34" creationId="{0B7A0783-016F-47D6-BF26-6FEABEB9C61F}"/>
          </ac:spMkLst>
        </pc:spChg>
        <pc:spChg chg="mod">
          <ac:chgData name="宝宝 一宁" userId="f4a5a0617528efd0" providerId="LiveId" clId="{AFB76A00-0950-4419-8319-5242BFBDB2ED}" dt="2018-04-21T10:00:16.931" v="293" actId="1076"/>
          <ac:spMkLst>
            <pc:docMk/>
            <pc:sldMk cId="3334236257" sldId="261"/>
            <ac:spMk id="35" creationId="{D888C208-01C4-4FD3-886A-CE9446D5BC2B}"/>
          </ac:spMkLst>
        </pc:spChg>
        <pc:spChg chg="mod">
          <ac:chgData name="宝宝 一宁" userId="f4a5a0617528efd0" providerId="LiveId" clId="{AFB76A00-0950-4419-8319-5242BFBDB2ED}" dt="2018-04-21T09:56:00.198" v="242" actId="1076"/>
          <ac:spMkLst>
            <pc:docMk/>
            <pc:sldMk cId="3334236257" sldId="261"/>
            <ac:spMk id="38" creationId="{AAC67CC8-5C52-451F-B04D-19023302BF37}"/>
          </ac:spMkLst>
        </pc:spChg>
        <pc:spChg chg="mod">
          <ac:chgData name="宝宝 一宁" userId="f4a5a0617528efd0" providerId="LiveId" clId="{AFB76A00-0950-4419-8319-5242BFBDB2ED}" dt="2018-04-21T09:55:46.539" v="240" actId="1076"/>
          <ac:spMkLst>
            <pc:docMk/>
            <pc:sldMk cId="3334236257" sldId="261"/>
            <ac:spMk id="41" creationId="{F4DB596C-13CC-45D4-B771-A616CAC5F98B}"/>
          </ac:spMkLst>
        </pc:spChg>
        <pc:spChg chg="add mod">
          <ac:chgData name="宝宝 一宁" userId="f4a5a0617528efd0" providerId="LiveId" clId="{AFB76A00-0950-4419-8319-5242BFBDB2ED}" dt="2018-04-21T09:57:10.445" v="254" actId="1037"/>
          <ac:spMkLst>
            <pc:docMk/>
            <pc:sldMk cId="3334236257" sldId="261"/>
            <ac:spMk id="44" creationId="{9C84E35A-66AC-44EE-ACFC-70E31660D8EE}"/>
          </ac:spMkLst>
        </pc:spChg>
        <pc:spChg chg="mod">
          <ac:chgData name="宝宝 一宁" userId="f4a5a0617528efd0" providerId="LiveId" clId="{AFB76A00-0950-4419-8319-5242BFBDB2ED}" dt="2018-04-21T09:43:40.531" v="126" actId="1076"/>
          <ac:spMkLst>
            <pc:docMk/>
            <pc:sldMk cId="3334236257" sldId="261"/>
            <ac:spMk id="48" creationId="{C22BB5B6-229B-4D41-AD91-AA68A3B223EF}"/>
          </ac:spMkLst>
        </pc:spChg>
        <pc:spChg chg="add mod">
          <ac:chgData name="宝宝 一宁" userId="f4a5a0617528efd0" providerId="LiveId" clId="{AFB76A00-0950-4419-8319-5242BFBDB2ED}" dt="2018-04-21T10:01:01.248" v="321" actId="1035"/>
          <ac:spMkLst>
            <pc:docMk/>
            <pc:sldMk cId="3334236257" sldId="261"/>
            <ac:spMk id="51" creationId="{D9804E29-F92F-4C1C-B439-67EF02F331D5}"/>
          </ac:spMkLst>
        </pc:spChg>
        <pc:spChg chg="mod">
          <ac:chgData name="宝宝 一宁" userId="f4a5a0617528efd0" providerId="LiveId" clId="{AFB76A00-0950-4419-8319-5242BFBDB2ED}" dt="2018-04-21T09:55:51.755" v="241" actId="1076"/>
          <ac:spMkLst>
            <pc:docMk/>
            <pc:sldMk cId="3334236257" sldId="261"/>
            <ac:spMk id="57" creationId="{1E3C4506-30F7-4000-8F9D-197721AB3197}"/>
          </ac:spMkLst>
        </pc:spChg>
        <pc:spChg chg="add mod">
          <ac:chgData name="宝宝 一宁" userId="f4a5a0617528efd0" providerId="LiveId" clId="{AFB76A00-0950-4419-8319-5242BFBDB2ED}" dt="2018-04-21T10:01:35.303" v="339" actId="2711"/>
          <ac:spMkLst>
            <pc:docMk/>
            <pc:sldMk cId="3334236257" sldId="261"/>
            <ac:spMk id="92" creationId="{9BB0422C-DDF3-4BEC-9DEE-B202D2C3BAE6}"/>
          </ac:spMkLst>
        </pc:spChg>
        <pc:spChg chg="add mod">
          <ac:chgData name="宝宝 一宁" userId="f4a5a0617528efd0" providerId="LiveId" clId="{AFB76A00-0950-4419-8319-5242BFBDB2ED}" dt="2018-04-21T10:01:49.511" v="349" actId="207"/>
          <ac:spMkLst>
            <pc:docMk/>
            <pc:sldMk cId="3334236257" sldId="261"/>
            <ac:spMk id="93" creationId="{E2DD6991-44B0-4B4C-8FF8-B1B9168A1700}"/>
          </ac:spMkLst>
        </pc:spChg>
        <pc:grpChg chg="add del mod">
          <ac:chgData name="宝宝 一宁" userId="f4a5a0617528efd0" providerId="LiveId" clId="{AFB76A00-0950-4419-8319-5242BFBDB2ED}" dt="2018-04-21T09:43:21.893" v="123" actId="478"/>
          <ac:grpSpMkLst>
            <pc:docMk/>
            <pc:sldMk cId="3334236257" sldId="261"/>
            <ac:grpSpMk id="10" creationId="{0225DA95-53DC-455A-BA0E-EE745B87C2FE}"/>
          </ac:grpSpMkLst>
        </pc:grpChg>
        <pc:grpChg chg="add del mod">
          <ac:chgData name="宝宝 一宁" userId="f4a5a0617528efd0" providerId="LiveId" clId="{AFB76A00-0950-4419-8319-5242BFBDB2ED}" dt="2018-04-21T09:43:21.893" v="123" actId="478"/>
          <ac:grpSpMkLst>
            <pc:docMk/>
            <pc:sldMk cId="3334236257" sldId="261"/>
            <ac:grpSpMk id="13" creationId="{3562078E-D5BE-48E7-B15E-33301547A978}"/>
          </ac:grpSpMkLst>
        </pc:grpChg>
        <pc:grpChg chg="add del mod">
          <ac:chgData name="宝宝 一宁" userId="f4a5a0617528efd0" providerId="LiveId" clId="{AFB76A00-0950-4419-8319-5242BFBDB2ED}" dt="2018-04-21T09:43:21.893" v="123" actId="478"/>
          <ac:grpSpMkLst>
            <pc:docMk/>
            <pc:sldMk cId="3334236257" sldId="261"/>
            <ac:grpSpMk id="16" creationId="{F8960621-9CA9-41C0-8B8E-5AD30F4ED4E9}"/>
          </ac:grpSpMkLst>
        </pc:grpChg>
        <pc:grpChg chg="add del mod">
          <ac:chgData name="宝宝 一宁" userId="f4a5a0617528efd0" providerId="LiveId" clId="{AFB76A00-0950-4419-8319-5242BFBDB2ED}" dt="2018-04-21T09:43:21.893" v="123" actId="478"/>
          <ac:grpSpMkLst>
            <pc:docMk/>
            <pc:sldMk cId="3334236257" sldId="261"/>
            <ac:grpSpMk id="23" creationId="{3AA2D3A0-53FC-4AF9-85E4-B0805B2E1DC5}"/>
          </ac:grpSpMkLst>
        </pc:grpChg>
        <pc:grpChg chg="add del mod">
          <ac:chgData name="宝宝 一宁" userId="f4a5a0617528efd0" providerId="LiveId" clId="{AFB76A00-0950-4419-8319-5242BFBDB2ED}" dt="2018-04-21T10:01:01.248" v="321" actId="1035"/>
          <ac:grpSpMkLst>
            <pc:docMk/>
            <pc:sldMk cId="3334236257" sldId="261"/>
            <ac:grpSpMk id="33" creationId="{24768BCE-A25A-4DB2-ACFF-BD3490DD944F}"/>
          </ac:grpSpMkLst>
        </pc:grpChg>
        <pc:grpChg chg="add mod">
          <ac:chgData name="宝宝 一宁" userId="f4a5a0617528efd0" providerId="LiveId" clId="{AFB76A00-0950-4419-8319-5242BFBDB2ED}" dt="2018-04-21T10:01:07.217" v="333" actId="1035"/>
          <ac:grpSpMkLst>
            <pc:docMk/>
            <pc:sldMk cId="3334236257" sldId="261"/>
            <ac:grpSpMk id="36" creationId="{93532D06-1618-4AE5-8C79-E1A6660A71B7}"/>
          </ac:grpSpMkLst>
        </pc:grpChg>
        <pc:grpChg chg="add mod">
          <ac:chgData name="宝宝 一宁" userId="f4a5a0617528efd0" providerId="LiveId" clId="{AFB76A00-0950-4419-8319-5242BFBDB2ED}" dt="2018-04-21T09:53:43.880" v="204" actId="14100"/>
          <ac:grpSpMkLst>
            <pc:docMk/>
            <pc:sldMk cId="3334236257" sldId="261"/>
            <ac:grpSpMk id="39" creationId="{25162CC7-353E-4015-BAA9-7460B198378C}"/>
          </ac:grpSpMkLst>
        </pc:grpChg>
        <pc:grpChg chg="add mod">
          <ac:chgData name="宝宝 一宁" userId="f4a5a0617528efd0" providerId="LiveId" clId="{AFB76A00-0950-4419-8319-5242BFBDB2ED}" dt="2018-04-21T09:58:30.848" v="265" actId="1035"/>
          <ac:grpSpMkLst>
            <pc:docMk/>
            <pc:sldMk cId="3334236257" sldId="261"/>
            <ac:grpSpMk id="46" creationId="{43E1578F-9AB8-445A-832E-BEF2D1B593DF}"/>
          </ac:grpSpMkLst>
        </pc:grpChg>
        <pc:grpChg chg="add del mod">
          <ac:chgData name="宝宝 一宁" userId="f4a5a0617528efd0" providerId="LiveId" clId="{AFB76A00-0950-4419-8319-5242BFBDB2ED}" dt="2018-04-21T09:51:17.676" v="160" actId="207"/>
          <ac:grpSpMkLst>
            <pc:docMk/>
            <pc:sldMk cId="3334236257" sldId="261"/>
            <ac:grpSpMk id="52" creationId="{AF2ABB64-C976-40EE-9186-504FF1700223}"/>
          </ac:grpSpMkLst>
        </pc:grpChg>
        <pc:grpChg chg="add mod">
          <ac:chgData name="宝宝 一宁" userId="f4a5a0617528efd0" providerId="LiveId" clId="{AFB76A00-0950-4419-8319-5242BFBDB2ED}" dt="2018-04-21T09:56:55.683" v="249" actId="1035"/>
          <ac:grpSpMkLst>
            <pc:docMk/>
            <pc:sldMk cId="3334236257" sldId="261"/>
            <ac:grpSpMk id="55" creationId="{98A9081D-0693-42A1-8BF7-E4C4F2CC8FBF}"/>
          </ac:grpSpMkLst>
        </pc:grpChg>
        <pc:cxnChg chg="add del mod">
          <ac:chgData name="宝宝 一宁" userId="f4a5a0617528efd0" providerId="LiveId" clId="{AFB76A00-0950-4419-8319-5242BFBDB2ED}" dt="2018-04-21T09:43:21.893" v="123" actId="478"/>
          <ac:cxnSpMkLst>
            <pc:docMk/>
            <pc:sldMk cId="3334236257" sldId="261"/>
            <ac:cxnSpMk id="4" creationId="{15F7F216-1CA5-4FAE-AF2C-97057A7784CA}"/>
          </ac:cxnSpMkLst>
        </pc:cxnChg>
        <pc:cxnChg chg="add del mod">
          <ac:chgData name="宝宝 一宁" userId="f4a5a0617528efd0" providerId="LiveId" clId="{AFB76A00-0950-4419-8319-5242BFBDB2ED}" dt="2018-04-21T09:43:21.893" v="123" actId="478"/>
          <ac:cxnSpMkLst>
            <pc:docMk/>
            <pc:sldMk cId="3334236257" sldId="261"/>
            <ac:cxnSpMk id="6" creationId="{9471F60B-FDEA-41B2-8DAF-6AC35D60BD89}"/>
          </ac:cxnSpMkLst>
        </pc:cxnChg>
        <pc:cxnChg chg="add del mod">
          <ac:chgData name="宝宝 一宁" userId="f4a5a0617528efd0" providerId="LiveId" clId="{AFB76A00-0950-4419-8319-5242BFBDB2ED}" dt="2018-04-21T09:43:21.893" v="123" actId="478"/>
          <ac:cxnSpMkLst>
            <pc:docMk/>
            <pc:sldMk cId="3334236257" sldId="261"/>
            <ac:cxnSpMk id="7" creationId="{F82652DD-3FFC-40F5-9AB7-8EE604B06759}"/>
          </ac:cxnSpMkLst>
        </pc:cxnChg>
        <pc:cxnChg chg="add del mod">
          <ac:chgData name="宝宝 一宁" userId="f4a5a0617528efd0" providerId="LiveId" clId="{AFB76A00-0950-4419-8319-5242BFBDB2ED}" dt="2018-04-21T09:43:21.893" v="123" actId="478"/>
          <ac:cxnSpMkLst>
            <pc:docMk/>
            <pc:sldMk cId="3334236257" sldId="261"/>
            <ac:cxnSpMk id="19" creationId="{15CDD602-2B59-46E6-A8CC-F9E6D61C733E}"/>
          </ac:cxnSpMkLst>
        </pc:cxnChg>
        <pc:cxnChg chg="add del mod">
          <ac:chgData name="宝宝 一宁" userId="f4a5a0617528efd0" providerId="LiveId" clId="{AFB76A00-0950-4419-8319-5242BFBDB2ED}" dt="2018-04-21T09:43:21.893" v="123" actId="478"/>
          <ac:cxnSpMkLst>
            <pc:docMk/>
            <pc:sldMk cId="3334236257" sldId="261"/>
            <ac:cxnSpMk id="20" creationId="{67AA1799-3310-414C-8C5F-BF3A05C46947}"/>
          </ac:cxnSpMkLst>
        </pc:cxnChg>
        <pc:cxnChg chg="add del mod">
          <ac:chgData name="宝宝 一宁" userId="f4a5a0617528efd0" providerId="LiveId" clId="{AFB76A00-0950-4419-8319-5242BFBDB2ED}" dt="2018-04-21T09:43:21.893" v="123" actId="478"/>
          <ac:cxnSpMkLst>
            <pc:docMk/>
            <pc:sldMk cId="3334236257" sldId="261"/>
            <ac:cxnSpMk id="22" creationId="{FA875436-52AD-466F-999B-F7ADC14CB2DD}"/>
          </ac:cxnSpMkLst>
        </pc:cxnChg>
        <pc:cxnChg chg="add del mod">
          <ac:chgData name="宝宝 一宁" userId="f4a5a0617528efd0" providerId="LiveId" clId="{AFB76A00-0950-4419-8319-5242BFBDB2ED}" dt="2018-04-21T09:43:21.893" v="123" actId="478"/>
          <ac:cxnSpMkLst>
            <pc:docMk/>
            <pc:sldMk cId="3334236257" sldId="261"/>
            <ac:cxnSpMk id="26" creationId="{10FD3CC3-35AE-4858-9DF8-5F90CDFE19E6}"/>
          </ac:cxnSpMkLst>
        </pc:cxnChg>
        <pc:cxnChg chg="add mod">
          <ac:chgData name="宝宝 一宁" userId="f4a5a0617528efd0" providerId="LiveId" clId="{AFB76A00-0950-4419-8319-5242BFBDB2ED}" dt="2018-04-21T10:01:01.248" v="321" actId="1035"/>
          <ac:cxnSpMkLst>
            <pc:docMk/>
            <pc:sldMk cId="3334236257" sldId="261"/>
            <ac:cxnSpMk id="27" creationId="{5D18DCAE-5D33-4D43-ACF6-FC104C313802}"/>
          </ac:cxnSpMkLst>
        </pc:cxnChg>
        <pc:cxnChg chg="add del mod">
          <ac:chgData name="宝宝 一宁" userId="f4a5a0617528efd0" providerId="LiveId" clId="{AFB76A00-0950-4419-8319-5242BFBDB2ED}" dt="2018-04-21T09:53:43.880" v="204" actId="14100"/>
          <ac:cxnSpMkLst>
            <pc:docMk/>
            <pc:sldMk cId="3334236257" sldId="261"/>
            <ac:cxnSpMk id="29" creationId="{AC0E8F97-B059-4D37-834D-D2EF44AF5AC3}"/>
          </ac:cxnSpMkLst>
        </pc:cxnChg>
        <pc:cxnChg chg="add mod">
          <ac:chgData name="宝宝 一宁" userId="f4a5a0617528efd0" providerId="LiveId" clId="{AFB76A00-0950-4419-8319-5242BFBDB2ED}" dt="2018-04-21T10:01:07.217" v="333" actId="1035"/>
          <ac:cxnSpMkLst>
            <pc:docMk/>
            <pc:sldMk cId="3334236257" sldId="261"/>
            <ac:cxnSpMk id="30" creationId="{EC254982-57EC-4143-BDDA-DB60A1E93FFB}"/>
          </ac:cxnSpMkLst>
        </pc:cxnChg>
        <pc:cxnChg chg="add mod">
          <ac:chgData name="宝宝 一宁" userId="f4a5a0617528efd0" providerId="LiveId" clId="{AFB76A00-0950-4419-8319-5242BFBDB2ED}" dt="2018-04-21T09:57:13.455" v="255" actId="14100"/>
          <ac:cxnSpMkLst>
            <pc:docMk/>
            <pc:sldMk cId="3334236257" sldId="261"/>
            <ac:cxnSpMk id="42" creationId="{72F365FB-CD7F-4232-9B30-FC4DFA2B277B}"/>
          </ac:cxnSpMkLst>
        </pc:cxnChg>
        <pc:cxnChg chg="add mod">
          <ac:chgData name="宝宝 一宁" userId="f4a5a0617528efd0" providerId="LiveId" clId="{AFB76A00-0950-4419-8319-5242BFBDB2ED}" dt="2018-04-21T09:58:30.848" v="265" actId="1035"/>
          <ac:cxnSpMkLst>
            <pc:docMk/>
            <pc:sldMk cId="3334236257" sldId="261"/>
            <ac:cxnSpMk id="43" creationId="{FAA95481-6D4B-4242-8F22-62B1AD59A111}"/>
          </ac:cxnSpMkLst>
        </pc:cxnChg>
        <pc:cxnChg chg="add mod">
          <ac:chgData name="宝宝 一宁" userId="f4a5a0617528efd0" providerId="LiveId" clId="{AFB76A00-0950-4419-8319-5242BFBDB2ED}" dt="2018-04-21T09:56:55.683" v="249" actId="1035"/>
          <ac:cxnSpMkLst>
            <pc:docMk/>
            <pc:sldMk cId="3334236257" sldId="261"/>
            <ac:cxnSpMk id="45" creationId="{5BEDEE1A-A34A-4427-B68D-53A8B8F478F9}"/>
          </ac:cxnSpMkLst>
        </pc:cxnChg>
        <pc:cxnChg chg="add mod">
          <ac:chgData name="宝宝 一宁" userId="f4a5a0617528efd0" providerId="LiveId" clId="{AFB76A00-0950-4419-8319-5242BFBDB2ED}" dt="2018-04-21T10:01:10.995" v="334" actId="14100"/>
          <ac:cxnSpMkLst>
            <pc:docMk/>
            <pc:sldMk cId="3334236257" sldId="261"/>
            <ac:cxnSpMk id="49" creationId="{659F1199-AF23-4A85-8E99-879C0130DB51}"/>
          </ac:cxnSpMkLst>
        </pc:cxnChg>
        <pc:cxnChg chg="add mod">
          <ac:chgData name="宝宝 一宁" userId="f4a5a0617528efd0" providerId="LiveId" clId="{AFB76A00-0950-4419-8319-5242BFBDB2ED}" dt="2018-04-21T09:58:30.848" v="265" actId="1035"/>
          <ac:cxnSpMkLst>
            <pc:docMk/>
            <pc:sldMk cId="3334236257" sldId="261"/>
            <ac:cxnSpMk id="68" creationId="{01B21606-D811-410C-BDFF-C0CDD81AA2F8}"/>
          </ac:cxnSpMkLst>
        </pc:cxnChg>
      </pc:sldChg>
      <pc:sldChg chg="addSp delSp modSp add">
        <pc:chgData name="宝宝 一宁" userId="f4a5a0617528efd0" providerId="LiveId" clId="{AFB76A00-0950-4419-8319-5242BFBDB2ED}" dt="2018-04-21T10:07:26.496" v="386" actId="207"/>
        <pc:sldMkLst>
          <pc:docMk/>
          <pc:sldMk cId="818847331" sldId="262"/>
        </pc:sldMkLst>
        <pc:spChg chg="del">
          <ac:chgData name="宝宝 一宁" userId="f4a5a0617528efd0" providerId="LiveId" clId="{AFB76A00-0950-4419-8319-5242BFBDB2ED}" dt="2018-04-21T10:04:39.888" v="364" actId="478"/>
          <ac:spMkLst>
            <pc:docMk/>
            <pc:sldMk cId="818847331" sldId="262"/>
            <ac:spMk id="2" creationId="{934FC3D5-7449-41D1-816D-121EFF4EF708}"/>
          </ac:spMkLst>
        </pc:spChg>
        <pc:spChg chg="del">
          <ac:chgData name="宝宝 一宁" userId="f4a5a0617528efd0" providerId="LiveId" clId="{AFB76A00-0950-4419-8319-5242BFBDB2ED}" dt="2018-04-21T10:04:41.043" v="365" actId="478"/>
          <ac:spMkLst>
            <pc:docMk/>
            <pc:sldMk cId="818847331" sldId="262"/>
            <ac:spMk id="3" creationId="{6CB5B1A0-52EC-47A5-89B4-D29A386AEEFA}"/>
          </ac:spMkLst>
        </pc:spChg>
        <pc:spChg chg="add">
          <ac:chgData name="宝宝 一宁" userId="f4a5a0617528efd0" providerId="LiveId" clId="{AFB76A00-0950-4419-8319-5242BFBDB2ED}" dt="2018-04-21T10:04:42.235" v="366" actId="207"/>
          <ac:spMkLst>
            <pc:docMk/>
            <pc:sldMk cId="818847331" sldId="262"/>
            <ac:spMk id="5" creationId="{AD3969CE-4EB6-4F50-B55A-15C62EC73377}"/>
          </ac:spMkLst>
        </pc:spChg>
        <pc:spChg chg="add mod">
          <ac:chgData name="宝宝 一宁" userId="f4a5a0617528efd0" providerId="LiveId" clId="{AFB76A00-0950-4419-8319-5242BFBDB2ED}" dt="2018-04-21T10:07:10.037" v="380" actId="207"/>
          <ac:spMkLst>
            <pc:docMk/>
            <pc:sldMk cId="818847331" sldId="262"/>
            <ac:spMk id="8" creationId="{A65DC676-6906-42F7-902C-72E55D13AD7F}"/>
          </ac:spMkLst>
        </pc:spChg>
        <pc:spChg chg="add">
          <ac:chgData name="宝宝 一宁" userId="f4a5a0617528efd0" providerId="LiveId" clId="{AFB76A00-0950-4419-8319-5242BFBDB2ED}" dt="2018-04-21T10:04:42.235" v="366" actId="207"/>
          <ac:spMkLst>
            <pc:docMk/>
            <pc:sldMk cId="818847331" sldId="262"/>
            <ac:spMk id="9" creationId="{37B218EF-8873-4C8C-9578-77103283B5D8}"/>
          </ac:spMkLst>
        </pc:spChg>
        <pc:spChg chg="mod">
          <ac:chgData name="宝宝 一宁" userId="f4a5a0617528efd0" providerId="LiveId" clId="{AFB76A00-0950-4419-8319-5242BFBDB2ED}" dt="2018-04-21T10:07:21.163" v="384" actId="207"/>
          <ac:spMkLst>
            <pc:docMk/>
            <pc:sldMk cId="818847331" sldId="262"/>
            <ac:spMk id="11" creationId="{33369C84-2CEE-44DE-AC5E-3DDD7A6AC68F}"/>
          </ac:spMkLst>
        </pc:spChg>
        <pc:spChg chg="mod">
          <ac:chgData name="宝宝 一宁" userId="f4a5a0617528efd0" providerId="LiveId" clId="{AFB76A00-0950-4419-8319-5242BFBDB2ED}" dt="2018-04-21T10:07:26.496" v="386" actId="207"/>
          <ac:spMkLst>
            <pc:docMk/>
            <pc:sldMk cId="818847331" sldId="262"/>
            <ac:spMk id="14" creationId="{C8450B58-279B-464E-B345-00201CBBC56B}"/>
          </ac:spMkLst>
        </pc:spChg>
        <pc:spChg chg="mod">
          <ac:chgData name="宝宝 一宁" userId="f4a5a0617528efd0" providerId="LiveId" clId="{AFB76A00-0950-4419-8319-5242BFBDB2ED}" dt="2018-04-21T10:06:41.914" v="376" actId="207"/>
          <ac:spMkLst>
            <pc:docMk/>
            <pc:sldMk cId="818847331" sldId="262"/>
            <ac:spMk id="17" creationId="{D9BFDDB4-0846-4B16-8734-2B1691D8CFC5}"/>
          </ac:spMkLst>
        </pc:spChg>
        <pc:spChg chg="add">
          <ac:chgData name="宝宝 一宁" userId="f4a5a0617528efd0" providerId="LiveId" clId="{AFB76A00-0950-4419-8319-5242BFBDB2ED}" dt="2018-04-21T10:04:42.235" v="366" actId="207"/>
          <ac:spMkLst>
            <pc:docMk/>
            <pc:sldMk cId="818847331" sldId="262"/>
            <ac:spMk id="21" creationId="{447A60F0-D882-408F-BAD2-B380E2643ABA}"/>
          </ac:spMkLst>
        </pc:spChg>
        <pc:spChg chg="mod">
          <ac:chgData name="宝宝 一宁" userId="f4a5a0617528efd0" providerId="LiveId" clId="{AFB76A00-0950-4419-8319-5242BFBDB2ED}" dt="2018-04-21T10:07:15.689" v="382" actId="208"/>
          <ac:spMkLst>
            <pc:docMk/>
            <pc:sldMk cId="818847331" sldId="262"/>
            <ac:spMk id="24" creationId="{1AF4C73E-742B-4AF8-B541-01A2E8DC2BAF}"/>
          </ac:spMkLst>
        </pc:spChg>
        <pc:spChg chg="add mod">
          <ac:chgData name="宝宝 一宁" userId="f4a5a0617528efd0" providerId="LiveId" clId="{AFB76A00-0950-4419-8319-5242BFBDB2ED}" dt="2018-04-21T10:06:00.474" v="370" actId="1076"/>
          <ac:spMkLst>
            <pc:docMk/>
            <pc:sldMk cId="818847331" sldId="262"/>
            <ac:spMk id="27" creationId="{7681D65C-1FDB-4E39-97A4-9C31FD6C056A}"/>
          </ac:spMkLst>
        </pc:spChg>
        <pc:spChg chg="mod">
          <ac:chgData name="宝宝 一宁" userId="f4a5a0617528efd0" providerId="LiveId" clId="{AFB76A00-0950-4419-8319-5242BFBDB2ED}" dt="2018-04-21T10:06:49.004" v="378" actId="207"/>
          <ac:spMkLst>
            <pc:docMk/>
            <pc:sldMk cId="818847331" sldId="262"/>
            <ac:spMk id="29" creationId="{912E143C-4D5E-442B-8096-805745DE1BDA}"/>
          </ac:spMkLst>
        </pc:spChg>
        <pc:spChg chg="add mod">
          <ac:chgData name="宝宝 一宁" userId="f4a5a0617528efd0" providerId="LiveId" clId="{AFB76A00-0950-4419-8319-5242BFBDB2ED}" dt="2018-04-21T10:05:27.645" v="369" actId="2085"/>
          <ac:spMkLst>
            <pc:docMk/>
            <pc:sldMk cId="818847331" sldId="262"/>
            <ac:spMk id="32" creationId="{6144A935-68D2-4339-AB2D-0D9F763F6D5F}"/>
          </ac:spMkLst>
        </pc:spChg>
        <pc:spChg chg="add">
          <ac:chgData name="宝宝 一宁" userId="f4a5a0617528efd0" providerId="LiveId" clId="{AFB76A00-0950-4419-8319-5242BFBDB2ED}" dt="2018-04-21T10:04:42.235" v="366" actId="207"/>
          <ac:spMkLst>
            <pc:docMk/>
            <pc:sldMk cId="818847331" sldId="262"/>
            <ac:spMk id="33" creationId="{06F72EB8-9F8F-4BFF-9165-EF15E97CC03C}"/>
          </ac:spMkLst>
        </pc:spChg>
        <pc:grpChg chg="add">
          <ac:chgData name="宝宝 一宁" userId="f4a5a0617528efd0" providerId="LiveId" clId="{AFB76A00-0950-4419-8319-5242BFBDB2ED}" dt="2018-04-21T10:04:42.235" v="366" actId="207"/>
          <ac:grpSpMkLst>
            <pc:docMk/>
            <pc:sldMk cId="818847331" sldId="262"/>
            <ac:grpSpMk id="10" creationId="{44C3E9BB-2665-4E79-880A-A0BEA50172E2}"/>
          </ac:grpSpMkLst>
        </pc:grpChg>
        <pc:grpChg chg="add">
          <ac:chgData name="宝宝 一宁" userId="f4a5a0617528efd0" providerId="LiveId" clId="{AFB76A00-0950-4419-8319-5242BFBDB2ED}" dt="2018-04-21T10:04:42.235" v="366" actId="207"/>
          <ac:grpSpMkLst>
            <pc:docMk/>
            <pc:sldMk cId="818847331" sldId="262"/>
            <ac:grpSpMk id="13" creationId="{8864AC35-771A-4B13-B286-1A8D9519E9D9}"/>
          </ac:grpSpMkLst>
        </pc:grpChg>
        <pc:grpChg chg="add">
          <ac:chgData name="宝宝 一宁" userId="f4a5a0617528efd0" providerId="LiveId" clId="{AFB76A00-0950-4419-8319-5242BFBDB2ED}" dt="2018-04-21T10:04:42.235" v="366" actId="207"/>
          <ac:grpSpMkLst>
            <pc:docMk/>
            <pc:sldMk cId="818847331" sldId="262"/>
            <ac:grpSpMk id="16" creationId="{D66CDBD3-B850-4659-94FB-9A96ACC01643}"/>
          </ac:grpSpMkLst>
        </pc:grpChg>
        <pc:grpChg chg="add">
          <ac:chgData name="宝宝 一宁" userId="f4a5a0617528efd0" providerId="LiveId" clId="{AFB76A00-0950-4419-8319-5242BFBDB2ED}" dt="2018-04-21T10:04:42.235" v="366" actId="207"/>
          <ac:grpSpMkLst>
            <pc:docMk/>
            <pc:sldMk cId="818847331" sldId="262"/>
            <ac:grpSpMk id="23" creationId="{242BCFB1-74F2-4FD1-ACF2-3D27F5217E5D}"/>
          </ac:grpSpMkLst>
        </pc:grpChg>
        <pc:grpChg chg="add">
          <ac:chgData name="宝宝 一宁" userId="f4a5a0617528efd0" providerId="LiveId" clId="{AFB76A00-0950-4419-8319-5242BFBDB2ED}" dt="2018-04-21T10:04:42.235" v="366" actId="207"/>
          <ac:grpSpMkLst>
            <pc:docMk/>
            <pc:sldMk cId="818847331" sldId="262"/>
            <ac:grpSpMk id="28" creationId="{46ED88FF-82A8-4673-866F-9C4A9FCAC3A4}"/>
          </ac:grpSpMkLst>
        </pc:grpChg>
        <pc:cxnChg chg="add mod">
          <ac:chgData name="宝宝 一宁" userId="f4a5a0617528efd0" providerId="LiveId" clId="{AFB76A00-0950-4419-8319-5242BFBDB2ED}" dt="2018-04-21T10:05:14.009" v="368" actId="1582"/>
          <ac:cxnSpMkLst>
            <pc:docMk/>
            <pc:sldMk cId="818847331" sldId="262"/>
            <ac:cxnSpMk id="4" creationId="{D3F3DA6D-9DEC-4ADE-817A-792D93FFFDA4}"/>
          </ac:cxnSpMkLst>
        </pc:cxnChg>
        <pc:cxnChg chg="add mod">
          <ac:chgData name="宝宝 一宁" userId="f4a5a0617528efd0" providerId="LiveId" clId="{AFB76A00-0950-4419-8319-5242BFBDB2ED}" dt="2018-04-21T10:05:14.009" v="368" actId="1582"/>
          <ac:cxnSpMkLst>
            <pc:docMk/>
            <pc:sldMk cId="818847331" sldId="262"/>
            <ac:cxnSpMk id="6" creationId="{D2A80CE7-0D7D-4345-B0FC-2DA521B0B0CF}"/>
          </ac:cxnSpMkLst>
        </pc:cxnChg>
        <pc:cxnChg chg="add mod">
          <ac:chgData name="宝宝 一宁" userId="f4a5a0617528efd0" providerId="LiveId" clId="{AFB76A00-0950-4419-8319-5242BFBDB2ED}" dt="2018-04-21T10:06:12.826" v="372" actId="1582"/>
          <ac:cxnSpMkLst>
            <pc:docMk/>
            <pc:sldMk cId="818847331" sldId="262"/>
            <ac:cxnSpMk id="7" creationId="{E375E782-8BB2-4CF0-85EA-20CCFA7BA76C}"/>
          </ac:cxnSpMkLst>
        </pc:cxnChg>
        <pc:cxnChg chg="add mod">
          <ac:chgData name="宝宝 一宁" userId="f4a5a0617528efd0" providerId="LiveId" clId="{AFB76A00-0950-4419-8319-5242BFBDB2ED}" dt="2018-04-21T10:05:14.009" v="368" actId="1582"/>
          <ac:cxnSpMkLst>
            <pc:docMk/>
            <pc:sldMk cId="818847331" sldId="262"/>
            <ac:cxnSpMk id="19" creationId="{326EFED4-9F22-4E6C-BC60-ECCC8F0A368A}"/>
          </ac:cxnSpMkLst>
        </pc:cxnChg>
        <pc:cxnChg chg="add mod">
          <ac:chgData name="宝宝 一宁" userId="f4a5a0617528efd0" providerId="LiveId" clId="{AFB76A00-0950-4419-8319-5242BFBDB2ED}" dt="2018-04-21T10:06:12.826" v="372" actId="1582"/>
          <ac:cxnSpMkLst>
            <pc:docMk/>
            <pc:sldMk cId="818847331" sldId="262"/>
            <ac:cxnSpMk id="20" creationId="{D8B59005-D837-4099-A3CB-24308FA7D5FF}"/>
          </ac:cxnSpMkLst>
        </pc:cxnChg>
        <pc:cxnChg chg="add mod">
          <ac:chgData name="宝宝 一宁" userId="f4a5a0617528efd0" providerId="LiveId" clId="{AFB76A00-0950-4419-8319-5242BFBDB2ED}" dt="2018-04-21T10:05:14.009" v="368" actId="1582"/>
          <ac:cxnSpMkLst>
            <pc:docMk/>
            <pc:sldMk cId="818847331" sldId="262"/>
            <ac:cxnSpMk id="22" creationId="{94DC2FDA-CE4A-46C2-B39A-268946EB480A}"/>
          </ac:cxnSpMkLst>
        </pc:cxnChg>
        <pc:cxnChg chg="add mod">
          <ac:chgData name="宝宝 一宁" userId="f4a5a0617528efd0" providerId="LiveId" clId="{AFB76A00-0950-4419-8319-5242BFBDB2ED}" dt="2018-04-21T10:06:20.694" v="374" actId="1582"/>
          <ac:cxnSpMkLst>
            <pc:docMk/>
            <pc:sldMk cId="818847331" sldId="262"/>
            <ac:cxnSpMk id="26" creationId="{00DCD9FC-175B-4053-8434-A3676FE4DDE3}"/>
          </ac:cxnSpMkLst>
        </pc:cxnChg>
        <pc:cxnChg chg="add mod">
          <ac:chgData name="宝宝 一宁" userId="f4a5a0617528efd0" providerId="LiveId" clId="{AFB76A00-0950-4419-8319-5242BFBDB2ED}" dt="2018-04-21T10:05:14.009" v="368" actId="1582"/>
          <ac:cxnSpMkLst>
            <pc:docMk/>
            <pc:sldMk cId="818847331" sldId="262"/>
            <ac:cxnSpMk id="31" creationId="{D4EAE070-F3E2-4E17-B8B3-DB3361FFE1E0}"/>
          </ac:cxnSpMkLst>
        </pc:cxnChg>
      </pc:sldChg>
      <pc:sldChg chg="addSp delSp modSp add">
        <pc:chgData name="宝宝 一宁" userId="f4a5a0617528efd0" providerId="LiveId" clId="{AFB76A00-0950-4419-8319-5242BFBDB2ED}" dt="2018-05-31T02:57:55.520" v="1990" actId="1076"/>
        <pc:sldMkLst>
          <pc:docMk/>
          <pc:sldMk cId="182126899" sldId="264"/>
        </pc:sldMkLst>
        <pc:spChg chg="del">
          <ac:chgData name="宝宝 一宁" userId="f4a5a0617528efd0" providerId="LiveId" clId="{AFB76A00-0950-4419-8319-5242BFBDB2ED}" dt="2018-04-23T01:53:19.129" v="437" actId="478"/>
          <ac:spMkLst>
            <pc:docMk/>
            <pc:sldMk cId="182126899" sldId="264"/>
            <ac:spMk id="2" creationId="{F1AD0959-71BD-4D4F-882B-BE40171A74DE}"/>
          </ac:spMkLst>
        </pc:spChg>
        <pc:spChg chg="add del mod">
          <ac:chgData name="宝宝 一宁" userId="f4a5a0617528efd0" providerId="LiveId" clId="{AFB76A00-0950-4419-8319-5242BFBDB2ED}" dt="2018-04-23T07:27:28.524" v="1212" actId="1076"/>
          <ac:spMkLst>
            <pc:docMk/>
            <pc:sldMk cId="182126899" sldId="264"/>
            <ac:spMk id="3" creationId="{182C61CE-9FB9-4269-ADC9-FAF4D7CB68A5}"/>
          </ac:spMkLst>
        </pc:spChg>
        <pc:spChg chg="del">
          <ac:chgData name="宝宝 一宁" userId="f4a5a0617528efd0" providerId="LiveId" clId="{AFB76A00-0950-4419-8319-5242BFBDB2ED}" dt="2018-04-23T01:53:21.900" v="438" actId="478"/>
          <ac:spMkLst>
            <pc:docMk/>
            <pc:sldMk cId="182126899" sldId="264"/>
            <ac:spMk id="3" creationId="{72633AE4-8C02-4CE4-93F1-266EAFF6683F}"/>
          </ac:spMkLst>
        </pc:spChg>
        <pc:graphicFrameChg chg="add mod modGraphic">
          <ac:chgData name="宝宝 一宁" userId="f4a5a0617528efd0" providerId="LiveId" clId="{AFB76A00-0950-4419-8319-5242BFBDB2ED}" dt="2018-05-31T02:57:55.520" v="1990" actId="1076"/>
          <ac:graphicFrameMkLst>
            <pc:docMk/>
            <pc:sldMk cId="182126899" sldId="264"/>
            <ac:graphicFrameMk id="4" creationId="{FE744833-2490-4D61-A5FB-A2E6D66406A5}"/>
          </ac:graphicFrameMkLst>
        </pc:graphicFrameChg>
      </pc:sldChg>
      <pc:sldChg chg="addSp delSp modSp add">
        <pc:chgData name="宝宝 一宁" userId="f4a5a0617528efd0" providerId="LiveId" clId="{AFB76A00-0950-4419-8319-5242BFBDB2ED}" dt="2018-04-23T07:18:26.797" v="1038" actId="1076"/>
        <pc:sldMkLst>
          <pc:docMk/>
          <pc:sldMk cId="585327380" sldId="265"/>
        </pc:sldMkLst>
        <pc:spChg chg="del">
          <ac:chgData name="宝宝 一宁" userId="f4a5a0617528efd0" providerId="LiveId" clId="{AFB76A00-0950-4419-8319-5242BFBDB2ED}" dt="2018-04-23T06:35:26.902" v="485" actId="478"/>
          <ac:spMkLst>
            <pc:docMk/>
            <pc:sldMk cId="585327380" sldId="265"/>
            <ac:spMk id="2" creationId="{94D2BBEF-619C-40D3-B9EC-D4B8B20DB618}"/>
          </ac:spMkLst>
        </pc:spChg>
        <pc:spChg chg="del">
          <ac:chgData name="宝宝 一宁" userId="f4a5a0617528efd0" providerId="LiveId" clId="{AFB76A00-0950-4419-8319-5242BFBDB2ED}" dt="2018-04-23T06:35:30.094" v="486" actId="478"/>
          <ac:spMkLst>
            <pc:docMk/>
            <pc:sldMk cId="585327380" sldId="265"/>
            <ac:spMk id="3" creationId="{3F823D97-77C2-460E-9144-69552055E82F}"/>
          </ac:spMkLst>
        </pc:spChg>
        <pc:spChg chg="add del">
          <ac:chgData name="宝宝 一宁" userId="f4a5a0617528efd0" providerId="LiveId" clId="{AFB76A00-0950-4419-8319-5242BFBDB2ED}" dt="2018-04-23T06:35:44.334" v="488" actId="478"/>
          <ac:spMkLst>
            <pc:docMk/>
            <pc:sldMk cId="585327380" sldId="265"/>
            <ac:spMk id="4" creationId="{AB12574E-0C0C-4956-905A-59C785A55D60}"/>
          </ac:spMkLst>
        </pc:spChg>
        <pc:spChg chg="add mod">
          <ac:chgData name="宝宝 一宁" userId="f4a5a0617528efd0" providerId="LiveId" clId="{AFB76A00-0950-4419-8319-5242BFBDB2ED}" dt="2018-04-23T06:48:53.395" v="888" actId="1076"/>
          <ac:spMkLst>
            <pc:docMk/>
            <pc:sldMk cId="585327380" sldId="265"/>
            <ac:spMk id="6" creationId="{C4493584-2FF2-4698-A0A4-A4ECAB1E70BC}"/>
          </ac:spMkLst>
        </pc:spChg>
        <pc:spChg chg="add del">
          <ac:chgData name="宝宝 一宁" userId="f4a5a0617528efd0" providerId="LiveId" clId="{AFB76A00-0950-4419-8319-5242BFBDB2ED}" dt="2018-04-23T06:40:01.915" v="555" actId="478"/>
          <ac:spMkLst>
            <pc:docMk/>
            <pc:sldMk cId="585327380" sldId="265"/>
            <ac:spMk id="8" creationId="{80A46E85-20FD-4505-A74B-AE89E3E7E807}"/>
          </ac:spMkLst>
        </pc:spChg>
        <pc:spChg chg="add del mod">
          <ac:chgData name="宝宝 一宁" userId="f4a5a0617528efd0" providerId="LiveId" clId="{AFB76A00-0950-4419-8319-5242BFBDB2ED}" dt="2018-04-23T06:46:36.160" v="753" actId="478"/>
          <ac:spMkLst>
            <pc:docMk/>
            <pc:sldMk cId="585327380" sldId="265"/>
            <ac:spMk id="9" creationId="{7CF61BC6-3939-4200-A58A-4125AD12F648}"/>
          </ac:spMkLst>
        </pc:spChg>
        <pc:spChg chg="mod">
          <ac:chgData name="宝宝 一宁" userId="f4a5a0617528efd0" providerId="LiveId" clId="{AFB76A00-0950-4419-8319-5242BFBDB2ED}" dt="2018-04-23T06:40:18.423" v="558" actId="14100"/>
          <ac:spMkLst>
            <pc:docMk/>
            <pc:sldMk cId="585327380" sldId="265"/>
            <ac:spMk id="15" creationId="{A70338E1-3AD2-452A-B3AF-490C587E113A}"/>
          </ac:spMkLst>
        </pc:spChg>
        <pc:spChg chg="mod">
          <ac:chgData name="宝宝 一宁" userId="f4a5a0617528efd0" providerId="LiveId" clId="{AFB76A00-0950-4419-8319-5242BFBDB2ED}" dt="2018-04-23T06:40:25.633" v="560" actId="14100"/>
          <ac:spMkLst>
            <pc:docMk/>
            <pc:sldMk cId="585327380" sldId="265"/>
            <ac:spMk id="16" creationId="{EFFBEB18-BAA3-480B-A7FD-480B96D92840}"/>
          </ac:spMkLst>
        </pc:spChg>
        <pc:spChg chg="add mod">
          <ac:chgData name="宝宝 一宁" userId="f4a5a0617528efd0" providerId="LiveId" clId="{AFB76A00-0950-4419-8319-5242BFBDB2ED}" dt="2018-04-23T06:45:01.452" v="715" actId="1037"/>
          <ac:spMkLst>
            <pc:docMk/>
            <pc:sldMk cId="585327380" sldId="265"/>
            <ac:spMk id="22" creationId="{F892E95B-B71D-4F8A-9E4F-472B20B36C40}"/>
          </ac:spMkLst>
        </pc:spChg>
        <pc:spChg chg="mod">
          <ac:chgData name="宝宝 一宁" userId="f4a5a0617528efd0" providerId="LiveId" clId="{AFB76A00-0950-4419-8319-5242BFBDB2ED}" dt="2018-04-23T06:38:04.183" v="523" actId="1076"/>
          <ac:spMkLst>
            <pc:docMk/>
            <pc:sldMk cId="585327380" sldId="265"/>
            <ac:spMk id="27" creationId="{506149F7-8674-4840-9752-99576CCB553B}"/>
          </ac:spMkLst>
        </pc:spChg>
        <pc:spChg chg="mod">
          <ac:chgData name="宝宝 一宁" userId="f4a5a0617528efd0" providerId="LiveId" clId="{AFB76A00-0950-4419-8319-5242BFBDB2ED}" dt="2018-04-23T06:44:19.962" v="688" actId="14100"/>
          <ac:spMkLst>
            <pc:docMk/>
            <pc:sldMk cId="585327380" sldId="265"/>
            <ac:spMk id="29" creationId="{BC63960B-9D2A-41FB-BA1A-CAE6F7C458C4}"/>
          </ac:spMkLst>
        </pc:spChg>
        <pc:spChg chg="mod">
          <ac:chgData name="宝宝 一宁" userId="f4a5a0617528efd0" providerId="LiveId" clId="{AFB76A00-0950-4419-8319-5242BFBDB2ED}" dt="2018-04-23T06:44:04.306" v="686" actId="1076"/>
          <ac:spMkLst>
            <pc:docMk/>
            <pc:sldMk cId="585327380" sldId="265"/>
            <ac:spMk id="30" creationId="{B0C30C31-22F1-4337-B827-F1C702EB5750}"/>
          </ac:spMkLst>
        </pc:spChg>
        <pc:spChg chg="mod">
          <ac:chgData name="宝宝 一宁" userId="f4a5a0617528efd0" providerId="LiveId" clId="{AFB76A00-0950-4419-8319-5242BFBDB2ED}" dt="2018-04-23T06:37:47.552" v="516" actId="14100"/>
          <ac:spMkLst>
            <pc:docMk/>
            <pc:sldMk cId="585327380" sldId="265"/>
            <ac:spMk id="32" creationId="{F564F1C2-1803-497C-A084-A6191B164CDB}"/>
          </ac:spMkLst>
        </pc:spChg>
        <pc:spChg chg="mod">
          <ac:chgData name="宝宝 一宁" userId="f4a5a0617528efd0" providerId="LiveId" clId="{AFB76A00-0950-4419-8319-5242BFBDB2ED}" dt="2018-04-23T06:37:37.667" v="515" actId="1076"/>
          <ac:spMkLst>
            <pc:docMk/>
            <pc:sldMk cId="585327380" sldId="265"/>
            <ac:spMk id="33" creationId="{D42B434A-A2BE-47C0-AE92-BE954656E5B0}"/>
          </ac:spMkLst>
        </pc:spChg>
        <pc:spChg chg="mod">
          <ac:chgData name="宝宝 一宁" userId="f4a5a0617528efd0" providerId="LiveId" clId="{AFB76A00-0950-4419-8319-5242BFBDB2ED}" dt="2018-04-23T06:36:29.826" v="504" actId="14100"/>
          <ac:spMkLst>
            <pc:docMk/>
            <pc:sldMk cId="585327380" sldId="265"/>
            <ac:spMk id="35" creationId="{98665300-EC75-4C7A-93BD-55FF837ED529}"/>
          </ac:spMkLst>
        </pc:spChg>
        <pc:spChg chg="mod">
          <ac:chgData name="宝宝 一宁" userId="f4a5a0617528efd0" providerId="LiveId" clId="{AFB76A00-0950-4419-8319-5242BFBDB2ED}" dt="2018-04-23T06:49:06.405" v="891" actId="14100"/>
          <ac:spMkLst>
            <pc:docMk/>
            <pc:sldMk cId="585327380" sldId="265"/>
            <ac:spMk id="36" creationId="{6F5759D6-DA1C-42C5-B0B0-BF818819063A}"/>
          </ac:spMkLst>
        </pc:spChg>
        <pc:spChg chg="mod">
          <ac:chgData name="宝宝 一宁" userId="f4a5a0617528efd0" providerId="LiveId" clId="{AFB76A00-0950-4419-8319-5242BFBDB2ED}" dt="2018-04-23T06:47:15.291" v="757" actId="1076"/>
          <ac:spMkLst>
            <pc:docMk/>
            <pc:sldMk cId="585327380" sldId="265"/>
            <ac:spMk id="43" creationId="{67BC10F3-32FB-4185-8E86-F2A9F09871EB}"/>
          </ac:spMkLst>
        </pc:spChg>
        <pc:spChg chg="mod">
          <ac:chgData name="宝宝 一宁" userId="f4a5a0617528efd0" providerId="LiveId" clId="{AFB76A00-0950-4419-8319-5242BFBDB2ED}" dt="2018-04-23T06:47:21.163" v="758" actId="1076"/>
          <ac:spMkLst>
            <pc:docMk/>
            <pc:sldMk cId="585327380" sldId="265"/>
            <ac:spMk id="44" creationId="{97492E3E-B4BC-4131-AD86-B2A1BB83C496}"/>
          </ac:spMkLst>
        </pc:spChg>
        <pc:spChg chg="add mod">
          <ac:chgData name="宝宝 一宁" userId="f4a5a0617528efd0" providerId="LiveId" clId="{AFB76A00-0950-4419-8319-5242BFBDB2ED}" dt="2018-04-23T06:50:13.605" v="942" actId="1036"/>
          <ac:spMkLst>
            <pc:docMk/>
            <pc:sldMk cId="585327380" sldId="265"/>
            <ac:spMk id="51" creationId="{287830D7-4792-41D7-B4F7-ACD21AE64892}"/>
          </ac:spMkLst>
        </pc:spChg>
        <pc:spChg chg="add del">
          <ac:chgData name="宝宝 一宁" userId="f4a5a0617528efd0" providerId="LiveId" clId="{AFB76A00-0950-4419-8319-5242BFBDB2ED}" dt="2018-04-23T06:42:20.953" v="656" actId="478"/>
          <ac:spMkLst>
            <pc:docMk/>
            <pc:sldMk cId="585327380" sldId="265"/>
            <ac:spMk id="52" creationId="{8E7BCED7-9948-4872-8F87-32F269644477}"/>
          </ac:spMkLst>
        </pc:spChg>
        <pc:spChg chg="add del mod">
          <ac:chgData name="宝宝 一宁" userId="f4a5a0617528efd0" providerId="LiveId" clId="{AFB76A00-0950-4419-8319-5242BFBDB2ED}" dt="2018-04-23T07:18:26.384" v="1026" actId="47"/>
          <ac:spMkLst>
            <pc:docMk/>
            <pc:sldMk cId="585327380" sldId="265"/>
            <ac:spMk id="53" creationId="{DB29FBA8-2615-4CA2-B496-C4E03BEF9203}"/>
          </ac:spMkLst>
        </pc:spChg>
        <pc:spChg chg="add del">
          <ac:chgData name="宝宝 一宁" userId="f4a5a0617528efd0" providerId="LiveId" clId="{AFB76A00-0950-4419-8319-5242BFBDB2ED}" dt="2018-04-23T06:35:47.520" v="489" actId="478"/>
          <ac:spMkLst>
            <pc:docMk/>
            <pc:sldMk cId="585327380" sldId="265"/>
            <ac:spMk id="54" creationId="{AB92FF80-BA88-47BA-B25F-DFC5A8BA20E8}"/>
          </ac:spMkLst>
        </pc:spChg>
        <pc:spChg chg="add del mod">
          <ac:chgData name="宝宝 一宁" userId="f4a5a0617528efd0" providerId="LiveId" clId="{AFB76A00-0950-4419-8319-5242BFBDB2ED}" dt="2018-04-23T06:45:43.637" v="732" actId="1076"/>
          <ac:spMkLst>
            <pc:docMk/>
            <pc:sldMk cId="585327380" sldId="265"/>
            <ac:spMk id="76" creationId="{C417C42D-F17B-4FEE-B831-BB55B34A3C2F}"/>
          </ac:spMkLst>
        </pc:spChg>
        <pc:spChg chg="add mod">
          <ac:chgData name="宝宝 一宁" userId="f4a5a0617528efd0" providerId="LiveId" clId="{AFB76A00-0950-4419-8319-5242BFBDB2ED}" dt="2018-04-23T06:50:37.559" v="962" actId="1038"/>
          <ac:spMkLst>
            <pc:docMk/>
            <pc:sldMk cId="585327380" sldId="265"/>
            <ac:spMk id="82" creationId="{3CBE05F7-61B4-4051-8DF4-CB4ABDEC107E}"/>
          </ac:spMkLst>
        </pc:spChg>
        <pc:spChg chg="add mod">
          <ac:chgData name="宝宝 一宁" userId="f4a5a0617528efd0" providerId="LiveId" clId="{AFB76A00-0950-4419-8319-5242BFBDB2ED}" dt="2018-04-23T06:49:39.647" v="900" actId="1076"/>
          <ac:spMkLst>
            <pc:docMk/>
            <pc:sldMk cId="585327380" sldId="265"/>
            <ac:spMk id="88" creationId="{5AAEBC4B-845A-4D6B-8D5E-97E3C95C4663}"/>
          </ac:spMkLst>
        </pc:spChg>
        <pc:spChg chg="add mod">
          <ac:chgData name="宝宝 一宁" userId="f4a5a0617528efd0" providerId="LiveId" clId="{AFB76A00-0950-4419-8319-5242BFBDB2ED}" dt="2018-04-23T06:50:31.638" v="950" actId="1076"/>
          <ac:spMkLst>
            <pc:docMk/>
            <pc:sldMk cId="585327380" sldId="265"/>
            <ac:spMk id="91" creationId="{EFAD3077-126B-4356-8AA7-52C4CD0F6212}"/>
          </ac:spMkLst>
        </pc:spChg>
        <pc:spChg chg="mod">
          <ac:chgData name="宝宝 一宁" userId="f4a5a0617528efd0" providerId="LiveId" clId="{AFB76A00-0950-4419-8319-5242BFBDB2ED}" dt="2018-04-23T07:18:26.416" v="1027" actId="14100"/>
          <ac:spMkLst>
            <pc:docMk/>
            <pc:sldMk cId="585327380" sldId="265"/>
            <ac:spMk id="94" creationId="{AD6467CB-A53F-429B-AC34-4E916808C8CC}"/>
          </ac:spMkLst>
        </pc:spChg>
        <pc:spChg chg="mod">
          <ac:chgData name="宝宝 一宁" userId="f4a5a0617528efd0" providerId="LiveId" clId="{AFB76A00-0950-4419-8319-5242BFBDB2ED}" dt="2018-04-23T07:18:26.349" v="1025" actId="1076"/>
          <ac:spMkLst>
            <pc:docMk/>
            <pc:sldMk cId="585327380" sldId="265"/>
            <ac:spMk id="95" creationId="{DFB1ABCA-72D1-4BD6-AAC0-F50FBA59F58C}"/>
          </ac:spMkLst>
        </pc:spChg>
        <pc:spChg chg="add del mod">
          <ac:chgData name="宝宝 一宁" userId="f4a5a0617528efd0" providerId="LiveId" clId="{AFB76A00-0950-4419-8319-5242BFBDB2ED}" dt="2018-04-23T07:18:26.797" v="1038" actId="1076"/>
          <ac:spMkLst>
            <pc:docMk/>
            <pc:sldMk cId="585327380" sldId="265"/>
            <ac:spMk id="106" creationId="{300D927C-3D91-4A08-86B2-C7D284FDB64D}"/>
          </ac:spMkLst>
        </pc:spChg>
        <pc:grpChg chg="add del">
          <ac:chgData name="宝宝 一宁" userId="f4a5a0617528efd0" providerId="LiveId" clId="{AFB76A00-0950-4419-8319-5242BFBDB2ED}" dt="2018-04-23T06:40:01.915" v="555" actId="478"/>
          <ac:grpSpMkLst>
            <pc:docMk/>
            <pc:sldMk cId="585327380" sldId="265"/>
            <ac:grpSpMk id="10" creationId="{74DB803B-80B1-4CAD-99B5-9B091C3476DC}"/>
          </ac:grpSpMkLst>
        </pc:grpChg>
        <pc:grpChg chg="add mod">
          <ac:chgData name="宝宝 一宁" userId="f4a5a0617528efd0" providerId="LiveId" clId="{AFB76A00-0950-4419-8319-5242BFBDB2ED}" dt="2018-04-23T06:48:09.187" v="821" actId="1037"/>
          <ac:grpSpMkLst>
            <pc:docMk/>
            <pc:sldMk cId="585327380" sldId="265"/>
            <ac:grpSpMk id="14" creationId="{F9DE7490-5720-4726-9954-0CD5169B0B5F}"/>
          </ac:grpSpMkLst>
        </pc:grpChg>
        <pc:grpChg chg="add del">
          <ac:chgData name="宝宝 一宁" userId="f4a5a0617528efd0" providerId="LiveId" clId="{AFB76A00-0950-4419-8319-5242BFBDB2ED}" dt="2018-04-23T06:40:01.915" v="555" actId="478"/>
          <ac:grpSpMkLst>
            <pc:docMk/>
            <pc:sldMk cId="585327380" sldId="265"/>
            <ac:grpSpMk id="18" creationId="{6306EA27-737B-48A2-9C9D-C86085946B2E}"/>
          </ac:grpSpMkLst>
        </pc:grpChg>
        <pc:grpChg chg="add mod">
          <ac:chgData name="宝宝 一宁" userId="f4a5a0617528efd0" providerId="LiveId" clId="{AFB76A00-0950-4419-8319-5242BFBDB2ED}" dt="2018-04-23T06:50:37.559" v="962" actId="1038"/>
          <ac:grpSpMkLst>
            <pc:docMk/>
            <pc:sldMk cId="585327380" sldId="265"/>
            <ac:grpSpMk id="25" creationId="{1150CD62-BE01-4143-BC3F-A2829FF5A4E0}"/>
          </ac:grpSpMkLst>
        </pc:grpChg>
        <pc:grpChg chg="add mod">
          <ac:chgData name="宝宝 一宁" userId="f4a5a0617528efd0" providerId="LiveId" clId="{AFB76A00-0950-4419-8319-5242BFBDB2ED}" dt="2018-04-23T06:50:37.559" v="962" actId="1038"/>
          <ac:grpSpMkLst>
            <pc:docMk/>
            <pc:sldMk cId="585327380" sldId="265"/>
            <ac:grpSpMk id="28" creationId="{86AFFBC7-347A-4D15-91B6-6C5A9E53141C}"/>
          </ac:grpSpMkLst>
        </pc:grpChg>
        <pc:grpChg chg="add mod">
          <ac:chgData name="宝宝 一宁" userId="f4a5a0617528efd0" providerId="LiveId" clId="{AFB76A00-0950-4419-8319-5242BFBDB2ED}" dt="2018-04-23T06:49:46.495" v="920" actId="1037"/>
          <ac:grpSpMkLst>
            <pc:docMk/>
            <pc:sldMk cId="585327380" sldId="265"/>
            <ac:grpSpMk id="31" creationId="{2995AD66-A2DD-4B7D-8FAE-83290A21CC35}"/>
          </ac:grpSpMkLst>
        </pc:grpChg>
        <pc:grpChg chg="add mod">
          <ac:chgData name="宝宝 一宁" userId="f4a5a0617528efd0" providerId="LiveId" clId="{AFB76A00-0950-4419-8319-5242BFBDB2ED}" dt="2018-04-23T06:49:02.286" v="890" actId="14100"/>
          <ac:grpSpMkLst>
            <pc:docMk/>
            <pc:sldMk cId="585327380" sldId="265"/>
            <ac:grpSpMk id="34" creationId="{1E57C6C2-2BDD-4083-8361-23271E7C1338}"/>
          </ac:grpSpMkLst>
        </pc:grpChg>
        <pc:grpChg chg="add del">
          <ac:chgData name="宝宝 一宁" userId="f4a5a0617528efd0" providerId="LiveId" clId="{AFB76A00-0950-4419-8319-5242BFBDB2ED}" dt="2018-04-23T06:43:22.966" v="665" actId="478"/>
          <ac:grpSpMkLst>
            <pc:docMk/>
            <pc:sldMk cId="585327380" sldId="265"/>
            <ac:grpSpMk id="39" creationId="{8980D689-88E2-44AD-BC58-26CCB5B8F8BE}"/>
          </ac:grpSpMkLst>
        </pc:grpChg>
        <pc:grpChg chg="add mod">
          <ac:chgData name="宝宝 一宁" userId="f4a5a0617528efd0" providerId="LiveId" clId="{AFB76A00-0950-4419-8319-5242BFBDB2ED}" dt="2018-04-23T06:50:37.559" v="962" actId="1038"/>
          <ac:grpSpMkLst>
            <pc:docMk/>
            <pc:sldMk cId="585327380" sldId="265"/>
            <ac:grpSpMk id="42" creationId="{B05A1A50-A7D5-4435-9E78-61A4B89F08EF}"/>
          </ac:grpSpMkLst>
        </pc:grpChg>
        <pc:grpChg chg="add del mod">
          <ac:chgData name="宝宝 一宁" userId="f4a5a0617528efd0" providerId="LiveId" clId="{AFB76A00-0950-4419-8319-5242BFBDB2ED}" dt="2018-04-23T06:46:36.160" v="753" actId="478"/>
          <ac:grpSpMkLst>
            <pc:docMk/>
            <pc:sldMk cId="585327380" sldId="265"/>
            <ac:grpSpMk id="46" creationId="{E8280C24-A34E-4F67-8443-904160535C8D}"/>
          </ac:grpSpMkLst>
        </pc:grpChg>
        <pc:grpChg chg="add mod">
          <ac:chgData name="宝宝 一宁" userId="f4a5a0617528efd0" providerId="LiveId" clId="{AFB76A00-0950-4419-8319-5242BFBDB2ED}" dt="2018-04-23T07:18:26.450" v="1028" actId="1076"/>
          <ac:grpSpMkLst>
            <pc:docMk/>
            <pc:sldMk cId="585327380" sldId="265"/>
            <ac:grpSpMk id="93" creationId="{7994DA4E-BD19-432A-8173-6F7297F0E44D}"/>
          </ac:grpSpMkLst>
        </pc:grpChg>
        <pc:cxnChg chg="add mod">
          <ac:chgData name="宝宝 一宁" userId="f4a5a0617528efd0" providerId="LiveId" clId="{AFB76A00-0950-4419-8319-5242BFBDB2ED}" dt="2018-04-23T06:50:37.559" v="962" actId="1038"/>
          <ac:cxnSpMkLst>
            <pc:docMk/>
            <pc:sldMk cId="585327380" sldId="265"/>
            <ac:cxnSpMk id="5" creationId="{6FAFF39A-77F1-43BA-AF46-E25758DD8619}"/>
          </ac:cxnSpMkLst>
        </pc:cxnChg>
        <pc:cxnChg chg="add del mod">
          <ac:chgData name="宝宝 一宁" userId="f4a5a0617528efd0" providerId="LiveId" clId="{AFB76A00-0950-4419-8319-5242BFBDB2ED}" dt="2018-04-23T06:41:10.584" v="635" actId="478"/>
          <ac:cxnSpMkLst>
            <pc:docMk/>
            <pc:sldMk cId="585327380" sldId="265"/>
            <ac:cxnSpMk id="7" creationId="{234A153C-481E-47B0-A2AE-EBF7F2BDD80B}"/>
          </ac:cxnSpMkLst>
        </pc:cxnChg>
        <pc:cxnChg chg="add del mod">
          <ac:chgData name="宝宝 一宁" userId="f4a5a0617528efd0" providerId="LiveId" clId="{AFB76A00-0950-4419-8319-5242BFBDB2ED}" dt="2018-04-23T06:40:01.915" v="555" actId="478"/>
          <ac:cxnSpMkLst>
            <pc:docMk/>
            <pc:sldMk cId="585327380" sldId="265"/>
            <ac:cxnSpMk id="13" creationId="{767CA5E1-7998-4BCE-B76B-4E8C77DEF6CD}"/>
          </ac:cxnSpMkLst>
        </pc:cxnChg>
        <pc:cxnChg chg="add del mod">
          <ac:chgData name="宝宝 一宁" userId="f4a5a0617528efd0" providerId="LiveId" clId="{AFB76A00-0950-4419-8319-5242BFBDB2ED}" dt="2018-04-23T06:46:36.160" v="753" actId="478"/>
          <ac:cxnSpMkLst>
            <pc:docMk/>
            <pc:sldMk cId="585327380" sldId="265"/>
            <ac:cxnSpMk id="17" creationId="{603486B2-6F31-4832-8D97-9BA7AC9345C4}"/>
          </ac:cxnSpMkLst>
        </pc:cxnChg>
        <pc:cxnChg chg="add mod">
          <ac:chgData name="宝宝 一宁" userId="f4a5a0617528efd0" providerId="LiveId" clId="{AFB76A00-0950-4419-8319-5242BFBDB2ED}" dt="2018-04-23T06:49:02.286" v="890" actId="14100"/>
          <ac:cxnSpMkLst>
            <pc:docMk/>
            <pc:sldMk cId="585327380" sldId="265"/>
            <ac:cxnSpMk id="21" creationId="{9CF7F55A-D18D-41A6-8C18-7BDF10E7AD71}"/>
          </ac:cxnSpMkLst>
        </pc:cxnChg>
        <pc:cxnChg chg="add mod">
          <ac:chgData name="宝宝 一宁" userId="f4a5a0617528efd0" providerId="LiveId" clId="{AFB76A00-0950-4419-8319-5242BFBDB2ED}" dt="2018-04-23T06:48:15.921" v="822" actId="14100"/>
          <ac:cxnSpMkLst>
            <pc:docMk/>
            <pc:sldMk cId="585327380" sldId="265"/>
            <ac:cxnSpMk id="23" creationId="{EDEB5A27-F0F8-42E4-B7BC-89CDDE1FCDFA}"/>
          </ac:cxnSpMkLst>
        </pc:cxnChg>
        <pc:cxnChg chg="add mod">
          <ac:chgData name="宝宝 一宁" userId="f4a5a0617528efd0" providerId="LiveId" clId="{AFB76A00-0950-4419-8319-5242BFBDB2ED}" dt="2018-04-23T06:50:37.559" v="962" actId="1038"/>
          <ac:cxnSpMkLst>
            <pc:docMk/>
            <pc:sldMk cId="585327380" sldId="265"/>
            <ac:cxnSpMk id="24" creationId="{9A9E51EF-51A9-4146-A979-B21347DDE15F}"/>
          </ac:cxnSpMkLst>
        </pc:cxnChg>
        <pc:cxnChg chg="add mod">
          <ac:chgData name="宝宝 一宁" userId="f4a5a0617528efd0" providerId="LiveId" clId="{AFB76A00-0950-4419-8319-5242BFBDB2ED}" dt="2018-04-23T06:49:46.495" v="920" actId="1037"/>
          <ac:cxnSpMkLst>
            <pc:docMk/>
            <pc:sldMk cId="585327380" sldId="265"/>
            <ac:cxnSpMk id="37" creationId="{35918058-A259-471C-B621-EE9A2112AB61}"/>
          </ac:cxnSpMkLst>
        </pc:cxnChg>
        <pc:cxnChg chg="add del">
          <ac:chgData name="宝宝 一宁" userId="f4a5a0617528efd0" providerId="LiveId" clId="{AFB76A00-0950-4419-8319-5242BFBDB2ED}" dt="2018-04-23T06:43:25.315" v="666" actId="478"/>
          <ac:cxnSpMkLst>
            <pc:docMk/>
            <pc:sldMk cId="585327380" sldId="265"/>
            <ac:cxnSpMk id="38" creationId="{7DE46F32-C809-4E77-8087-5C19C6B52885}"/>
          </ac:cxnSpMkLst>
        </pc:cxnChg>
        <pc:cxnChg chg="add mod">
          <ac:chgData name="宝宝 一宁" userId="f4a5a0617528efd0" providerId="LiveId" clId="{AFB76A00-0950-4419-8319-5242BFBDB2ED}" dt="2018-04-23T06:50:37.559" v="962" actId="1038"/>
          <ac:cxnSpMkLst>
            <pc:docMk/>
            <pc:sldMk cId="585327380" sldId="265"/>
            <ac:cxnSpMk id="45" creationId="{6E22F6A7-8B75-424E-85B6-0321F7E20852}"/>
          </ac:cxnSpMkLst>
        </pc:cxnChg>
        <pc:cxnChg chg="add del mod">
          <ac:chgData name="宝宝 一宁" userId="f4a5a0617528efd0" providerId="LiveId" clId="{AFB76A00-0950-4419-8319-5242BFBDB2ED}" dt="2018-04-23T06:42:46.516" v="661" actId="478"/>
          <ac:cxnSpMkLst>
            <pc:docMk/>
            <pc:sldMk cId="585327380" sldId="265"/>
            <ac:cxnSpMk id="49" creationId="{CE44CCDC-E4A7-4528-8AD3-0789DADAE1D6}"/>
          </ac:cxnSpMkLst>
        </pc:cxnChg>
        <pc:cxnChg chg="add del mod">
          <ac:chgData name="宝宝 一宁" userId="f4a5a0617528efd0" providerId="LiveId" clId="{AFB76A00-0950-4419-8319-5242BFBDB2ED}" dt="2018-04-23T06:42:48.796" v="662" actId="478"/>
          <ac:cxnSpMkLst>
            <pc:docMk/>
            <pc:sldMk cId="585327380" sldId="265"/>
            <ac:cxnSpMk id="50" creationId="{9EDBB9FC-FDF5-423B-88F4-7B3AB193A687}"/>
          </ac:cxnSpMkLst>
        </pc:cxnChg>
        <pc:cxnChg chg="add mod">
          <ac:chgData name="宝宝 一宁" userId="f4a5a0617528efd0" providerId="LiveId" clId="{AFB76A00-0950-4419-8319-5242BFBDB2ED}" dt="2018-04-23T06:48:09.187" v="821" actId="1037"/>
          <ac:cxnSpMkLst>
            <pc:docMk/>
            <pc:sldMk cId="585327380" sldId="265"/>
            <ac:cxnSpMk id="67" creationId="{647BF0F6-0FC7-489E-BC38-479741CE330F}"/>
          </ac:cxnSpMkLst>
        </pc:cxnChg>
        <pc:cxnChg chg="add del mod">
          <ac:chgData name="宝宝 一宁" userId="f4a5a0617528efd0" providerId="LiveId" clId="{AFB76A00-0950-4419-8319-5242BFBDB2ED}" dt="2018-04-23T06:51:04.484" v="965" actId="478"/>
          <ac:cxnSpMkLst>
            <pc:docMk/>
            <pc:sldMk cId="585327380" sldId="265"/>
            <ac:cxnSpMk id="74" creationId="{0B10A082-2B9B-4151-B187-2AFA93EB20C9}"/>
          </ac:cxnSpMkLst>
        </pc:cxnChg>
        <pc:cxnChg chg="add del mod">
          <ac:chgData name="宝宝 一宁" userId="f4a5a0617528efd0" providerId="LiveId" clId="{AFB76A00-0950-4419-8319-5242BFBDB2ED}" dt="2018-04-23T06:51:54.930" v="984" actId="11529"/>
          <ac:cxnSpMkLst>
            <pc:docMk/>
            <pc:sldMk cId="585327380" sldId="265"/>
            <ac:cxnSpMk id="97" creationId="{06F529B7-8FA0-43C7-B68F-9BE8D80A5985}"/>
          </ac:cxnSpMkLst>
        </pc:cxnChg>
        <pc:cxnChg chg="add del mod">
          <ac:chgData name="宝宝 一宁" userId="f4a5a0617528efd0" providerId="LiveId" clId="{AFB76A00-0950-4419-8319-5242BFBDB2ED}" dt="2018-04-23T07:18:26.588" v="1032" actId="1582"/>
          <ac:cxnSpMkLst>
            <pc:docMk/>
            <pc:sldMk cId="585327380" sldId="265"/>
            <ac:cxnSpMk id="100" creationId="{48C394C2-1209-49FD-A15F-CB98722655E1}"/>
          </ac:cxnSpMkLst>
        </pc:cxnChg>
        <pc:cxnChg chg="add del mod">
          <ac:chgData name="宝宝 一宁" userId="f4a5a0617528efd0" providerId="LiveId" clId="{AFB76A00-0950-4419-8319-5242BFBDB2ED}" dt="2018-04-23T07:18:26.729" v="1036" actId="14100"/>
          <ac:cxnSpMkLst>
            <pc:docMk/>
            <pc:sldMk cId="585327380" sldId="265"/>
            <ac:cxnSpMk id="102" creationId="{878DC8CF-90FC-4FC9-A08C-2846342624F6}"/>
          </ac:cxnSpMkLst>
        </pc:cxnChg>
      </pc:sldChg>
      <pc:sldChg chg="addSp delSp modSp add">
        <pc:chgData name="宝宝 一宁" userId="f4a5a0617528efd0" providerId="LiveId" clId="{AFB76A00-0950-4419-8319-5242BFBDB2ED}" dt="2018-04-25T07:10:47.121" v="1970" actId="478"/>
        <pc:sldMkLst>
          <pc:docMk/>
          <pc:sldMk cId="2480368811" sldId="266"/>
        </pc:sldMkLst>
        <pc:spChg chg="del">
          <ac:chgData name="宝宝 一宁" userId="f4a5a0617528efd0" providerId="LiveId" clId="{AFB76A00-0950-4419-8319-5242BFBDB2ED}" dt="2018-04-24T08:01:19.547" v="1759" actId="478"/>
          <ac:spMkLst>
            <pc:docMk/>
            <pc:sldMk cId="2480368811" sldId="266"/>
            <ac:spMk id="2" creationId="{68BC795B-04DC-4278-BD3F-75301C00F8D4}"/>
          </ac:spMkLst>
        </pc:spChg>
        <pc:spChg chg="del">
          <ac:chgData name="宝宝 一宁" userId="f4a5a0617528efd0" providerId="LiveId" clId="{AFB76A00-0950-4419-8319-5242BFBDB2ED}" dt="2018-04-24T08:01:20.896" v="1760" actId="478"/>
          <ac:spMkLst>
            <pc:docMk/>
            <pc:sldMk cId="2480368811" sldId="266"/>
            <ac:spMk id="3" creationId="{EA5D6ED9-D9A7-49D0-84ED-9999E73DB95E}"/>
          </ac:spMkLst>
        </pc:spChg>
        <pc:spChg chg="add del">
          <ac:chgData name="宝宝 一宁" userId="f4a5a0617528efd0" providerId="LiveId" clId="{AFB76A00-0950-4419-8319-5242BFBDB2ED}" dt="2018-04-24T08:01:39.045" v="1762" actId="478"/>
          <ac:spMkLst>
            <pc:docMk/>
            <pc:sldMk cId="2480368811" sldId="266"/>
            <ac:spMk id="4" creationId="{4FA54EA8-8F90-4AFA-B2D0-827B54439538}"/>
          </ac:spMkLst>
        </pc:spChg>
        <pc:spChg chg="add del">
          <ac:chgData name="宝宝 一宁" userId="f4a5a0617528efd0" providerId="LiveId" clId="{AFB76A00-0950-4419-8319-5242BFBDB2ED}" dt="2018-04-24T08:03:42.041" v="1810" actId="478"/>
          <ac:spMkLst>
            <pc:docMk/>
            <pc:sldMk cId="2480368811" sldId="266"/>
            <ac:spMk id="6" creationId="{AD374CF7-287D-468E-AC2A-B408ACD7F54F}"/>
          </ac:spMkLst>
        </pc:spChg>
        <pc:spChg chg="add del">
          <ac:chgData name="宝宝 一宁" userId="f4a5a0617528efd0" providerId="LiveId" clId="{AFB76A00-0950-4419-8319-5242BFBDB2ED}" dt="2018-04-24T08:03:38.644" v="1808" actId="478"/>
          <ac:spMkLst>
            <pc:docMk/>
            <pc:sldMk cId="2480368811" sldId="266"/>
            <ac:spMk id="8" creationId="{8679D9B2-644F-497C-AD28-40551700B238}"/>
          </ac:spMkLst>
        </pc:spChg>
        <pc:spChg chg="add del mod">
          <ac:chgData name="宝宝 一宁" userId="f4a5a0617528efd0" providerId="LiveId" clId="{AFB76A00-0950-4419-8319-5242BFBDB2ED}" dt="2018-04-24T08:04:21.022" v="1820" actId="478"/>
          <ac:spMkLst>
            <pc:docMk/>
            <pc:sldMk cId="2480368811" sldId="266"/>
            <ac:spMk id="9" creationId="{F8BA8887-5BE2-4CD9-A733-A9F4C95C3A14}"/>
          </ac:spMkLst>
        </pc:spChg>
        <pc:spChg chg="add del mod">
          <ac:chgData name="宝宝 一宁" userId="f4a5a0617528efd0" providerId="LiveId" clId="{AFB76A00-0950-4419-8319-5242BFBDB2ED}" dt="2018-04-25T07:10:47.121" v="1970" actId="478"/>
          <ac:spMkLst>
            <pc:docMk/>
            <pc:sldMk cId="2480368811" sldId="266"/>
            <ac:spMk id="22" creationId="{26FB75DC-9F68-4D8F-9FB4-1FCE6862C27C}"/>
          </ac:spMkLst>
        </pc:spChg>
        <pc:spChg chg="mod">
          <ac:chgData name="宝宝 一宁" userId="f4a5a0617528efd0" providerId="LiveId" clId="{AFB76A00-0950-4419-8319-5242BFBDB2ED}" dt="2018-04-24T08:05:20.926" v="1851" actId="14100"/>
          <ac:spMkLst>
            <pc:docMk/>
            <pc:sldMk cId="2480368811" sldId="266"/>
            <ac:spMk id="26" creationId="{389063C2-2B85-47B6-9EEA-156302E9338F}"/>
          </ac:spMkLst>
        </pc:spChg>
        <pc:spChg chg="mod">
          <ac:chgData name="宝宝 一宁" userId="f4a5a0617528efd0" providerId="LiveId" clId="{AFB76A00-0950-4419-8319-5242BFBDB2ED}" dt="2018-04-24T08:06:00.444" v="1876" actId="14100"/>
          <ac:spMkLst>
            <pc:docMk/>
            <pc:sldMk cId="2480368811" sldId="266"/>
            <ac:spMk id="27" creationId="{A5815D61-322F-4B90-A9BC-3BF389EEFB64}"/>
          </ac:spMkLst>
        </pc:spChg>
        <pc:spChg chg="mod">
          <ac:chgData name="宝宝 一宁" userId="f4a5a0617528efd0" providerId="LiveId" clId="{AFB76A00-0950-4419-8319-5242BFBDB2ED}" dt="2018-04-24T08:06:35.513" v="1910" actId="14100"/>
          <ac:spMkLst>
            <pc:docMk/>
            <pc:sldMk cId="2480368811" sldId="266"/>
            <ac:spMk id="29" creationId="{3A57A5D9-65DA-41BD-B185-BCD0658CED6C}"/>
          </ac:spMkLst>
        </pc:spChg>
        <pc:spChg chg="mod">
          <ac:chgData name="宝宝 一宁" userId="f4a5a0617528efd0" providerId="LiveId" clId="{AFB76A00-0950-4419-8319-5242BFBDB2ED}" dt="2018-04-24T08:06:19.090" v="1883" actId="478"/>
          <ac:spMkLst>
            <pc:docMk/>
            <pc:sldMk cId="2480368811" sldId="266"/>
            <ac:spMk id="30" creationId="{888F71BC-1B63-4457-846D-7AD761B6C530}"/>
          </ac:spMkLst>
        </pc:spChg>
        <pc:spChg chg="mod">
          <ac:chgData name="宝宝 一宁" userId="f4a5a0617528efd0" providerId="LiveId" clId="{AFB76A00-0950-4419-8319-5242BFBDB2ED}" dt="2018-04-24T08:07:13.837" v="1939" actId="403"/>
          <ac:spMkLst>
            <pc:docMk/>
            <pc:sldMk cId="2480368811" sldId="266"/>
            <ac:spMk id="33" creationId="{C93FAA3A-4D5E-4DF5-9EEF-B1E8B7E461DC}"/>
          </ac:spMkLst>
        </pc:spChg>
        <pc:spChg chg="mod">
          <ac:chgData name="宝宝 一宁" userId="f4a5a0617528efd0" providerId="LiveId" clId="{AFB76A00-0950-4419-8319-5242BFBDB2ED}" dt="2018-04-24T08:02:45.562" v="1789" actId="14100"/>
          <ac:spMkLst>
            <pc:docMk/>
            <pc:sldMk cId="2480368811" sldId="266"/>
            <ac:spMk id="35" creationId="{4CCA4F4B-A5F4-43CE-9B0A-45A90C374F6B}"/>
          </ac:spMkLst>
        </pc:spChg>
        <pc:spChg chg="mod">
          <ac:chgData name="宝宝 一宁" userId="f4a5a0617528efd0" providerId="LiveId" clId="{AFB76A00-0950-4419-8319-5242BFBDB2ED}" dt="2018-04-24T08:07:17.774" v="1941" actId="14100"/>
          <ac:spMkLst>
            <pc:docMk/>
            <pc:sldMk cId="2480368811" sldId="266"/>
            <ac:spMk id="36" creationId="{3E3D592D-E138-4D00-93FE-788AFDA566F2}"/>
          </ac:spMkLst>
        </pc:spChg>
        <pc:spChg chg="mod">
          <ac:chgData name="宝宝 一宁" userId="f4a5a0617528efd0" providerId="LiveId" clId="{AFB76A00-0950-4419-8319-5242BFBDB2ED}" dt="2018-04-24T08:07:58.477" v="1952" actId="14100"/>
          <ac:spMkLst>
            <pc:docMk/>
            <pc:sldMk cId="2480368811" sldId="266"/>
            <ac:spMk id="40" creationId="{24D074EE-CDCD-40F5-BDA4-B09B0C998268}"/>
          </ac:spMkLst>
        </pc:spChg>
        <pc:spChg chg="mod">
          <ac:chgData name="宝宝 一宁" userId="f4a5a0617528efd0" providerId="LiveId" clId="{AFB76A00-0950-4419-8319-5242BFBDB2ED}" dt="2018-04-24T08:07:02.481" v="1937" actId="1076"/>
          <ac:spMkLst>
            <pc:docMk/>
            <pc:sldMk cId="2480368811" sldId="266"/>
            <ac:spMk id="41" creationId="{DE66BC84-8967-4D6B-BFDF-DCCEC9FD4A0A}"/>
          </ac:spMkLst>
        </pc:spChg>
        <pc:spChg chg="add del mod">
          <ac:chgData name="宝宝 一宁" userId="f4a5a0617528efd0" providerId="LiveId" clId="{AFB76A00-0950-4419-8319-5242BFBDB2ED}" dt="2018-04-24T08:04:21.022" v="1820" actId="478"/>
          <ac:spMkLst>
            <pc:docMk/>
            <pc:sldMk cId="2480368811" sldId="266"/>
            <ac:spMk id="51" creationId="{EF94908E-829B-48E1-9123-7FE2C904E699}"/>
          </ac:spMkLst>
        </pc:spChg>
        <pc:spChg chg="add del">
          <ac:chgData name="宝宝 一宁" userId="f4a5a0617528efd0" providerId="LiveId" clId="{AFB76A00-0950-4419-8319-5242BFBDB2ED}" dt="2018-04-24T08:03:38.644" v="1808" actId="478"/>
          <ac:spMkLst>
            <pc:docMk/>
            <pc:sldMk cId="2480368811" sldId="266"/>
            <ac:spMk id="52" creationId="{4664F140-9E45-48FD-80C4-C1D2E3129FDC}"/>
          </ac:spMkLst>
        </pc:spChg>
        <pc:spChg chg="add del mod">
          <ac:chgData name="宝宝 一宁" userId="f4a5a0617528efd0" providerId="LiveId" clId="{AFB76A00-0950-4419-8319-5242BFBDB2ED}" dt="2018-04-24T08:04:21.022" v="1820" actId="478"/>
          <ac:spMkLst>
            <pc:docMk/>
            <pc:sldMk cId="2480368811" sldId="266"/>
            <ac:spMk id="53" creationId="{A86BCEB5-E271-43E2-BE17-31D8A062F75A}"/>
          </ac:spMkLst>
        </pc:spChg>
        <pc:spChg chg="add del">
          <ac:chgData name="宝宝 一宁" userId="f4a5a0617528efd0" providerId="LiveId" clId="{AFB76A00-0950-4419-8319-5242BFBDB2ED}" dt="2018-04-24T08:01:42.334" v="1763" actId="478"/>
          <ac:spMkLst>
            <pc:docMk/>
            <pc:sldMk cId="2480368811" sldId="266"/>
            <ac:spMk id="54" creationId="{3D7D5239-8CCB-4D2C-8424-E12214A753B2}"/>
          </ac:spMkLst>
        </pc:spChg>
        <pc:grpChg chg="add del">
          <ac:chgData name="宝宝 一宁" userId="f4a5a0617528efd0" providerId="LiveId" clId="{AFB76A00-0950-4419-8319-5242BFBDB2ED}" dt="2018-04-24T08:03:38.644" v="1808" actId="478"/>
          <ac:grpSpMkLst>
            <pc:docMk/>
            <pc:sldMk cId="2480368811" sldId="266"/>
            <ac:grpSpMk id="10" creationId="{4328DF6B-205C-43A1-9F2E-BA13C72EE465}"/>
          </ac:grpSpMkLst>
        </pc:grpChg>
        <pc:grpChg chg="add del">
          <ac:chgData name="宝宝 一宁" userId="f4a5a0617528efd0" providerId="LiveId" clId="{AFB76A00-0950-4419-8319-5242BFBDB2ED}" dt="2018-04-24T08:03:38.644" v="1808" actId="478"/>
          <ac:grpSpMkLst>
            <pc:docMk/>
            <pc:sldMk cId="2480368811" sldId="266"/>
            <ac:grpSpMk id="14" creationId="{CAC6E2EB-BCDB-48FF-BC71-B04D3E29CF67}"/>
          </ac:grpSpMkLst>
        </pc:grpChg>
        <pc:grpChg chg="add del">
          <ac:chgData name="宝宝 一宁" userId="f4a5a0617528efd0" providerId="LiveId" clId="{AFB76A00-0950-4419-8319-5242BFBDB2ED}" dt="2018-04-24T08:03:38.644" v="1808" actId="478"/>
          <ac:grpSpMkLst>
            <pc:docMk/>
            <pc:sldMk cId="2480368811" sldId="266"/>
            <ac:grpSpMk id="18" creationId="{47C0FA12-F161-4A0A-955F-CDF5ACDCA465}"/>
          </ac:grpSpMkLst>
        </pc:grpChg>
        <pc:grpChg chg="add del mod">
          <ac:chgData name="宝宝 一宁" userId="f4a5a0617528efd0" providerId="LiveId" clId="{AFB76A00-0950-4419-8319-5242BFBDB2ED}" dt="2018-04-25T07:10:47.121" v="1970" actId="478"/>
          <ac:grpSpMkLst>
            <pc:docMk/>
            <pc:sldMk cId="2480368811" sldId="266"/>
            <ac:grpSpMk id="25" creationId="{6DCAE5F0-8920-4519-8C67-83C358FDAB6C}"/>
          </ac:grpSpMkLst>
        </pc:grpChg>
        <pc:grpChg chg="add del mod">
          <ac:chgData name="宝宝 一宁" userId="f4a5a0617528efd0" providerId="LiveId" clId="{AFB76A00-0950-4419-8319-5242BFBDB2ED}" dt="2018-04-25T07:10:47.121" v="1970" actId="478"/>
          <ac:grpSpMkLst>
            <pc:docMk/>
            <pc:sldMk cId="2480368811" sldId="266"/>
            <ac:grpSpMk id="28" creationId="{523F8B63-6C36-492A-86AF-401123B1926F}"/>
          </ac:grpSpMkLst>
        </pc:grpChg>
        <pc:grpChg chg="add del mod">
          <ac:chgData name="宝宝 一宁" userId="f4a5a0617528efd0" providerId="LiveId" clId="{AFB76A00-0950-4419-8319-5242BFBDB2ED}" dt="2018-04-25T07:10:47.121" v="1970" actId="478"/>
          <ac:grpSpMkLst>
            <pc:docMk/>
            <pc:sldMk cId="2480368811" sldId="266"/>
            <ac:grpSpMk id="31" creationId="{F2600416-DDB8-41AD-8DC6-840E57E91289}"/>
          </ac:grpSpMkLst>
        </pc:grpChg>
        <pc:grpChg chg="add del mod">
          <ac:chgData name="宝宝 一宁" userId="f4a5a0617528efd0" providerId="LiveId" clId="{AFB76A00-0950-4419-8319-5242BFBDB2ED}" dt="2018-04-25T07:10:47.121" v="1970" actId="478"/>
          <ac:grpSpMkLst>
            <pc:docMk/>
            <pc:sldMk cId="2480368811" sldId="266"/>
            <ac:grpSpMk id="34" creationId="{D1D6A7E0-F04E-419D-ABFB-0299F2A67BB8}"/>
          </ac:grpSpMkLst>
        </pc:grpChg>
        <pc:grpChg chg="add del mod">
          <ac:chgData name="宝宝 一宁" userId="f4a5a0617528efd0" providerId="LiveId" clId="{AFB76A00-0950-4419-8319-5242BFBDB2ED}" dt="2018-04-25T07:10:47.121" v="1970" actId="478"/>
          <ac:grpSpMkLst>
            <pc:docMk/>
            <pc:sldMk cId="2480368811" sldId="266"/>
            <ac:grpSpMk id="39" creationId="{B8D5D625-1987-46C8-8CDB-8003B7447F18}"/>
          </ac:grpSpMkLst>
        </pc:grpChg>
        <pc:grpChg chg="add del mod">
          <ac:chgData name="宝宝 一宁" userId="f4a5a0617528efd0" providerId="LiveId" clId="{AFB76A00-0950-4419-8319-5242BFBDB2ED}" dt="2018-04-24T08:04:21.022" v="1820" actId="478"/>
          <ac:grpSpMkLst>
            <pc:docMk/>
            <pc:sldMk cId="2480368811" sldId="266"/>
            <ac:grpSpMk id="42" creationId="{923D392A-6456-425C-9767-E4A6444F045B}"/>
          </ac:grpSpMkLst>
        </pc:grpChg>
        <pc:grpChg chg="add del mod">
          <ac:chgData name="宝宝 一宁" userId="f4a5a0617528efd0" providerId="LiveId" clId="{AFB76A00-0950-4419-8319-5242BFBDB2ED}" dt="2018-04-24T08:04:21.022" v="1820" actId="478"/>
          <ac:grpSpMkLst>
            <pc:docMk/>
            <pc:sldMk cId="2480368811" sldId="266"/>
            <ac:grpSpMk id="46" creationId="{507FAF8F-E15D-41B9-94F4-0B182B16DBEC}"/>
          </ac:grpSpMkLst>
        </pc:grpChg>
        <pc:cxnChg chg="add del mod">
          <ac:chgData name="宝宝 一宁" userId="f4a5a0617528efd0" providerId="LiveId" clId="{AFB76A00-0950-4419-8319-5242BFBDB2ED}" dt="2018-04-25T07:10:47.121" v="1970" actId="478"/>
          <ac:cxnSpMkLst>
            <pc:docMk/>
            <pc:sldMk cId="2480368811" sldId="266"/>
            <ac:cxnSpMk id="5" creationId="{CEA6254D-ED41-4D53-8B80-6960A04112FC}"/>
          </ac:cxnSpMkLst>
        </pc:cxnChg>
        <pc:cxnChg chg="add del">
          <ac:chgData name="宝宝 一宁" userId="f4a5a0617528efd0" providerId="LiveId" clId="{AFB76A00-0950-4419-8319-5242BFBDB2ED}" dt="2018-04-24T08:03:38.644" v="1808" actId="478"/>
          <ac:cxnSpMkLst>
            <pc:docMk/>
            <pc:sldMk cId="2480368811" sldId="266"/>
            <ac:cxnSpMk id="7" creationId="{4F96EA30-F85F-4F85-B724-A6CD2B3E1345}"/>
          </ac:cxnSpMkLst>
        </pc:cxnChg>
        <pc:cxnChg chg="add del mod">
          <ac:chgData name="宝宝 一宁" userId="f4a5a0617528efd0" providerId="LiveId" clId="{AFB76A00-0950-4419-8319-5242BFBDB2ED}" dt="2018-04-24T08:03:38.644" v="1808" actId="478"/>
          <ac:cxnSpMkLst>
            <pc:docMk/>
            <pc:sldMk cId="2480368811" sldId="266"/>
            <ac:cxnSpMk id="13" creationId="{205E94E2-6615-4CE0-AFE5-66998191B11C}"/>
          </ac:cxnSpMkLst>
        </pc:cxnChg>
        <pc:cxnChg chg="add del">
          <ac:chgData name="宝宝 一宁" userId="f4a5a0617528efd0" providerId="LiveId" clId="{AFB76A00-0950-4419-8319-5242BFBDB2ED}" dt="2018-04-24T08:03:38.644" v="1808" actId="478"/>
          <ac:cxnSpMkLst>
            <pc:docMk/>
            <pc:sldMk cId="2480368811" sldId="266"/>
            <ac:cxnSpMk id="17" creationId="{D782D4A5-147B-4196-9AE9-8516DD15202E}"/>
          </ac:cxnSpMkLst>
        </pc:cxnChg>
        <pc:cxnChg chg="add del mod">
          <ac:chgData name="宝宝 一宁" userId="f4a5a0617528efd0" providerId="LiveId" clId="{AFB76A00-0950-4419-8319-5242BFBDB2ED}" dt="2018-04-24T08:03:40.302" v="1809" actId="478"/>
          <ac:cxnSpMkLst>
            <pc:docMk/>
            <pc:sldMk cId="2480368811" sldId="266"/>
            <ac:cxnSpMk id="21" creationId="{83382B37-6F0F-4DB9-83B9-600301E26BF7}"/>
          </ac:cxnSpMkLst>
        </pc:cxnChg>
        <pc:cxnChg chg="add del mod">
          <ac:chgData name="宝宝 一宁" userId="f4a5a0617528efd0" providerId="LiveId" clId="{AFB76A00-0950-4419-8319-5242BFBDB2ED}" dt="2018-04-25T07:10:47.121" v="1970" actId="478"/>
          <ac:cxnSpMkLst>
            <pc:docMk/>
            <pc:sldMk cId="2480368811" sldId="266"/>
            <ac:cxnSpMk id="23" creationId="{9BF5C79B-58A6-4C53-9F14-B0B67797E9B3}"/>
          </ac:cxnSpMkLst>
        </pc:cxnChg>
        <pc:cxnChg chg="add del mod">
          <ac:chgData name="宝宝 一宁" userId="f4a5a0617528efd0" providerId="LiveId" clId="{AFB76A00-0950-4419-8319-5242BFBDB2ED}" dt="2018-04-25T07:10:47.121" v="1970" actId="478"/>
          <ac:cxnSpMkLst>
            <pc:docMk/>
            <pc:sldMk cId="2480368811" sldId="266"/>
            <ac:cxnSpMk id="24" creationId="{ED274A57-1A2C-464B-AAE1-C602344A684C}"/>
          </ac:cxnSpMkLst>
        </pc:cxnChg>
        <pc:cxnChg chg="add del mod">
          <ac:chgData name="宝宝 一宁" userId="f4a5a0617528efd0" providerId="LiveId" clId="{AFB76A00-0950-4419-8319-5242BFBDB2ED}" dt="2018-04-25T07:10:47.121" v="1970" actId="478"/>
          <ac:cxnSpMkLst>
            <pc:docMk/>
            <pc:sldMk cId="2480368811" sldId="266"/>
            <ac:cxnSpMk id="37" creationId="{39AB0CCE-3172-4903-A12A-15E98C5DB454}"/>
          </ac:cxnSpMkLst>
        </pc:cxnChg>
        <pc:cxnChg chg="add del mod">
          <ac:chgData name="宝宝 一宁" userId="f4a5a0617528efd0" providerId="LiveId" clId="{AFB76A00-0950-4419-8319-5242BFBDB2ED}" dt="2018-04-25T07:10:47.121" v="1970" actId="478"/>
          <ac:cxnSpMkLst>
            <pc:docMk/>
            <pc:sldMk cId="2480368811" sldId="266"/>
            <ac:cxnSpMk id="38" creationId="{1A9E535F-0A69-4384-83EA-666920217525}"/>
          </ac:cxnSpMkLst>
        </pc:cxnChg>
        <pc:cxnChg chg="add del mod">
          <ac:chgData name="宝宝 一宁" userId="f4a5a0617528efd0" providerId="LiveId" clId="{AFB76A00-0950-4419-8319-5242BFBDB2ED}" dt="2018-04-24T08:04:21.022" v="1820" actId="478"/>
          <ac:cxnSpMkLst>
            <pc:docMk/>
            <pc:sldMk cId="2480368811" sldId="266"/>
            <ac:cxnSpMk id="45" creationId="{01F0F76F-D22B-4CAF-812F-3D7616AB391B}"/>
          </ac:cxnSpMkLst>
        </pc:cxnChg>
        <pc:cxnChg chg="add del mod">
          <ac:chgData name="宝宝 一宁" userId="f4a5a0617528efd0" providerId="LiveId" clId="{AFB76A00-0950-4419-8319-5242BFBDB2ED}" dt="2018-04-24T08:04:23.482" v="1821" actId="478"/>
          <ac:cxnSpMkLst>
            <pc:docMk/>
            <pc:sldMk cId="2480368811" sldId="266"/>
            <ac:cxnSpMk id="49" creationId="{CF28AABD-4C66-41BA-B38F-D2EA247CB053}"/>
          </ac:cxnSpMkLst>
        </pc:cxnChg>
        <pc:cxnChg chg="add del mod">
          <ac:chgData name="宝宝 一宁" userId="f4a5a0617528efd0" providerId="LiveId" clId="{AFB76A00-0950-4419-8319-5242BFBDB2ED}" dt="2018-04-24T08:04:24.559" v="1822" actId="478"/>
          <ac:cxnSpMkLst>
            <pc:docMk/>
            <pc:sldMk cId="2480368811" sldId="266"/>
            <ac:cxnSpMk id="50" creationId="{4584B064-44FC-475B-AF49-A6C31E996966}"/>
          </ac:cxnSpMkLst>
        </pc:cxnChg>
      </pc:sldChg>
    </pc:docChg>
  </pc:docChgLst>
  <pc:docChgLst>
    <pc:chgData name="宝宝 一宁" userId="f4a5a0617528efd0" providerId="LiveId" clId="{F752A239-408B-4F83-8F77-AC3A63938130}"/>
    <pc:docChg chg="undo redo custSel addSld modSld">
      <pc:chgData name="宝宝 一宁" userId="f4a5a0617528efd0" providerId="LiveId" clId="{F752A239-408B-4F83-8F77-AC3A63938130}" dt="2018-04-20T09:36:33.985" v="2645" actId="1076"/>
      <pc:docMkLst>
        <pc:docMk/>
      </pc:docMkLst>
      <pc:sldChg chg="addSp delSp modSp setBg">
        <pc:chgData name="宝宝 一宁" userId="f4a5a0617528efd0" providerId="LiveId" clId="{F752A239-408B-4F83-8F77-AC3A63938130}" dt="2018-04-20T04:07:41.025" v="2253" actId="207"/>
        <pc:sldMkLst>
          <pc:docMk/>
          <pc:sldMk cId="1248316507" sldId="256"/>
        </pc:sldMkLst>
        <pc:spChg chg="mod">
          <ac:chgData name="宝宝 一宁" userId="f4a5a0617528efd0" providerId="LiveId" clId="{F752A239-408B-4F83-8F77-AC3A63938130}" dt="2018-04-20T04:07:41.025" v="2253" actId="207"/>
          <ac:spMkLst>
            <pc:docMk/>
            <pc:sldMk cId="1248316507" sldId="256"/>
            <ac:spMk id="5" creationId="{66E96B21-0AA8-47FB-9FB0-8563940FEEA7}"/>
          </ac:spMkLst>
        </pc:spChg>
        <pc:spChg chg="mod">
          <ac:chgData name="宝宝 一宁" userId="f4a5a0617528efd0" providerId="LiveId" clId="{F752A239-408B-4F83-8F77-AC3A63938130}" dt="2018-04-20T03:02:42.739" v="33" actId="1076"/>
          <ac:spMkLst>
            <pc:docMk/>
            <pc:sldMk cId="1248316507" sldId="256"/>
            <ac:spMk id="13" creationId="{56BDA1E0-F106-4952-B6E5-713E9D848E76}"/>
          </ac:spMkLst>
        </pc:spChg>
        <pc:spChg chg="del topLvl">
          <ac:chgData name="宝宝 一宁" userId="f4a5a0617528efd0" providerId="LiveId" clId="{F752A239-408B-4F83-8F77-AC3A63938130}" dt="2018-04-20T03:34:58.805" v="1781" actId="478"/>
          <ac:spMkLst>
            <pc:docMk/>
            <pc:sldMk cId="1248316507" sldId="256"/>
            <ac:spMk id="16" creationId="{1CE6C90F-AA9B-4C3E-8284-304DFB835BD2}"/>
          </ac:spMkLst>
        </pc:spChg>
        <pc:spChg chg="del mod topLvl">
          <ac:chgData name="宝宝 一宁" userId="f4a5a0617528efd0" providerId="LiveId" clId="{F752A239-408B-4F83-8F77-AC3A63938130}" dt="2018-04-20T03:35:02.174" v="1782" actId="478"/>
          <ac:spMkLst>
            <pc:docMk/>
            <pc:sldMk cId="1248316507" sldId="256"/>
            <ac:spMk id="17" creationId="{65FF5F75-64CE-4F80-9CFF-F3DC8E9F2C0B}"/>
          </ac:spMkLst>
        </pc:spChg>
        <pc:spChg chg="del topLvl">
          <ac:chgData name="宝宝 一宁" userId="f4a5a0617528efd0" providerId="LiveId" clId="{F752A239-408B-4F83-8F77-AC3A63938130}" dt="2018-04-20T03:36:09.380" v="1804" actId="478"/>
          <ac:spMkLst>
            <pc:docMk/>
            <pc:sldMk cId="1248316507" sldId="256"/>
            <ac:spMk id="21" creationId="{3D130F0A-5A78-4C26-AA9A-B3F6684C8367}"/>
          </ac:spMkLst>
        </pc:spChg>
        <pc:spChg chg="del mod topLvl">
          <ac:chgData name="宝宝 一宁" userId="f4a5a0617528efd0" providerId="LiveId" clId="{F752A239-408B-4F83-8F77-AC3A63938130}" dt="2018-04-20T03:36:33.333" v="1809" actId="478"/>
          <ac:spMkLst>
            <pc:docMk/>
            <pc:sldMk cId="1248316507" sldId="256"/>
            <ac:spMk id="22" creationId="{CA79CCE3-8A9E-4708-A22C-A1F9887EDE5D}"/>
          </ac:spMkLst>
        </pc:spChg>
        <pc:spChg chg="add mod">
          <ac:chgData name="宝宝 一宁" userId="f4a5a0617528efd0" providerId="LiveId" clId="{F752A239-408B-4F83-8F77-AC3A63938130}" dt="2018-04-20T04:03:19.908" v="2071" actId="403"/>
          <ac:spMkLst>
            <pc:docMk/>
            <pc:sldMk cId="1248316507" sldId="256"/>
            <ac:spMk id="26" creationId="{1FACC723-E528-48BA-8984-E1BA6D16074B}"/>
          </ac:spMkLst>
        </pc:spChg>
        <pc:spChg chg="mod">
          <ac:chgData name="宝宝 一宁" userId="f4a5a0617528efd0" providerId="LiveId" clId="{F752A239-408B-4F83-8F77-AC3A63938130}" dt="2018-04-20T03:05:32.229" v="67" actId="207"/>
          <ac:spMkLst>
            <pc:docMk/>
            <pc:sldMk cId="1248316507" sldId="256"/>
            <ac:spMk id="29" creationId="{9B809165-690C-4EE7-913A-B8D81523338C}"/>
          </ac:spMkLst>
        </pc:spChg>
        <pc:spChg chg="mod">
          <ac:chgData name="宝宝 一宁" userId="f4a5a0617528efd0" providerId="LiveId" clId="{F752A239-408B-4F83-8F77-AC3A63938130}" dt="2018-04-20T03:07:46.478" v="83" actId="207"/>
          <ac:spMkLst>
            <pc:docMk/>
            <pc:sldMk cId="1248316507" sldId="256"/>
            <ac:spMk id="37" creationId="{851B0E58-F930-4673-9610-47EF3955E856}"/>
          </ac:spMkLst>
        </pc:spChg>
        <pc:spChg chg="add del mod">
          <ac:chgData name="宝宝 一宁" userId="f4a5a0617528efd0" providerId="LiveId" clId="{F752A239-408B-4F83-8F77-AC3A63938130}" dt="2018-04-20T03:36:54.912" v="1813" actId="478"/>
          <ac:spMkLst>
            <pc:docMk/>
            <pc:sldMk cId="1248316507" sldId="256"/>
            <ac:spMk id="42" creationId="{44786909-9F66-48F9-B092-0726E8694CE1}"/>
          </ac:spMkLst>
        </pc:spChg>
        <pc:spChg chg="add mod">
          <ac:chgData name="宝宝 一宁" userId="f4a5a0617528efd0" providerId="LiveId" clId="{F752A239-408B-4F83-8F77-AC3A63938130}" dt="2018-04-20T04:04:03.741" v="2083" actId="1076"/>
          <ac:spMkLst>
            <pc:docMk/>
            <pc:sldMk cId="1248316507" sldId="256"/>
            <ac:spMk id="44" creationId="{935C4C9D-4112-461E-ADBD-A9F5EC80C7C7}"/>
          </ac:spMkLst>
        </pc:spChg>
        <pc:spChg chg="mod">
          <ac:chgData name="宝宝 一宁" userId="f4a5a0617528efd0" providerId="LiveId" clId="{F752A239-408B-4F83-8F77-AC3A63938130}" dt="2018-04-20T03:36:00.437" v="1802" actId="1076"/>
          <ac:spMkLst>
            <pc:docMk/>
            <pc:sldMk cId="1248316507" sldId="256"/>
            <ac:spMk id="47" creationId="{E6014263-4B35-4FD2-B485-95BD53C02F68}"/>
          </ac:spMkLst>
        </pc:spChg>
        <pc:spChg chg="mod">
          <ac:chgData name="宝宝 一宁" userId="f4a5a0617528efd0" providerId="LiveId" clId="{F752A239-408B-4F83-8F77-AC3A63938130}" dt="2018-04-20T03:40:15.861" v="1864" actId="14100"/>
          <ac:spMkLst>
            <pc:docMk/>
            <pc:sldMk cId="1248316507" sldId="256"/>
            <ac:spMk id="59" creationId="{3256522E-E7D2-4636-B40D-CF36A394EDFA}"/>
          </ac:spMkLst>
        </pc:spChg>
        <pc:spChg chg="mod">
          <ac:chgData name="宝宝 一宁" userId="f4a5a0617528efd0" providerId="LiveId" clId="{F752A239-408B-4F83-8F77-AC3A63938130}" dt="2018-04-20T03:36:27.604" v="1807" actId="207"/>
          <ac:spMkLst>
            <pc:docMk/>
            <pc:sldMk cId="1248316507" sldId="256"/>
            <ac:spMk id="64" creationId="{3A4D067D-A6C4-4FE4-9B9E-E3600F695EBE}"/>
          </ac:spMkLst>
        </pc:spChg>
        <pc:spChg chg="mod">
          <ac:chgData name="宝宝 一宁" userId="f4a5a0617528efd0" providerId="LiveId" clId="{F752A239-408B-4F83-8F77-AC3A63938130}" dt="2018-04-20T03:40:47.557" v="1868" actId="1076"/>
          <ac:spMkLst>
            <pc:docMk/>
            <pc:sldMk cId="1248316507" sldId="256"/>
            <ac:spMk id="69" creationId="{9A9F2F61-75F3-4818-A060-3C8F1AE69A9F}"/>
          </ac:spMkLst>
        </pc:spChg>
        <pc:spChg chg="add del mod">
          <ac:chgData name="宝宝 一宁" userId="f4a5a0617528efd0" providerId="LiveId" clId="{F752A239-408B-4F83-8F77-AC3A63938130}" dt="2018-04-20T03:38:09.884" v="1831" actId="478"/>
          <ac:spMkLst>
            <pc:docMk/>
            <pc:sldMk cId="1248316507" sldId="256"/>
            <ac:spMk id="71" creationId="{6F0AB042-48B8-4CBE-B246-CFF8711F207A}"/>
          </ac:spMkLst>
        </pc:spChg>
        <pc:spChg chg="add del mod">
          <ac:chgData name="宝宝 一宁" userId="f4a5a0617528efd0" providerId="LiveId" clId="{F752A239-408B-4F83-8F77-AC3A63938130}" dt="2018-04-20T03:37:43.734" v="1824" actId="478"/>
          <ac:spMkLst>
            <pc:docMk/>
            <pc:sldMk cId="1248316507" sldId="256"/>
            <ac:spMk id="72" creationId="{0F24803D-7CD3-46BE-B334-098A26316F12}"/>
          </ac:spMkLst>
        </pc:spChg>
        <pc:spChg chg="mod">
          <ac:chgData name="宝宝 一宁" userId="f4a5a0617528efd0" providerId="LiveId" clId="{F752A239-408B-4F83-8F77-AC3A63938130}" dt="2018-04-20T03:37:54.854" v="1829" actId="207"/>
          <ac:spMkLst>
            <pc:docMk/>
            <pc:sldMk cId="1248316507" sldId="256"/>
            <ac:spMk id="75" creationId="{F4B3484F-42A1-4E77-8718-D01C7033B8CA}"/>
          </ac:spMkLst>
        </pc:spChg>
        <pc:spChg chg="mod">
          <ac:chgData name="宝宝 一宁" userId="f4a5a0617528efd0" providerId="LiveId" clId="{F752A239-408B-4F83-8F77-AC3A63938130}" dt="2018-04-20T03:42:50.741" v="1896" actId="1076"/>
          <ac:spMkLst>
            <pc:docMk/>
            <pc:sldMk cId="1248316507" sldId="256"/>
            <ac:spMk id="82" creationId="{AB548A8F-B6AC-47F1-BFEB-62E225CAF477}"/>
          </ac:spMkLst>
        </pc:spChg>
        <pc:spChg chg="mod">
          <ac:chgData name="宝宝 一宁" userId="f4a5a0617528efd0" providerId="LiveId" clId="{F752A239-408B-4F83-8F77-AC3A63938130}" dt="2018-04-20T03:42:58.786" v="1897" actId="1076"/>
          <ac:spMkLst>
            <pc:docMk/>
            <pc:sldMk cId="1248316507" sldId="256"/>
            <ac:spMk id="83" creationId="{B6C29BEC-BE50-4496-B190-930292A10813}"/>
          </ac:spMkLst>
        </pc:spChg>
        <pc:spChg chg="mod">
          <ac:chgData name="宝宝 一宁" userId="f4a5a0617528efd0" providerId="LiveId" clId="{F752A239-408B-4F83-8F77-AC3A63938130}" dt="2018-04-20T03:43:12.274" v="1900" actId="1076"/>
          <ac:spMkLst>
            <pc:docMk/>
            <pc:sldMk cId="1248316507" sldId="256"/>
            <ac:spMk id="88" creationId="{C89C67F5-1D86-4AAC-8B5E-AA3E9DBEB44C}"/>
          </ac:spMkLst>
        </pc:spChg>
        <pc:spChg chg="add del">
          <ac:chgData name="宝宝 一宁" userId="f4a5a0617528efd0" providerId="LiveId" clId="{F752A239-408B-4F83-8F77-AC3A63938130}" dt="2018-04-20T03:41:17.928" v="1873" actId="207"/>
          <ac:spMkLst>
            <pc:docMk/>
            <pc:sldMk cId="1248316507" sldId="256"/>
            <ac:spMk id="90" creationId="{820B81DD-634D-405F-9B66-3C84DF48CD69}"/>
          </ac:spMkLst>
        </pc:spChg>
        <pc:spChg chg="add del mod">
          <ac:chgData name="宝宝 一宁" userId="f4a5a0617528efd0" providerId="LiveId" clId="{F752A239-408B-4F83-8F77-AC3A63938130}" dt="2018-04-20T03:41:40.988" v="1877" actId="478"/>
          <ac:spMkLst>
            <pc:docMk/>
            <pc:sldMk cId="1248316507" sldId="256"/>
            <ac:spMk id="98" creationId="{D10FC0F0-3D91-49BA-93F1-750FEB36901B}"/>
          </ac:spMkLst>
        </pc:spChg>
        <pc:spChg chg="mod">
          <ac:chgData name="宝宝 一宁" userId="f4a5a0617528efd0" providerId="LiveId" clId="{F752A239-408B-4F83-8F77-AC3A63938130}" dt="2018-04-20T03:41:56.036" v="1886" actId="207"/>
          <ac:spMkLst>
            <pc:docMk/>
            <pc:sldMk cId="1248316507" sldId="256"/>
            <ac:spMk id="101" creationId="{807D89FF-7458-4A0F-87B8-6A38E63DC347}"/>
          </ac:spMkLst>
        </pc:spChg>
        <pc:spChg chg="mod">
          <ac:chgData name="宝宝 一宁" userId="f4a5a0617528efd0" providerId="LiveId" clId="{F752A239-408B-4F83-8F77-AC3A63938130}" dt="2018-04-20T03:46:35.628" v="1963" actId="1076"/>
          <ac:spMkLst>
            <pc:docMk/>
            <pc:sldMk cId="1248316507" sldId="256"/>
            <ac:spMk id="127" creationId="{97E7E65E-DE7D-49B3-836B-E1CF0A566558}"/>
          </ac:spMkLst>
        </pc:spChg>
        <pc:spChg chg="mod">
          <ac:chgData name="宝宝 一宁" userId="f4a5a0617528efd0" providerId="LiveId" clId="{F752A239-408B-4F83-8F77-AC3A63938130}" dt="2018-04-20T03:46:39.526" v="1964" actId="1076"/>
          <ac:spMkLst>
            <pc:docMk/>
            <pc:sldMk cId="1248316507" sldId="256"/>
            <ac:spMk id="128" creationId="{84D2DC27-E6AC-4B39-9457-BFFEF56A80CF}"/>
          </ac:spMkLst>
        </pc:spChg>
        <pc:spChg chg="mod">
          <ac:chgData name="宝宝 一宁" userId="f4a5a0617528efd0" providerId="LiveId" clId="{F752A239-408B-4F83-8F77-AC3A63938130}" dt="2018-04-20T03:50:57.745" v="2005" actId="207"/>
          <ac:spMkLst>
            <pc:docMk/>
            <pc:sldMk cId="1248316507" sldId="256"/>
            <ac:spMk id="131" creationId="{28E8E238-C074-4C5A-A93C-987579DBA896}"/>
          </ac:spMkLst>
        </pc:spChg>
        <pc:spChg chg="mod">
          <ac:chgData name="宝宝 一宁" userId="f4a5a0617528efd0" providerId="LiveId" clId="{F752A239-408B-4F83-8F77-AC3A63938130}" dt="2018-04-20T03:49:54.202" v="1992" actId="1076"/>
          <ac:spMkLst>
            <pc:docMk/>
            <pc:sldMk cId="1248316507" sldId="256"/>
            <ac:spMk id="135" creationId="{3BBD86DB-EEBB-4F54-BCE9-715F47FC4E30}"/>
          </ac:spMkLst>
        </pc:spChg>
        <pc:spChg chg="add mod">
          <ac:chgData name="宝宝 一宁" userId="f4a5a0617528efd0" providerId="LiveId" clId="{F752A239-408B-4F83-8F77-AC3A63938130}" dt="2018-04-20T03:51:23.288" v="2012" actId="20577"/>
          <ac:spMkLst>
            <pc:docMk/>
            <pc:sldMk cId="1248316507" sldId="256"/>
            <ac:spMk id="151" creationId="{E556F4E6-99E9-4157-A2AB-CF6B9819416B}"/>
          </ac:spMkLst>
        </pc:spChg>
        <pc:spChg chg="add mod">
          <ac:chgData name="宝宝 一宁" userId="f4a5a0617528efd0" providerId="LiveId" clId="{F752A239-408B-4F83-8F77-AC3A63938130}" dt="2018-04-20T04:03:29.677" v="2075" actId="1076"/>
          <ac:spMkLst>
            <pc:docMk/>
            <pc:sldMk cId="1248316507" sldId="256"/>
            <ac:spMk id="152" creationId="{C893BB2A-ED08-4F87-B4D5-BB1106166AF8}"/>
          </ac:spMkLst>
        </pc:spChg>
        <pc:spChg chg="add mod">
          <ac:chgData name="宝宝 一宁" userId="f4a5a0617528efd0" providerId="LiveId" clId="{F752A239-408B-4F83-8F77-AC3A63938130}" dt="2018-04-20T04:04:16.592" v="2085" actId="1076"/>
          <ac:spMkLst>
            <pc:docMk/>
            <pc:sldMk cId="1248316507" sldId="256"/>
            <ac:spMk id="153" creationId="{1BA26930-694A-4803-8FBB-52B2007CB62D}"/>
          </ac:spMkLst>
        </pc:spChg>
        <pc:spChg chg="add mod">
          <ac:chgData name="宝宝 一宁" userId="f4a5a0617528efd0" providerId="LiveId" clId="{F752A239-408B-4F83-8F77-AC3A63938130}" dt="2018-04-20T03:57:33.994" v="2057" actId="1076"/>
          <ac:spMkLst>
            <pc:docMk/>
            <pc:sldMk cId="1248316507" sldId="256"/>
            <ac:spMk id="154" creationId="{28E58F1F-89FC-4C9F-968D-58B4DADAAF64}"/>
          </ac:spMkLst>
        </pc:spChg>
        <pc:spChg chg="add mod">
          <ac:chgData name="宝宝 一宁" userId="f4a5a0617528efd0" providerId="LiveId" clId="{F752A239-408B-4F83-8F77-AC3A63938130}" dt="2018-04-20T04:05:29.106" v="2095" actId="1076"/>
          <ac:spMkLst>
            <pc:docMk/>
            <pc:sldMk cId="1248316507" sldId="256"/>
            <ac:spMk id="155" creationId="{77446158-C961-4D6B-AD8F-2983BC9804CF}"/>
          </ac:spMkLst>
        </pc:spChg>
        <pc:spChg chg="add del mod">
          <ac:chgData name="宝宝 一宁" userId="f4a5a0617528efd0" providerId="LiveId" clId="{F752A239-408B-4F83-8F77-AC3A63938130}" dt="2018-04-20T04:05:19.492" v="2093" actId="11529"/>
          <ac:spMkLst>
            <pc:docMk/>
            <pc:sldMk cId="1248316507" sldId="256"/>
            <ac:spMk id="156" creationId="{218D3458-AD8A-4FB5-81D7-3C40074A10AD}"/>
          </ac:spMkLst>
        </pc:spChg>
        <pc:grpChg chg="mod">
          <ac:chgData name="宝宝 一宁" userId="f4a5a0617528efd0" providerId="LiveId" clId="{F752A239-408B-4F83-8F77-AC3A63938130}" dt="2018-04-20T03:57:45.292" v="2058" actId="1037"/>
          <ac:grpSpMkLst>
            <pc:docMk/>
            <pc:sldMk cId="1248316507" sldId="256"/>
            <ac:grpSpMk id="7" creationId="{610DD063-F8AA-4C71-A345-1451BCBAAA91}"/>
          </ac:grpSpMkLst>
        </pc:grpChg>
        <pc:grpChg chg="add del mod">
          <ac:chgData name="宝宝 一宁" userId="f4a5a0617528efd0" providerId="LiveId" clId="{F752A239-408B-4F83-8F77-AC3A63938130}" dt="2018-04-20T03:34:27.938" v="1769" actId="478"/>
          <ac:grpSpMkLst>
            <pc:docMk/>
            <pc:sldMk cId="1248316507" sldId="256"/>
            <ac:grpSpMk id="11" creationId="{7DB7EC15-7121-4E65-A20A-EE4AB3EFAED8}"/>
          </ac:grpSpMkLst>
        </pc:grpChg>
        <pc:grpChg chg="add del mod">
          <ac:chgData name="宝宝 一宁" userId="f4a5a0617528efd0" providerId="LiveId" clId="{F752A239-408B-4F83-8F77-AC3A63938130}" dt="2018-04-20T03:34:58.805" v="1781" actId="478"/>
          <ac:grpSpMkLst>
            <pc:docMk/>
            <pc:sldMk cId="1248316507" sldId="256"/>
            <ac:grpSpMk id="15" creationId="{34E4644E-0920-4411-A8EA-75C5BEBB72AD}"/>
          </ac:grpSpMkLst>
        </pc:grpChg>
        <pc:grpChg chg="add del mod">
          <ac:chgData name="宝宝 一宁" userId="f4a5a0617528efd0" providerId="LiveId" clId="{F752A239-408B-4F83-8F77-AC3A63938130}" dt="2018-04-20T03:36:09.380" v="1804" actId="478"/>
          <ac:grpSpMkLst>
            <pc:docMk/>
            <pc:sldMk cId="1248316507" sldId="256"/>
            <ac:grpSpMk id="20" creationId="{4284C741-43AC-4BE9-A6FD-140EBA7A6A77}"/>
          </ac:grpSpMkLst>
        </pc:grpChg>
        <pc:grpChg chg="add del mod">
          <ac:chgData name="宝宝 一宁" userId="f4a5a0617528efd0" providerId="LiveId" clId="{F752A239-408B-4F83-8F77-AC3A63938130}" dt="2018-04-20T03:36:54.912" v="1813" actId="478"/>
          <ac:grpSpMkLst>
            <pc:docMk/>
            <pc:sldMk cId="1248316507" sldId="256"/>
            <ac:grpSpMk id="27" creationId="{5C931E52-CF48-4507-B26F-D5766753C64B}"/>
          </ac:grpSpMkLst>
        </pc:grpChg>
        <pc:grpChg chg="add del mod">
          <ac:chgData name="宝宝 一宁" userId="f4a5a0617528efd0" providerId="LiveId" clId="{F752A239-408B-4F83-8F77-AC3A63938130}" dt="2018-04-20T03:36:54.912" v="1813" actId="478"/>
          <ac:grpSpMkLst>
            <pc:docMk/>
            <pc:sldMk cId="1248316507" sldId="256"/>
            <ac:grpSpMk id="31" creationId="{9761A5CC-F791-41DF-9293-E983766EB54B}"/>
          </ac:grpSpMkLst>
        </pc:grpChg>
        <pc:grpChg chg="add del mod">
          <ac:chgData name="宝宝 一宁" userId="f4a5a0617528efd0" providerId="LiveId" clId="{F752A239-408B-4F83-8F77-AC3A63938130}" dt="2018-04-20T03:36:54.912" v="1813" actId="478"/>
          <ac:grpSpMkLst>
            <pc:docMk/>
            <pc:sldMk cId="1248316507" sldId="256"/>
            <ac:grpSpMk id="35" creationId="{1ABF7D37-443E-41D5-B2F2-AB4A14EC658B}"/>
          </ac:grpSpMkLst>
        </pc:grpChg>
        <pc:grpChg chg="add del mod">
          <ac:chgData name="宝宝 一宁" userId="f4a5a0617528efd0" providerId="LiveId" clId="{F752A239-408B-4F83-8F77-AC3A63938130}" dt="2018-04-20T03:36:54.912" v="1813" actId="478"/>
          <ac:grpSpMkLst>
            <pc:docMk/>
            <pc:sldMk cId="1248316507" sldId="256"/>
            <ac:grpSpMk id="38" creationId="{50C9DB1D-1B35-40E3-B0C3-D327B537383C}"/>
          </ac:grpSpMkLst>
        </pc:grpChg>
        <pc:grpChg chg="add mod">
          <ac:chgData name="宝宝 一宁" userId="f4a5a0617528efd0" providerId="LiveId" clId="{F752A239-408B-4F83-8F77-AC3A63938130}" dt="2018-04-20T03:57:45.292" v="2058" actId="1037"/>
          <ac:grpSpMkLst>
            <pc:docMk/>
            <pc:sldMk cId="1248316507" sldId="256"/>
            <ac:grpSpMk id="45" creationId="{84D12FD3-6C74-406A-990E-17D40B54C1E7}"/>
          </ac:grpSpMkLst>
        </pc:grpChg>
        <pc:grpChg chg="add del mod">
          <ac:chgData name="宝宝 一宁" userId="f4a5a0617528efd0" providerId="LiveId" clId="{F752A239-408B-4F83-8F77-AC3A63938130}" dt="2018-04-20T03:34:44.976" v="1774" actId="207"/>
          <ac:grpSpMkLst>
            <pc:docMk/>
            <pc:sldMk cId="1248316507" sldId="256"/>
            <ac:grpSpMk id="49" creationId="{0D65001F-1C09-477D-8FFF-E60F1D0D771F}"/>
          </ac:grpSpMkLst>
        </pc:grpChg>
        <pc:grpChg chg="add del mod">
          <ac:chgData name="宝宝 一宁" userId="f4a5a0617528efd0" providerId="LiveId" clId="{F752A239-408B-4F83-8F77-AC3A63938130}" dt="2018-04-20T03:34:50.236" v="1778" actId="207"/>
          <ac:grpSpMkLst>
            <pc:docMk/>
            <pc:sldMk cId="1248316507" sldId="256"/>
            <ac:grpSpMk id="53" creationId="{84310958-ECE5-48F9-A54F-5A58BEEA48F5}"/>
          </ac:grpSpMkLst>
        </pc:grpChg>
        <pc:grpChg chg="add mod">
          <ac:chgData name="宝宝 一宁" userId="f4a5a0617528efd0" providerId="LiveId" clId="{F752A239-408B-4F83-8F77-AC3A63938130}" dt="2018-04-20T03:57:45.292" v="2058" actId="1037"/>
          <ac:grpSpMkLst>
            <pc:docMk/>
            <pc:sldMk cId="1248316507" sldId="256"/>
            <ac:grpSpMk id="57" creationId="{123A7A64-0761-4406-B705-0DB0180C2A44}"/>
          </ac:grpSpMkLst>
        </pc:grpChg>
        <pc:grpChg chg="add mod">
          <ac:chgData name="宝宝 一宁" userId="f4a5a0617528efd0" providerId="LiveId" clId="{F752A239-408B-4F83-8F77-AC3A63938130}" dt="2018-04-20T03:57:45.292" v="2058" actId="1037"/>
          <ac:grpSpMkLst>
            <pc:docMk/>
            <pc:sldMk cId="1248316507" sldId="256"/>
            <ac:grpSpMk id="62" creationId="{4CD8A0E8-2F03-4949-8581-E76B4054DD1C}"/>
          </ac:grpSpMkLst>
        </pc:grpChg>
        <pc:grpChg chg="add mod">
          <ac:chgData name="宝宝 一宁" userId="f4a5a0617528efd0" providerId="LiveId" clId="{F752A239-408B-4F83-8F77-AC3A63938130}" dt="2018-04-20T03:38:58.664" v="1847" actId="1076"/>
          <ac:grpSpMkLst>
            <pc:docMk/>
            <pc:sldMk cId="1248316507" sldId="256"/>
            <ac:grpSpMk id="67" creationId="{3E06734A-5756-4262-926A-A9F94D14C2BE}"/>
          </ac:grpSpMkLst>
        </pc:grpChg>
        <pc:grpChg chg="add del mod">
          <ac:chgData name="宝宝 一宁" userId="f4a5a0617528efd0" providerId="LiveId" clId="{F752A239-408B-4F83-8F77-AC3A63938130}" dt="2018-04-20T03:41:40.988" v="1877" actId="478"/>
          <ac:grpSpMkLst>
            <pc:docMk/>
            <pc:sldMk cId="1248316507" sldId="256"/>
            <ac:grpSpMk id="73" creationId="{737B0ADF-ABF9-449C-A736-27F9530609A3}"/>
          </ac:grpSpMkLst>
        </pc:grpChg>
        <pc:grpChg chg="add del mod">
          <ac:chgData name="宝宝 一宁" userId="f4a5a0617528efd0" providerId="LiveId" clId="{F752A239-408B-4F83-8F77-AC3A63938130}" dt="2018-04-20T03:41:12.093" v="1871" actId="478"/>
          <ac:grpSpMkLst>
            <pc:docMk/>
            <pc:sldMk cId="1248316507" sldId="256"/>
            <ac:grpSpMk id="77" creationId="{0DAC7513-2058-4B98-B955-511C0F7C7BD0}"/>
          </ac:grpSpMkLst>
        </pc:grpChg>
        <pc:grpChg chg="add mod">
          <ac:chgData name="宝宝 一宁" userId="f4a5a0617528efd0" providerId="LiveId" clId="{F752A239-408B-4F83-8F77-AC3A63938130}" dt="2018-04-20T03:44:24.593" v="1913" actId="1076"/>
          <ac:grpSpMkLst>
            <pc:docMk/>
            <pc:sldMk cId="1248316507" sldId="256"/>
            <ac:grpSpMk id="81" creationId="{4E2F3447-CF67-4BFF-9CC6-3E397B09C454}"/>
          </ac:grpSpMkLst>
        </pc:grpChg>
        <pc:grpChg chg="add mod">
          <ac:chgData name="宝宝 一宁" userId="f4a5a0617528efd0" providerId="LiveId" clId="{F752A239-408B-4F83-8F77-AC3A63938130}" dt="2018-04-20T03:45:46.877" v="1947" actId="1038"/>
          <ac:grpSpMkLst>
            <pc:docMk/>
            <pc:sldMk cId="1248316507" sldId="256"/>
            <ac:grpSpMk id="86" creationId="{58C57F87-C7A0-43FE-8191-3CABFD421D0D}"/>
          </ac:grpSpMkLst>
        </pc:grpChg>
        <pc:grpChg chg="add del mod">
          <ac:chgData name="宝宝 一宁" userId="f4a5a0617528efd0" providerId="LiveId" clId="{F752A239-408B-4F83-8F77-AC3A63938130}" dt="2018-04-20T03:41:17.928" v="1873" actId="207"/>
          <ac:grpSpMkLst>
            <pc:docMk/>
            <pc:sldMk cId="1248316507" sldId="256"/>
            <ac:grpSpMk id="91" creationId="{D3697F3A-1F03-495B-A585-538F1726F0D0}"/>
          </ac:grpSpMkLst>
        </pc:grpChg>
        <pc:grpChg chg="add del mod">
          <ac:chgData name="宝宝 一宁" userId="f4a5a0617528efd0" providerId="LiveId" clId="{F752A239-408B-4F83-8F77-AC3A63938130}" dt="2018-04-20T03:41:17.928" v="1873" actId="207"/>
          <ac:grpSpMkLst>
            <pc:docMk/>
            <pc:sldMk cId="1248316507" sldId="256"/>
            <ac:grpSpMk id="94" creationId="{B782B8DE-71AC-4F85-A463-EF821854036E}"/>
          </ac:grpSpMkLst>
        </pc:grpChg>
        <pc:grpChg chg="add mod">
          <ac:chgData name="宝宝 一宁" userId="f4a5a0617528efd0" providerId="LiveId" clId="{F752A239-408B-4F83-8F77-AC3A63938130}" dt="2018-04-20T03:41:46.286" v="1879" actId="1076"/>
          <ac:grpSpMkLst>
            <pc:docMk/>
            <pc:sldMk cId="1248316507" sldId="256"/>
            <ac:grpSpMk id="99" creationId="{971C22C1-2EB2-4129-8698-29E89965BEC6}"/>
          </ac:grpSpMkLst>
        </pc:grpChg>
        <pc:grpChg chg="add mod">
          <ac:chgData name="宝宝 一宁" userId="f4a5a0617528efd0" providerId="LiveId" clId="{F752A239-408B-4F83-8F77-AC3A63938130}" dt="2018-04-20T03:41:31.004" v="1875" actId="1076"/>
          <ac:grpSpMkLst>
            <pc:docMk/>
            <pc:sldMk cId="1248316507" sldId="256"/>
            <ac:grpSpMk id="102" creationId="{E1E5BF1D-7D9E-4298-B971-838FC691701D}"/>
          </ac:grpSpMkLst>
        </pc:grpChg>
        <pc:grpChg chg="add mod">
          <ac:chgData name="宝宝 一宁" userId="f4a5a0617528efd0" providerId="LiveId" clId="{F752A239-408B-4F83-8F77-AC3A63938130}" dt="2018-04-20T03:53:24.961" v="2028" actId="1076"/>
          <ac:grpSpMkLst>
            <pc:docMk/>
            <pc:sldMk cId="1248316507" sldId="256"/>
            <ac:grpSpMk id="126" creationId="{38EE675F-1383-417E-8493-28844A706354}"/>
          </ac:grpSpMkLst>
        </pc:grpChg>
        <pc:grpChg chg="add mod">
          <ac:chgData name="宝宝 一宁" userId="f4a5a0617528efd0" providerId="LiveId" clId="{F752A239-408B-4F83-8F77-AC3A63938130}" dt="2018-04-20T03:52:05.028" v="2024" actId="1076"/>
          <ac:grpSpMkLst>
            <pc:docMk/>
            <pc:sldMk cId="1248316507" sldId="256"/>
            <ac:grpSpMk id="129" creationId="{569B2FC4-EDEE-475B-847B-802712990D19}"/>
          </ac:grpSpMkLst>
        </pc:grpChg>
        <pc:grpChg chg="add mod">
          <ac:chgData name="宝宝 一宁" userId="f4a5a0617528efd0" providerId="LiveId" clId="{F752A239-408B-4F83-8F77-AC3A63938130}" dt="2018-04-20T03:52:05.028" v="2024" actId="1076"/>
          <ac:grpSpMkLst>
            <pc:docMk/>
            <pc:sldMk cId="1248316507" sldId="256"/>
            <ac:grpSpMk id="133" creationId="{E6C898CE-E83A-4242-8364-16E0A4880E98}"/>
          </ac:grpSpMkLst>
        </pc:grpChg>
        <pc:cxnChg chg="add mod">
          <ac:chgData name="宝宝 一宁" userId="f4a5a0617528efd0" providerId="LiveId" clId="{F752A239-408B-4F83-8F77-AC3A63938130}" dt="2018-04-20T03:57:45.292" v="2058" actId="1037"/>
          <ac:cxnSpMkLst>
            <pc:docMk/>
            <pc:sldMk cId="1248316507" sldId="256"/>
            <ac:cxnSpMk id="9" creationId="{EF618571-1B83-4B16-8733-A04CE501757F}"/>
          </ac:cxnSpMkLst>
        </pc:cxnChg>
        <pc:cxnChg chg="add del mod">
          <ac:chgData name="宝宝 一宁" userId="f4a5a0617528efd0" providerId="LiveId" clId="{F752A239-408B-4F83-8F77-AC3A63938130}" dt="2018-04-20T03:34:27.938" v="1769" actId="478"/>
          <ac:cxnSpMkLst>
            <pc:docMk/>
            <pc:sldMk cId="1248316507" sldId="256"/>
            <ac:cxnSpMk id="14" creationId="{E3A8BB7B-7029-4113-966F-85CED91966A1}"/>
          </ac:cxnSpMkLst>
        </pc:cxnChg>
        <pc:cxnChg chg="add del mod">
          <ac:chgData name="宝宝 一宁" userId="f4a5a0617528efd0" providerId="LiveId" clId="{F752A239-408B-4F83-8F77-AC3A63938130}" dt="2018-04-20T03:04:22.843" v="46" actId="478"/>
          <ac:cxnSpMkLst>
            <pc:docMk/>
            <pc:sldMk cId="1248316507" sldId="256"/>
            <ac:cxnSpMk id="18" creationId="{4BAED9A0-C82C-4A3E-BFE2-5FD4C158D0A9}"/>
          </ac:cxnSpMkLst>
        </pc:cxnChg>
        <pc:cxnChg chg="add del mod">
          <ac:chgData name="宝宝 一宁" userId="f4a5a0617528efd0" providerId="LiveId" clId="{F752A239-408B-4F83-8F77-AC3A63938130}" dt="2018-04-20T03:35:36.528" v="1789" actId="478"/>
          <ac:cxnSpMkLst>
            <pc:docMk/>
            <pc:sldMk cId="1248316507" sldId="256"/>
            <ac:cxnSpMk id="23" creationId="{1786BFEA-6937-4A56-8AF7-4895534CC449}"/>
          </ac:cxnSpMkLst>
        </pc:cxnChg>
        <pc:cxnChg chg="add del mod">
          <ac:chgData name="宝宝 一宁" userId="f4a5a0617528efd0" providerId="LiveId" clId="{F752A239-408B-4F83-8F77-AC3A63938130}" dt="2018-04-20T03:36:54.912" v="1813" actId="478"/>
          <ac:cxnSpMkLst>
            <pc:docMk/>
            <pc:sldMk cId="1248316507" sldId="256"/>
            <ac:cxnSpMk id="30" creationId="{C3D45573-EE6E-4CE4-A790-886C1A4D863D}"/>
          </ac:cxnSpMkLst>
        </pc:cxnChg>
        <pc:cxnChg chg="add del mod">
          <ac:chgData name="宝宝 一宁" userId="f4a5a0617528efd0" providerId="LiveId" clId="{F752A239-408B-4F83-8F77-AC3A63938130}" dt="2018-04-20T03:36:54.912" v="1813" actId="478"/>
          <ac:cxnSpMkLst>
            <pc:docMk/>
            <pc:sldMk cId="1248316507" sldId="256"/>
            <ac:cxnSpMk id="34" creationId="{96FA2F72-AC48-47E6-A7EC-B5B8ED653914}"/>
          </ac:cxnSpMkLst>
        </pc:cxnChg>
        <pc:cxnChg chg="add del mod">
          <ac:chgData name="宝宝 一宁" userId="f4a5a0617528efd0" providerId="LiveId" clId="{F752A239-408B-4F83-8F77-AC3A63938130}" dt="2018-04-20T03:36:54.912" v="1813" actId="478"/>
          <ac:cxnSpMkLst>
            <pc:docMk/>
            <pc:sldMk cId="1248316507" sldId="256"/>
            <ac:cxnSpMk id="41" creationId="{D45502EC-6489-489E-978A-601DB6A6A93D}"/>
          </ac:cxnSpMkLst>
        </pc:cxnChg>
        <pc:cxnChg chg="add del mod">
          <ac:chgData name="宝宝 一宁" userId="f4a5a0617528efd0" providerId="LiveId" clId="{F752A239-408B-4F83-8F77-AC3A63938130}" dt="2018-04-20T03:36:38.200" v="1810" actId="478"/>
          <ac:cxnSpMkLst>
            <pc:docMk/>
            <pc:sldMk cId="1248316507" sldId="256"/>
            <ac:cxnSpMk id="43" creationId="{E5A45B32-F6DB-4348-95F3-1428191D24E1}"/>
          </ac:cxnSpMkLst>
        </pc:cxnChg>
        <pc:cxnChg chg="add mod">
          <ac:chgData name="宝宝 一宁" userId="f4a5a0617528efd0" providerId="LiveId" clId="{F752A239-408B-4F83-8F77-AC3A63938130}" dt="2018-04-20T03:57:45.292" v="2058" actId="1037"/>
          <ac:cxnSpMkLst>
            <pc:docMk/>
            <pc:sldMk cId="1248316507" sldId="256"/>
            <ac:cxnSpMk id="48" creationId="{44081FDE-AC5C-4D3C-86A2-C1895BF6EC39}"/>
          </ac:cxnSpMkLst>
        </pc:cxnChg>
        <pc:cxnChg chg="add del">
          <ac:chgData name="宝宝 一宁" userId="f4a5a0617528efd0" providerId="LiveId" clId="{F752A239-408B-4F83-8F77-AC3A63938130}" dt="2018-04-20T03:34:44.976" v="1774" actId="207"/>
          <ac:cxnSpMkLst>
            <pc:docMk/>
            <pc:sldMk cId="1248316507" sldId="256"/>
            <ac:cxnSpMk id="52" creationId="{96C1782D-C7E1-4EEC-BC51-9E2D7D731484}"/>
          </ac:cxnSpMkLst>
        </pc:cxnChg>
        <pc:cxnChg chg="add del">
          <ac:chgData name="宝宝 一宁" userId="f4a5a0617528efd0" providerId="LiveId" clId="{F752A239-408B-4F83-8F77-AC3A63938130}" dt="2018-04-20T03:34:50.236" v="1778" actId="207"/>
          <ac:cxnSpMkLst>
            <pc:docMk/>
            <pc:sldMk cId="1248316507" sldId="256"/>
            <ac:cxnSpMk id="56" creationId="{E0596481-D827-426B-B5CE-A68DB80E590B}"/>
          </ac:cxnSpMkLst>
        </pc:cxnChg>
        <pc:cxnChg chg="add mod">
          <ac:chgData name="宝宝 一宁" userId="f4a5a0617528efd0" providerId="LiveId" clId="{F752A239-408B-4F83-8F77-AC3A63938130}" dt="2018-04-20T03:57:45.292" v="2058" actId="1037"/>
          <ac:cxnSpMkLst>
            <pc:docMk/>
            <pc:sldMk cId="1248316507" sldId="256"/>
            <ac:cxnSpMk id="60" creationId="{00D9DBA5-08F9-4788-B662-8C9BA9C8F506}"/>
          </ac:cxnSpMkLst>
        </pc:cxnChg>
        <pc:cxnChg chg="add mod">
          <ac:chgData name="宝宝 一宁" userId="f4a5a0617528efd0" providerId="LiveId" clId="{F752A239-408B-4F83-8F77-AC3A63938130}" dt="2018-04-20T03:57:45.292" v="2058" actId="1037"/>
          <ac:cxnSpMkLst>
            <pc:docMk/>
            <pc:sldMk cId="1248316507" sldId="256"/>
            <ac:cxnSpMk id="65" creationId="{45F3ABC5-F795-424C-84FE-029064609D19}"/>
          </ac:cxnSpMkLst>
        </pc:cxnChg>
        <pc:cxnChg chg="add mod">
          <ac:chgData name="宝宝 一宁" userId="f4a5a0617528efd0" providerId="LiveId" clId="{F752A239-408B-4F83-8F77-AC3A63938130}" dt="2018-04-20T03:41:35.652" v="1876" actId="14100"/>
          <ac:cxnSpMkLst>
            <pc:docMk/>
            <pc:sldMk cId="1248316507" sldId="256"/>
            <ac:cxnSpMk id="70" creationId="{34354EAD-2F30-4F47-8014-9D260E4E16BD}"/>
          </ac:cxnSpMkLst>
        </pc:cxnChg>
        <pc:cxnChg chg="add mod">
          <ac:chgData name="宝宝 一宁" userId="f4a5a0617528efd0" providerId="LiveId" clId="{F752A239-408B-4F83-8F77-AC3A63938130}" dt="2018-04-20T03:50:30.173" v="1996" actId="14100"/>
          <ac:cxnSpMkLst>
            <pc:docMk/>
            <pc:sldMk cId="1248316507" sldId="256"/>
            <ac:cxnSpMk id="76" creationId="{672C3923-2737-4E22-BA9C-EE4DBBE122C6}"/>
          </ac:cxnSpMkLst>
        </pc:cxnChg>
        <pc:cxnChg chg="add del mod">
          <ac:chgData name="宝宝 一宁" userId="f4a5a0617528efd0" providerId="LiveId" clId="{F752A239-408B-4F83-8F77-AC3A63938130}" dt="2018-04-20T03:41:40.988" v="1877" actId="478"/>
          <ac:cxnSpMkLst>
            <pc:docMk/>
            <pc:sldMk cId="1248316507" sldId="256"/>
            <ac:cxnSpMk id="80" creationId="{C7FBB5AE-7409-49E3-928C-4E014EF3FE3C}"/>
          </ac:cxnSpMkLst>
        </pc:cxnChg>
        <pc:cxnChg chg="add del mod">
          <ac:chgData name="宝宝 一宁" userId="f4a5a0617528efd0" providerId="LiveId" clId="{F752A239-408B-4F83-8F77-AC3A63938130}" dt="2018-04-20T03:45:05.191" v="1927" actId="478"/>
          <ac:cxnSpMkLst>
            <pc:docMk/>
            <pc:sldMk cId="1248316507" sldId="256"/>
            <ac:cxnSpMk id="85" creationId="{9F0A7B2D-1ACC-4613-958B-ED0319E8C681}"/>
          </ac:cxnSpMkLst>
        </pc:cxnChg>
        <pc:cxnChg chg="add del">
          <ac:chgData name="宝宝 一宁" userId="f4a5a0617528efd0" providerId="LiveId" clId="{F752A239-408B-4F83-8F77-AC3A63938130}" dt="2018-04-20T03:41:17.928" v="1873" actId="207"/>
          <ac:cxnSpMkLst>
            <pc:docMk/>
            <pc:sldMk cId="1248316507" sldId="256"/>
            <ac:cxnSpMk id="97" creationId="{43C8015D-E2CB-4569-8E12-F14438E36C74}"/>
          </ac:cxnSpMkLst>
        </pc:cxnChg>
        <pc:cxnChg chg="add mod">
          <ac:chgData name="宝宝 一宁" userId="f4a5a0617528efd0" providerId="LiveId" clId="{F752A239-408B-4F83-8F77-AC3A63938130}" dt="2018-04-20T03:41:31.004" v="1875" actId="1076"/>
          <ac:cxnSpMkLst>
            <pc:docMk/>
            <pc:sldMk cId="1248316507" sldId="256"/>
            <ac:cxnSpMk id="105" creationId="{427734A4-851A-40FF-8F90-1BB208DDF4E4}"/>
          </ac:cxnSpMkLst>
        </pc:cxnChg>
        <pc:cxnChg chg="add mod ord">
          <ac:chgData name="宝宝 一宁" userId="f4a5a0617528efd0" providerId="LiveId" clId="{F752A239-408B-4F83-8F77-AC3A63938130}" dt="2018-04-20T03:48:27.035" v="1973" actId="14100"/>
          <ac:cxnSpMkLst>
            <pc:docMk/>
            <pc:sldMk cId="1248316507" sldId="256"/>
            <ac:cxnSpMk id="123" creationId="{9E89CE2D-0B9B-41F7-BC91-537B14D383FF}"/>
          </ac:cxnSpMkLst>
        </pc:cxnChg>
        <pc:cxnChg chg="add mod">
          <ac:chgData name="宝宝 一宁" userId="f4a5a0617528efd0" providerId="LiveId" clId="{F752A239-408B-4F83-8F77-AC3A63938130}" dt="2018-04-20T03:46:04.407" v="1949" actId="1076"/>
          <ac:cxnSpMkLst>
            <pc:docMk/>
            <pc:sldMk cId="1248316507" sldId="256"/>
            <ac:cxnSpMk id="125" creationId="{CC88B0AE-98D5-449B-9378-F133167DDA80}"/>
          </ac:cxnSpMkLst>
        </pc:cxnChg>
        <pc:cxnChg chg="add mod">
          <ac:chgData name="宝宝 一宁" userId="f4a5a0617528efd0" providerId="LiveId" clId="{F752A239-408B-4F83-8F77-AC3A63938130}" dt="2018-04-20T03:52:05.028" v="2024" actId="1076"/>
          <ac:cxnSpMkLst>
            <pc:docMk/>
            <pc:sldMk cId="1248316507" sldId="256"/>
            <ac:cxnSpMk id="132" creationId="{91C76BC0-7D74-480F-A6FD-801565451E41}"/>
          </ac:cxnSpMkLst>
        </pc:cxnChg>
        <pc:cxnChg chg="add mod">
          <ac:chgData name="宝宝 一宁" userId="f4a5a0617528efd0" providerId="LiveId" clId="{F752A239-408B-4F83-8F77-AC3A63938130}" dt="2018-04-20T03:52:05.028" v="2024" actId="1076"/>
          <ac:cxnSpMkLst>
            <pc:docMk/>
            <pc:sldMk cId="1248316507" sldId="256"/>
            <ac:cxnSpMk id="137" creationId="{00D26E76-C597-45BD-A536-9E05D1A354E9}"/>
          </ac:cxnSpMkLst>
        </pc:cxnChg>
        <pc:cxnChg chg="add mod">
          <ac:chgData name="宝宝 一宁" userId="f4a5a0617528efd0" providerId="LiveId" clId="{F752A239-408B-4F83-8F77-AC3A63938130}" dt="2018-04-20T03:53:24.961" v="2028" actId="1076"/>
          <ac:cxnSpMkLst>
            <pc:docMk/>
            <pc:sldMk cId="1248316507" sldId="256"/>
            <ac:cxnSpMk id="145" creationId="{691E85C4-BE48-4F61-A379-4555E726FB52}"/>
          </ac:cxnSpMkLst>
        </pc:cxnChg>
      </pc:sldChg>
      <pc:sldChg chg="addSp delSp modSp add">
        <pc:chgData name="宝宝 一宁" userId="f4a5a0617528efd0" providerId="LiveId" clId="{F752A239-408B-4F83-8F77-AC3A63938130}" dt="2018-04-20T09:26:10.542" v="2500" actId="478"/>
        <pc:sldMkLst>
          <pc:docMk/>
          <pc:sldMk cId="1930741709" sldId="257"/>
        </pc:sldMkLst>
        <pc:spChg chg="del">
          <ac:chgData name="宝宝 一宁" userId="f4a5a0617528efd0" providerId="LiveId" clId="{F752A239-408B-4F83-8F77-AC3A63938130}" dt="2018-04-20T03:00:54.920" v="2" actId="478"/>
          <ac:spMkLst>
            <pc:docMk/>
            <pc:sldMk cId="1930741709" sldId="257"/>
            <ac:spMk id="2" creationId="{F3B1D118-B782-45DA-B8E6-E68BDC6125B6}"/>
          </ac:spMkLst>
        </pc:spChg>
        <pc:spChg chg="del">
          <ac:chgData name="宝宝 一宁" userId="f4a5a0617528efd0" providerId="LiveId" clId="{F752A239-408B-4F83-8F77-AC3A63938130}" dt="2018-04-20T03:00:56.469" v="3" actId="478"/>
          <ac:spMkLst>
            <pc:docMk/>
            <pc:sldMk cId="1930741709" sldId="257"/>
            <ac:spMk id="3" creationId="{6DAA1219-77A3-4D7A-AD76-E683DED1A83D}"/>
          </ac:spMkLst>
        </pc:spChg>
        <pc:spChg chg="mod">
          <ac:chgData name="宝宝 一宁" userId="f4a5a0617528efd0" providerId="LiveId" clId="{F752A239-408B-4F83-8F77-AC3A63938130}" dt="2018-04-20T03:22:43.733" v="1760" actId="478"/>
          <ac:spMkLst>
            <pc:docMk/>
            <pc:sldMk cId="1930741709" sldId="257"/>
            <ac:spMk id="9" creationId="{7A596444-FEBD-4DD6-954B-CC3C172FC671}"/>
          </ac:spMkLst>
        </pc:spChg>
        <pc:spChg chg="mod">
          <ac:chgData name="宝宝 一宁" userId="f4a5a0617528efd0" providerId="LiveId" clId="{F752A239-408B-4F83-8F77-AC3A63938130}" dt="2018-04-20T03:22:49.364" v="1761" actId="478"/>
          <ac:spMkLst>
            <pc:docMk/>
            <pc:sldMk cId="1930741709" sldId="257"/>
            <ac:spMk id="13" creationId="{C808D109-912F-4555-A659-20E863212982}"/>
          </ac:spMkLst>
        </pc:spChg>
        <pc:spChg chg="mod">
          <ac:chgData name="宝宝 一宁" userId="f4a5a0617528efd0" providerId="LiveId" clId="{F752A239-408B-4F83-8F77-AC3A63938130}" dt="2018-04-20T03:22:56.751" v="1762" actId="478"/>
          <ac:spMkLst>
            <pc:docMk/>
            <pc:sldMk cId="1930741709" sldId="257"/>
            <ac:spMk id="16" creationId="{993A1CBC-087D-4F71-B5B2-1453826A5555}"/>
          </ac:spMkLst>
        </pc:spChg>
        <pc:spChg chg="add del">
          <ac:chgData name="宝宝 一宁" userId="f4a5a0617528efd0" providerId="LiveId" clId="{F752A239-408B-4F83-8F77-AC3A63938130}" dt="2018-04-20T04:07:56.926" v="2256" actId="478"/>
          <ac:spMkLst>
            <pc:docMk/>
            <pc:sldMk cId="1930741709" sldId="257"/>
            <ac:spMk id="19" creationId="{375FEA89-C601-4A6C-9240-82C04249F7F1}"/>
          </ac:spMkLst>
        </pc:spChg>
        <pc:spChg chg="mod">
          <ac:chgData name="宝宝 一宁" userId="f4a5a0617528efd0" providerId="LiveId" clId="{F752A239-408B-4F83-8F77-AC3A63938130}" dt="2018-04-20T03:27:58.945" v="1763" actId="478"/>
          <ac:spMkLst>
            <pc:docMk/>
            <pc:sldMk cId="1930741709" sldId="257"/>
            <ac:spMk id="21" creationId="{B157DA5E-DB8F-47EC-92C3-C78C92F53935}"/>
          </ac:spMkLst>
        </pc:spChg>
        <pc:spChg chg="mod">
          <ac:chgData name="宝宝 一宁" userId="f4a5a0617528efd0" providerId="LiveId" clId="{F752A239-408B-4F83-8F77-AC3A63938130}" dt="2018-04-20T03:28:03.948" v="1764" actId="478"/>
          <ac:spMkLst>
            <pc:docMk/>
            <pc:sldMk cId="1930741709" sldId="257"/>
            <ac:spMk id="25" creationId="{E2340143-0B84-4BF9-B28C-F52DDB3D90B3}"/>
          </ac:spMkLst>
        </pc:spChg>
        <pc:spChg chg="mod">
          <ac:chgData name="宝宝 一宁" userId="f4a5a0617528efd0" providerId="LiveId" clId="{F752A239-408B-4F83-8F77-AC3A63938130}" dt="2018-04-20T03:28:10.539" v="1765" actId="478"/>
          <ac:spMkLst>
            <pc:docMk/>
            <pc:sldMk cId="1930741709" sldId="257"/>
            <ac:spMk id="29" creationId="{06876828-D978-4109-8F37-CF9A28F4162C}"/>
          </ac:spMkLst>
        </pc:spChg>
        <pc:spChg chg="mod">
          <ac:chgData name="宝宝 一宁" userId="f4a5a0617528efd0" providerId="LiveId" clId="{F752A239-408B-4F83-8F77-AC3A63938130}" dt="2018-04-20T03:28:16.647" v="1766" actId="478"/>
          <ac:spMkLst>
            <pc:docMk/>
            <pc:sldMk cId="1930741709" sldId="257"/>
            <ac:spMk id="32" creationId="{321F5413-8C4E-4BA2-AEA7-C645A1780DDB}"/>
          </ac:spMkLst>
        </pc:spChg>
        <pc:spChg chg="add del">
          <ac:chgData name="宝宝 一宁" userId="f4a5a0617528efd0" providerId="LiveId" clId="{F752A239-408B-4F83-8F77-AC3A63938130}" dt="2018-04-20T04:07:56.926" v="2256" actId="478"/>
          <ac:spMkLst>
            <pc:docMk/>
            <pc:sldMk cId="1930741709" sldId="257"/>
            <ac:spMk id="35" creationId="{BCD5F1D1-4B10-4B22-A302-0AE6F49CE973}"/>
          </ac:spMkLst>
        </pc:spChg>
        <pc:spChg chg="add del">
          <ac:chgData name="宝宝 一宁" userId="f4a5a0617528efd0" providerId="LiveId" clId="{F752A239-408B-4F83-8F77-AC3A63938130}" dt="2018-04-20T04:07:56.926" v="2256" actId="478"/>
          <ac:spMkLst>
            <pc:docMk/>
            <pc:sldMk cId="1930741709" sldId="257"/>
            <ac:spMk id="37" creationId="{A437E202-E976-463F-8DF4-91DA6DAED218}"/>
          </ac:spMkLst>
        </pc:spChg>
        <pc:spChg chg="add del">
          <ac:chgData name="宝宝 一宁" userId="f4a5a0617528efd0" providerId="LiveId" clId="{F752A239-408B-4F83-8F77-AC3A63938130}" dt="2018-04-20T04:07:55.823" v="2255" actId="478"/>
          <ac:spMkLst>
            <pc:docMk/>
            <pc:sldMk cId="1930741709" sldId="257"/>
            <ac:spMk id="51" creationId="{4BB67518-C636-433E-A688-319431E685A4}"/>
          </ac:spMkLst>
        </pc:spChg>
        <pc:spChg chg="add del">
          <ac:chgData name="宝宝 一宁" userId="f4a5a0617528efd0" providerId="LiveId" clId="{F752A239-408B-4F83-8F77-AC3A63938130}" dt="2018-04-20T04:07:55.823" v="2255" actId="478"/>
          <ac:spMkLst>
            <pc:docMk/>
            <pc:sldMk cId="1930741709" sldId="257"/>
            <ac:spMk id="52" creationId="{BF34C410-861C-4994-8E1C-4BCF58657C8E}"/>
          </ac:spMkLst>
        </pc:spChg>
        <pc:spChg chg="add del">
          <ac:chgData name="宝宝 一宁" userId="f4a5a0617528efd0" providerId="LiveId" clId="{F752A239-408B-4F83-8F77-AC3A63938130}" dt="2018-04-20T04:07:55.823" v="2255" actId="478"/>
          <ac:spMkLst>
            <pc:docMk/>
            <pc:sldMk cId="1930741709" sldId="257"/>
            <ac:spMk id="96" creationId="{9F26EB2C-5431-4324-A525-977AB560E062}"/>
          </ac:spMkLst>
        </pc:spChg>
        <pc:spChg chg="add del">
          <ac:chgData name="宝宝 一宁" userId="f4a5a0617528efd0" providerId="LiveId" clId="{F752A239-408B-4F83-8F77-AC3A63938130}" dt="2018-04-20T04:07:55.823" v="2255" actId="478"/>
          <ac:spMkLst>
            <pc:docMk/>
            <pc:sldMk cId="1930741709" sldId="257"/>
            <ac:spMk id="97" creationId="{553E7C31-E0CB-4CDA-8ED5-C0B655FCBE29}"/>
          </ac:spMkLst>
        </pc:spChg>
        <pc:spChg chg="add del">
          <ac:chgData name="宝宝 一宁" userId="f4a5a0617528efd0" providerId="LiveId" clId="{F752A239-408B-4F83-8F77-AC3A63938130}" dt="2018-04-20T04:07:55.823" v="2255" actId="478"/>
          <ac:spMkLst>
            <pc:docMk/>
            <pc:sldMk cId="1930741709" sldId="257"/>
            <ac:spMk id="98" creationId="{D868F3DC-0620-481F-8B3A-90C3EAC48457}"/>
          </ac:spMkLst>
        </pc:spChg>
        <pc:spChg chg="add del">
          <ac:chgData name="宝宝 一宁" userId="f4a5a0617528efd0" providerId="LiveId" clId="{F752A239-408B-4F83-8F77-AC3A63938130}" dt="2018-04-20T04:07:55.823" v="2255" actId="478"/>
          <ac:spMkLst>
            <pc:docMk/>
            <pc:sldMk cId="1930741709" sldId="257"/>
            <ac:spMk id="99" creationId="{8C27A9BD-31EC-49E2-BA0D-68F39EE06026}"/>
          </ac:spMkLst>
        </pc:spChg>
        <pc:spChg chg="add del">
          <ac:chgData name="宝宝 一宁" userId="f4a5a0617528efd0" providerId="LiveId" clId="{F752A239-408B-4F83-8F77-AC3A63938130}" dt="2018-04-20T04:07:55.823" v="2255" actId="478"/>
          <ac:spMkLst>
            <pc:docMk/>
            <pc:sldMk cId="1930741709" sldId="257"/>
            <ac:spMk id="100" creationId="{29E26BF6-79F1-4B81-999B-DB09657B6BF4}"/>
          </ac:spMkLst>
        </pc:spChg>
        <pc:spChg chg="del mod topLvl">
          <ac:chgData name="宝宝 一宁" userId="f4a5a0617528efd0" providerId="LiveId" clId="{F752A239-408B-4F83-8F77-AC3A63938130}" dt="2018-04-20T09:26:10.542" v="2500" actId="478"/>
          <ac:spMkLst>
            <pc:docMk/>
            <pc:sldMk cId="1930741709" sldId="257"/>
            <ac:spMk id="103" creationId="{D0313AB7-2969-4232-A3B4-E4D59F5BE82A}"/>
          </ac:spMkLst>
        </pc:spChg>
        <pc:spChg chg="mod topLvl">
          <ac:chgData name="宝宝 一宁" userId="f4a5a0617528efd0" providerId="LiveId" clId="{F752A239-408B-4F83-8F77-AC3A63938130}" dt="2018-04-20T09:26:10.542" v="2500" actId="478"/>
          <ac:spMkLst>
            <pc:docMk/>
            <pc:sldMk cId="1930741709" sldId="257"/>
            <ac:spMk id="104" creationId="{7CEF2A0E-7C45-46B5-8FFC-29D8CD3310B8}"/>
          </ac:spMkLst>
        </pc:spChg>
        <pc:spChg chg="add">
          <ac:chgData name="宝宝 一宁" userId="f4a5a0617528efd0" providerId="LiveId" clId="{F752A239-408B-4F83-8F77-AC3A63938130}" dt="2018-04-20T04:07:57.586" v="2257" actId="478"/>
          <ac:spMkLst>
            <pc:docMk/>
            <pc:sldMk cId="1930741709" sldId="257"/>
            <ac:spMk id="106" creationId="{23DAC484-69F1-43A2-A14C-EB546DA15E1B}"/>
          </ac:spMkLst>
        </pc:spChg>
        <pc:spChg chg="add">
          <ac:chgData name="宝宝 一宁" userId="f4a5a0617528efd0" providerId="LiveId" clId="{F752A239-408B-4F83-8F77-AC3A63938130}" dt="2018-04-20T04:07:57.586" v="2257" actId="478"/>
          <ac:spMkLst>
            <pc:docMk/>
            <pc:sldMk cId="1930741709" sldId="257"/>
            <ac:spMk id="107" creationId="{AA3A4F21-346A-4EBF-B6E1-CA9F5BEDBCAE}"/>
          </ac:spMkLst>
        </pc:spChg>
        <pc:spChg chg="mod">
          <ac:chgData name="宝宝 一宁" userId="f4a5a0617528efd0" providerId="LiveId" clId="{F752A239-408B-4F83-8F77-AC3A63938130}" dt="2018-04-20T04:09:44.964" v="2269" actId="208"/>
          <ac:spMkLst>
            <pc:docMk/>
            <pc:sldMk cId="1930741709" sldId="257"/>
            <ac:spMk id="109" creationId="{47A6B114-2FC6-4675-B075-2F07ECF4CD65}"/>
          </ac:spMkLst>
        </pc:spChg>
        <pc:spChg chg="mod">
          <ac:chgData name="宝宝 一宁" userId="f4a5a0617528efd0" providerId="LiveId" clId="{F752A239-408B-4F83-8F77-AC3A63938130}" dt="2018-04-20T04:10:39.585" v="2274" actId="2085"/>
          <ac:spMkLst>
            <pc:docMk/>
            <pc:sldMk cId="1930741709" sldId="257"/>
            <ac:spMk id="110" creationId="{983F261E-1A20-4E4D-8E4B-737BDCCAA780}"/>
          </ac:spMkLst>
        </pc:spChg>
        <pc:spChg chg="mod">
          <ac:chgData name="宝宝 一宁" userId="f4a5a0617528efd0" providerId="LiveId" clId="{F752A239-408B-4F83-8F77-AC3A63938130}" dt="2018-04-20T04:09:44.964" v="2269" actId="208"/>
          <ac:spMkLst>
            <pc:docMk/>
            <pc:sldMk cId="1930741709" sldId="257"/>
            <ac:spMk id="113" creationId="{314A9CC7-0E21-4CEC-9088-73D6876CA404}"/>
          </ac:spMkLst>
        </pc:spChg>
        <pc:spChg chg="mod">
          <ac:chgData name="宝宝 一宁" userId="f4a5a0617528efd0" providerId="LiveId" clId="{F752A239-408B-4F83-8F77-AC3A63938130}" dt="2018-04-20T04:10:21.222" v="2273" actId="2085"/>
          <ac:spMkLst>
            <pc:docMk/>
            <pc:sldMk cId="1930741709" sldId="257"/>
            <ac:spMk id="114" creationId="{EB9858BF-D831-4E7D-AED6-8AF34BFCF8B2}"/>
          </ac:spMkLst>
        </pc:spChg>
        <pc:spChg chg="mod">
          <ac:chgData name="宝宝 一宁" userId="f4a5a0617528efd0" providerId="LiveId" clId="{F752A239-408B-4F83-8F77-AC3A63938130}" dt="2018-04-20T04:09:44.964" v="2269" actId="208"/>
          <ac:spMkLst>
            <pc:docMk/>
            <pc:sldMk cId="1930741709" sldId="257"/>
            <ac:spMk id="117" creationId="{D67E68F1-BC23-4EF8-B8AB-B0B14C59EB1D}"/>
          </ac:spMkLst>
        </pc:spChg>
        <pc:spChg chg="mod">
          <ac:chgData name="宝宝 一宁" userId="f4a5a0617528efd0" providerId="LiveId" clId="{F752A239-408B-4F83-8F77-AC3A63938130}" dt="2018-04-20T04:10:43.543" v="2275" actId="2085"/>
          <ac:spMkLst>
            <pc:docMk/>
            <pc:sldMk cId="1930741709" sldId="257"/>
            <ac:spMk id="118" creationId="{C834CA02-EF9D-4AB8-AA4B-4E8F64773A24}"/>
          </ac:spMkLst>
        </pc:spChg>
        <pc:spChg chg="del mod topLvl">
          <ac:chgData name="宝宝 一宁" userId="f4a5a0617528efd0" providerId="LiveId" clId="{F752A239-408B-4F83-8F77-AC3A63938130}" dt="2018-04-20T09:26:05.411" v="2499" actId="478"/>
          <ac:spMkLst>
            <pc:docMk/>
            <pc:sldMk cId="1930741709" sldId="257"/>
            <ac:spMk id="121" creationId="{19B97284-52B1-4696-981A-3CB7B2722105}"/>
          </ac:spMkLst>
        </pc:spChg>
        <pc:spChg chg="mod topLvl">
          <ac:chgData name="宝宝 一宁" userId="f4a5a0617528efd0" providerId="LiveId" clId="{F752A239-408B-4F83-8F77-AC3A63938130}" dt="2018-04-20T09:26:05.411" v="2499" actId="478"/>
          <ac:spMkLst>
            <pc:docMk/>
            <pc:sldMk cId="1930741709" sldId="257"/>
            <ac:spMk id="122" creationId="{232F3A1D-8B44-43EC-9B8B-E85EFF654AB6}"/>
          </ac:spMkLst>
        </pc:spChg>
        <pc:spChg chg="mod">
          <ac:chgData name="宝宝 一宁" userId="f4a5a0617528efd0" providerId="LiveId" clId="{F752A239-408B-4F83-8F77-AC3A63938130}" dt="2018-04-20T04:11:36.354" v="2284" actId="208"/>
          <ac:spMkLst>
            <pc:docMk/>
            <pc:sldMk cId="1930741709" sldId="257"/>
            <ac:spMk id="126" creationId="{6EB01B97-44A4-4D42-9390-0AEDBF35B00F}"/>
          </ac:spMkLst>
        </pc:spChg>
        <pc:spChg chg="mod">
          <ac:chgData name="宝宝 一宁" userId="f4a5a0617528efd0" providerId="LiveId" clId="{F752A239-408B-4F83-8F77-AC3A63938130}" dt="2018-04-20T04:11:08.391" v="2278" actId="207"/>
          <ac:spMkLst>
            <pc:docMk/>
            <pc:sldMk cId="1930741709" sldId="257"/>
            <ac:spMk id="127" creationId="{553950B0-398D-4CC1-990D-5B89A8B9D072}"/>
          </ac:spMkLst>
        </pc:spChg>
        <pc:spChg chg="mod">
          <ac:chgData name="宝宝 一宁" userId="f4a5a0617528efd0" providerId="LiveId" clId="{F752A239-408B-4F83-8F77-AC3A63938130}" dt="2018-04-20T04:12:05.016" v="2290" actId="208"/>
          <ac:spMkLst>
            <pc:docMk/>
            <pc:sldMk cId="1930741709" sldId="257"/>
            <ac:spMk id="129" creationId="{A27E92DD-AC8D-4B30-960C-34288830D89A}"/>
          </ac:spMkLst>
        </pc:spChg>
        <pc:spChg chg="mod">
          <ac:chgData name="宝宝 一宁" userId="f4a5a0617528efd0" providerId="LiveId" clId="{F752A239-408B-4F83-8F77-AC3A63938130}" dt="2018-04-20T04:09:44.964" v="2269" actId="208"/>
          <ac:spMkLst>
            <pc:docMk/>
            <pc:sldMk cId="1930741709" sldId="257"/>
            <ac:spMk id="132" creationId="{E8A985AE-BB44-469A-9357-547586BB8CA0}"/>
          </ac:spMkLst>
        </pc:spChg>
        <pc:spChg chg="mod">
          <ac:chgData name="宝宝 一宁" userId="f4a5a0617528efd0" providerId="LiveId" clId="{F752A239-408B-4F83-8F77-AC3A63938130}" dt="2018-04-20T04:10:55.989" v="2277" actId="2085"/>
          <ac:spMkLst>
            <pc:docMk/>
            <pc:sldMk cId="1930741709" sldId="257"/>
            <ac:spMk id="133" creationId="{C359EC52-41B2-4463-AE2F-ECAF517CD9FC}"/>
          </ac:spMkLst>
        </pc:spChg>
        <pc:spChg chg="mod">
          <ac:chgData name="宝宝 一宁" userId="f4a5a0617528efd0" providerId="LiveId" clId="{F752A239-408B-4F83-8F77-AC3A63938130}" dt="2018-04-20T04:09:44.964" v="2269" actId="208"/>
          <ac:spMkLst>
            <pc:docMk/>
            <pc:sldMk cId="1930741709" sldId="257"/>
            <ac:spMk id="135" creationId="{0465B0C0-F22B-4794-8D1B-8846BA386F21}"/>
          </ac:spMkLst>
        </pc:spChg>
        <pc:spChg chg="mod">
          <ac:chgData name="宝宝 一宁" userId="f4a5a0617528efd0" providerId="LiveId" clId="{F752A239-408B-4F83-8F77-AC3A63938130}" dt="2018-04-20T04:10:51.321" v="2276" actId="2085"/>
          <ac:spMkLst>
            <pc:docMk/>
            <pc:sldMk cId="1930741709" sldId="257"/>
            <ac:spMk id="136" creationId="{6646BF67-788B-47CD-91B8-105163D306F5}"/>
          </ac:spMkLst>
        </pc:spChg>
        <pc:spChg chg="mod">
          <ac:chgData name="宝宝 一宁" userId="f4a5a0617528efd0" providerId="LiveId" clId="{F752A239-408B-4F83-8F77-AC3A63938130}" dt="2018-04-20T04:12:11.099" v="2292" actId="207"/>
          <ac:spMkLst>
            <pc:docMk/>
            <pc:sldMk cId="1930741709" sldId="257"/>
            <ac:spMk id="140" creationId="{3D07349C-0407-4DD0-9D39-B2FCD915528C}"/>
          </ac:spMkLst>
        </pc:spChg>
        <pc:spChg chg="mod">
          <ac:chgData name="宝宝 一宁" userId="f4a5a0617528efd0" providerId="LiveId" clId="{F752A239-408B-4F83-8F77-AC3A63938130}" dt="2018-04-20T04:11:56.870" v="2288" actId="207"/>
          <ac:spMkLst>
            <pc:docMk/>
            <pc:sldMk cId="1930741709" sldId="257"/>
            <ac:spMk id="143" creationId="{5F182D30-21B3-42C0-BDF0-4C37CFF37EB8}"/>
          </ac:spMkLst>
        </pc:spChg>
        <pc:spChg chg="mod">
          <ac:chgData name="宝宝 一宁" userId="f4a5a0617528efd0" providerId="LiveId" clId="{F752A239-408B-4F83-8F77-AC3A63938130}" dt="2018-04-20T04:11:49.320" v="2286" actId="207"/>
          <ac:spMkLst>
            <pc:docMk/>
            <pc:sldMk cId="1930741709" sldId="257"/>
            <ac:spMk id="147" creationId="{98D1E3CD-1CF3-431A-9335-B9EE17174E70}"/>
          </ac:spMkLst>
        </pc:spChg>
        <pc:spChg chg="add">
          <ac:chgData name="宝宝 一宁" userId="f4a5a0617528efd0" providerId="LiveId" clId="{F752A239-408B-4F83-8F77-AC3A63938130}" dt="2018-04-20T04:07:57.586" v="2257" actId="478"/>
          <ac:spMkLst>
            <pc:docMk/>
            <pc:sldMk cId="1930741709" sldId="257"/>
            <ac:spMk id="151" creationId="{B66E6CC1-2A19-40A6-AE86-0A6A198394D7}"/>
          </ac:spMkLst>
        </pc:spChg>
        <pc:spChg chg="add">
          <ac:chgData name="宝宝 一宁" userId="f4a5a0617528efd0" providerId="LiveId" clId="{F752A239-408B-4F83-8F77-AC3A63938130}" dt="2018-04-20T04:07:57.586" v="2257" actId="478"/>
          <ac:spMkLst>
            <pc:docMk/>
            <pc:sldMk cId="1930741709" sldId="257"/>
            <ac:spMk id="152" creationId="{55477FA8-93ED-4FA5-A84B-F7BF01666FD2}"/>
          </ac:spMkLst>
        </pc:spChg>
        <pc:spChg chg="add">
          <ac:chgData name="宝宝 一宁" userId="f4a5a0617528efd0" providerId="LiveId" clId="{F752A239-408B-4F83-8F77-AC3A63938130}" dt="2018-04-20T04:07:57.586" v="2257" actId="478"/>
          <ac:spMkLst>
            <pc:docMk/>
            <pc:sldMk cId="1930741709" sldId="257"/>
            <ac:spMk id="153" creationId="{E3B83983-6C3D-4329-BE75-A1EF558E7802}"/>
          </ac:spMkLst>
        </pc:spChg>
        <pc:spChg chg="add mod ord">
          <ac:chgData name="宝宝 一宁" userId="f4a5a0617528efd0" providerId="LiveId" clId="{F752A239-408B-4F83-8F77-AC3A63938130}" dt="2018-04-20T04:55:42.341" v="2480" actId="207"/>
          <ac:spMkLst>
            <pc:docMk/>
            <pc:sldMk cId="1930741709" sldId="257"/>
            <ac:spMk id="154" creationId="{23DF8080-B4DD-4878-8C4B-2A3733F0B08C}"/>
          </ac:spMkLst>
        </pc:spChg>
        <pc:spChg chg="add">
          <ac:chgData name="宝宝 一宁" userId="f4a5a0617528efd0" providerId="LiveId" clId="{F752A239-408B-4F83-8F77-AC3A63938130}" dt="2018-04-20T04:07:57.586" v="2257" actId="478"/>
          <ac:spMkLst>
            <pc:docMk/>
            <pc:sldMk cId="1930741709" sldId="257"/>
            <ac:spMk id="155" creationId="{C938B041-0D41-46B3-A9E2-C58857D0380A}"/>
          </ac:spMkLst>
        </pc:spChg>
        <pc:grpChg chg="add del">
          <ac:chgData name="宝宝 一宁" userId="f4a5a0617528efd0" providerId="LiveId" clId="{F752A239-408B-4F83-8F77-AC3A63938130}" dt="2018-04-20T03:37:21.961" v="1821" actId="478"/>
          <ac:grpSpMkLst>
            <pc:docMk/>
            <pc:sldMk cId="1930741709" sldId="257"/>
            <ac:grpSpMk id="4" creationId="{8E648104-623B-4BF4-AF75-C6A76E3F800E}"/>
          </ac:grpSpMkLst>
        </pc:grpChg>
        <pc:grpChg chg="add del">
          <ac:chgData name="宝宝 一宁" userId="f4a5a0617528efd0" providerId="LiveId" clId="{F752A239-408B-4F83-8F77-AC3A63938130}" dt="2018-04-20T04:07:56.926" v="2256" actId="478"/>
          <ac:grpSpMkLst>
            <pc:docMk/>
            <pc:sldMk cId="1930741709" sldId="257"/>
            <ac:grpSpMk id="8" creationId="{6EA0FC64-E134-4E64-BE36-025B7FA29EA4}"/>
          </ac:grpSpMkLst>
        </pc:grpChg>
        <pc:grpChg chg="add del">
          <ac:chgData name="宝宝 一宁" userId="f4a5a0617528efd0" providerId="LiveId" clId="{F752A239-408B-4F83-8F77-AC3A63938130}" dt="2018-04-20T04:07:56.926" v="2256" actId="478"/>
          <ac:grpSpMkLst>
            <pc:docMk/>
            <pc:sldMk cId="1930741709" sldId="257"/>
            <ac:grpSpMk id="12" creationId="{4B767757-FE84-42F6-A74D-7D9C2D7BE03D}"/>
          </ac:grpSpMkLst>
        </pc:grpChg>
        <pc:grpChg chg="add del">
          <ac:chgData name="宝宝 一宁" userId="f4a5a0617528efd0" providerId="LiveId" clId="{F752A239-408B-4F83-8F77-AC3A63938130}" dt="2018-04-20T04:07:56.926" v="2256" actId="478"/>
          <ac:grpSpMkLst>
            <pc:docMk/>
            <pc:sldMk cId="1930741709" sldId="257"/>
            <ac:grpSpMk id="15" creationId="{93FDB3CD-52F0-4A22-8992-D3EAF2F301A0}"/>
          </ac:grpSpMkLst>
        </pc:grpChg>
        <pc:grpChg chg="add del">
          <ac:chgData name="宝宝 一宁" userId="f4a5a0617528efd0" providerId="LiveId" clId="{F752A239-408B-4F83-8F77-AC3A63938130}" dt="2018-04-20T04:07:56.926" v="2256" actId="478"/>
          <ac:grpSpMkLst>
            <pc:docMk/>
            <pc:sldMk cId="1930741709" sldId="257"/>
            <ac:grpSpMk id="20" creationId="{8C3ED977-F30C-4036-947E-646DB8CEE69A}"/>
          </ac:grpSpMkLst>
        </pc:grpChg>
        <pc:grpChg chg="add del">
          <ac:chgData name="宝宝 一宁" userId="f4a5a0617528efd0" providerId="LiveId" clId="{F752A239-408B-4F83-8F77-AC3A63938130}" dt="2018-04-20T04:07:56.926" v="2256" actId="478"/>
          <ac:grpSpMkLst>
            <pc:docMk/>
            <pc:sldMk cId="1930741709" sldId="257"/>
            <ac:grpSpMk id="24" creationId="{CAFB485E-03D7-4276-9760-C3010CA19063}"/>
          </ac:grpSpMkLst>
        </pc:grpChg>
        <pc:grpChg chg="add del">
          <ac:chgData name="宝宝 一宁" userId="f4a5a0617528efd0" providerId="LiveId" clId="{F752A239-408B-4F83-8F77-AC3A63938130}" dt="2018-04-20T04:07:56.926" v="2256" actId="478"/>
          <ac:grpSpMkLst>
            <pc:docMk/>
            <pc:sldMk cId="1930741709" sldId="257"/>
            <ac:grpSpMk id="28" creationId="{32CAEFB2-E65A-4375-849D-AF1CE16119CA}"/>
          </ac:grpSpMkLst>
        </pc:grpChg>
        <pc:grpChg chg="add del">
          <ac:chgData name="宝宝 一宁" userId="f4a5a0617528efd0" providerId="LiveId" clId="{F752A239-408B-4F83-8F77-AC3A63938130}" dt="2018-04-20T04:07:56.926" v="2256" actId="478"/>
          <ac:grpSpMkLst>
            <pc:docMk/>
            <pc:sldMk cId="1930741709" sldId="257"/>
            <ac:grpSpMk id="31" creationId="{B7FFA763-9231-497B-8B52-AAF15DD65E89}"/>
          </ac:grpSpMkLst>
        </pc:grpChg>
        <pc:grpChg chg="add del">
          <ac:chgData name="宝宝 一宁" userId="f4a5a0617528efd0" providerId="LiveId" clId="{F752A239-408B-4F83-8F77-AC3A63938130}" dt="2018-04-20T03:22:35.875" v="1759" actId="478"/>
          <ac:grpSpMkLst>
            <pc:docMk/>
            <pc:sldMk cId="1930741709" sldId="257"/>
            <ac:grpSpMk id="38" creationId="{FD6ED686-375E-4BAC-A09B-9FCB2815019A}"/>
          </ac:grpSpMkLst>
        </pc:grpChg>
        <pc:grpChg chg="add del mod">
          <ac:chgData name="宝宝 一宁" userId="f4a5a0617528efd0" providerId="LiveId" clId="{F752A239-408B-4F83-8F77-AC3A63938130}" dt="2018-04-20T04:07:56.926" v="2256" actId="478"/>
          <ac:grpSpMkLst>
            <pc:docMk/>
            <pc:sldMk cId="1930741709" sldId="257"/>
            <ac:grpSpMk id="42" creationId="{CF0DAFD4-4480-403C-9358-8F49ED2D3A92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47" creationId="{7BFADCFE-AA47-4367-980B-F57E1B1B9843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53" creationId="{669F1F88-656F-46B2-9496-EB0CC29D986F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57" creationId="{A953BDD7-F46E-4867-82FD-2D949ECCE937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61" creationId="{C098A63F-9994-4AED-BD80-56370C3A9F8B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65" creationId="{F28A79CF-AC8C-4A35-9340-0A5669FA47EC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70" creationId="{986DD13A-BB83-4180-9D30-A4C99C6FF85E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73" creationId="{A81A43FC-697E-41E7-A085-3054D092F343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76" creationId="{88C86E7A-D20C-4A04-A7CF-3DF90586CA44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79" creationId="{562DFA11-577D-4705-83D3-1D4ADC200CCF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84" creationId="{6AD98DD3-FE0E-4266-A558-0A255AF7A9E2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87" creationId="{07014F13-203E-45A3-8DCC-3B4489801561}"/>
          </ac:grpSpMkLst>
        </pc:grpChg>
        <pc:grpChg chg="add del">
          <ac:chgData name="宝宝 一宁" userId="f4a5a0617528efd0" providerId="LiveId" clId="{F752A239-408B-4F83-8F77-AC3A63938130}" dt="2018-04-20T04:07:55.823" v="2255" actId="478"/>
          <ac:grpSpMkLst>
            <pc:docMk/>
            <pc:sldMk cId="1930741709" sldId="257"/>
            <ac:grpSpMk id="91" creationId="{F8D56D60-F159-4309-9151-12CC29ED3658}"/>
          </ac:grpSpMkLst>
        </pc:grpChg>
        <pc:grpChg chg="add del mod">
          <ac:chgData name="宝宝 一宁" userId="f4a5a0617528efd0" providerId="LiveId" clId="{F752A239-408B-4F83-8F77-AC3A63938130}" dt="2018-04-20T09:26:10.542" v="2500" actId="478"/>
          <ac:grpSpMkLst>
            <pc:docMk/>
            <pc:sldMk cId="1930741709" sldId="257"/>
            <ac:grpSpMk id="102" creationId="{B8E3F701-9709-4DAA-941B-1A01EAB8D89A}"/>
          </ac:grpSpMkLst>
        </pc:grpChg>
        <pc:grpChg chg="add mod">
          <ac:chgData name="宝宝 一宁" userId="f4a5a0617528efd0" providerId="LiveId" clId="{F752A239-408B-4F83-8F77-AC3A63938130}" dt="2018-04-20T04:09:52.164" v="2270" actId="207"/>
          <ac:grpSpMkLst>
            <pc:docMk/>
            <pc:sldMk cId="1930741709" sldId="257"/>
            <ac:grpSpMk id="108" creationId="{7D25A0A0-15BC-47C9-937C-6F188A5DE1A5}"/>
          </ac:grpSpMkLst>
        </pc:grpChg>
        <pc:grpChg chg="add mod">
          <ac:chgData name="宝宝 一宁" userId="f4a5a0617528efd0" providerId="LiveId" clId="{F752A239-408B-4F83-8F77-AC3A63938130}" dt="2018-04-20T04:09:52.164" v="2270" actId="207"/>
          <ac:grpSpMkLst>
            <pc:docMk/>
            <pc:sldMk cId="1930741709" sldId="257"/>
            <ac:grpSpMk id="112" creationId="{F6145059-418F-4985-88A6-820651E65F38}"/>
          </ac:grpSpMkLst>
        </pc:grpChg>
        <pc:grpChg chg="add mod">
          <ac:chgData name="宝宝 一宁" userId="f4a5a0617528efd0" providerId="LiveId" clId="{F752A239-408B-4F83-8F77-AC3A63938130}" dt="2018-04-20T04:09:52.164" v="2270" actId="207"/>
          <ac:grpSpMkLst>
            <pc:docMk/>
            <pc:sldMk cId="1930741709" sldId="257"/>
            <ac:grpSpMk id="116" creationId="{6AFAC5F2-8805-4B75-B4A9-82C646298C32}"/>
          </ac:grpSpMkLst>
        </pc:grpChg>
        <pc:grpChg chg="add del mod">
          <ac:chgData name="宝宝 一宁" userId="f4a5a0617528efd0" providerId="LiveId" clId="{F752A239-408B-4F83-8F77-AC3A63938130}" dt="2018-04-20T09:26:05.411" v="2499" actId="478"/>
          <ac:grpSpMkLst>
            <pc:docMk/>
            <pc:sldMk cId="1930741709" sldId="257"/>
            <ac:grpSpMk id="120" creationId="{C5B3B6E3-ABFF-4EC4-986A-3FB1E489BD70}"/>
          </ac:grpSpMkLst>
        </pc:grpChg>
        <pc:grpChg chg="add">
          <ac:chgData name="宝宝 一宁" userId="f4a5a0617528efd0" providerId="LiveId" clId="{F752A239-408B-4F83-8F77-AC3A63938130}" dt="2018-04-20T04:07:57.586" v="2257" actId="478"/>
          <ac:grpSpMkLst>
            <pc:docMk/>
            <pc:sldMk cId="1930741709" sldId="257"/>
            <ac:grpSpMk id="125" creationId="{60CCDD1A-055B-420C-9B0A-7233EE671F0F}"/>
          </ac:grpSpMkLst>
        </pc:grpChg>
        <pc:grpChg chg="add">
          <ac:chgData name="宝宝 一宁" userId="f4a5a0617528efd0" providerId="LiveId" clId="{F752A239-408B-4F83-8F77-AC3A63938130}" dt="2018-04-20T04:07:57.586" v="2257" actId="478"/>
          <ac:grpSpMkLst>
            <pc:docMk/>
            <pc:sldMk cId="1930741709" sldId="257"/>
            <ac:grpSpMk id="128" creationId="{4633B99E-CED9-4E2A-8483-A751C734F6A0}"/>
          </ac:grpSpMkLst>
        </pc:grpChg>
        <pc:grpChg chg="add mod">
          <ac:chgData name="宝宝 一宁" userId="f4a5a0617528efd0" providerId="LiveId" clId="{F752A239-408B-4F83-8F77-AC3A63938130}" dt="2018-04-20T04:09:52.164" v="2270" actId="207"/>
          <ac:grpSpMkLst>
            <pc:docMk/>
            <pc:sldMk cId="1930741709" sldId="257"/>
            <ac:grpSpMk id="131" creationId="{5DC15DDD-6425-4384-9B5C-5F7429421431}"/>
          </ac:grpSpMkLst>
        </pc:grpChg>
        <pc:grpChg chg="add mod">
          <ac:chgData name="宝宝 一宁" userId="f4a5a0617528efd0" providerId="LiveId" clId="{F752A239-408B-4F83-8F77-AC3A63938130}" dt="2018-04-20T04:09:52.164" v="2270" actId="207"/>
          <ac:grpSpMkLst>
            <pc:docMk/>
            <pc:sldMk cId="1930741709" sldId="257"/>
            <ac:grpSpMk id="134" creationId="{4F72FB9C-8B5E-4894-ABBC-86DC7723142B}"/>
          </ac:grpSpMkLst>
        </pc:grpChg>
        <pc:grpChg chg="add">
          <ac:chgData name="宝宝 一宁" userId="f4a5a0617528efd0" providerId="LiveId" clId="{F752A239-408B-4F83-8F77-AC3A63938130}" dt="2018-04-20T04:07:57.586" v="2257" actId="478"/>
          <ac:grpSpMkLst>
            <pc:docMk/>
            <pc:sldMk cId="1930741709" sldId="257"/>
            <ac:grpSpMk id="139" creationId="{A93D3684-E2BD-402E-8A9B-25ECFC9E6E51}"/>
          </ac:grpSpMkLst>
        </pc:grpChg>
        <pc:grpChg chg="add">
          <ac:chgData name="宝宝 一宁" userId="f4a5a0617528efd0" providerId="LiveId" clId="{F752A239-408B-4F83-8F77-AC3A63938130}" dt="2018-04-20T04:07:57.586" v="2257" actId="478"/>
          <ac:grpSpMkLst>
            <pc:docMk/>
            <pc:sldMk cId="1930741709" sldId="257"/>
            <ac:grpSpMk id="142" creationId="{2BD2EF6D-6C98-4C9A-89C3-1D8201ADB4DC}"/>
          </ac:grpSpMkLst>
        </pc:grpChg>
        <pc:grpChg chg="add">
          <ac:chgData name="宝宝 一宁" userId="f4a5a0617528efd0" providerId="LiveId" clId="{F752A239-408B-4F83-8F77-AC3A63938130}" dt="2018-04-20T04:07:57.586" v="2257" actId="478"/>
          <ac:grpSpMkLst>
            <pc:docMk/>
            <pc:sldMk cId="1930741709" sldId="257"/>
            <ac:grpSpMk id="146" creationId="{61D30BED-7D2B-44ED-B06B-0DFD16F37348}"/>
          </ac:grpSpMkLst>
        </pc:grpChg>
        <pc:cxnChg chg="add del">
          <ac:chgData name="宝宝 一宁" userId="f4a5a0617528efd0" providerId="LiveId" clId="{F752A239-408B-4F83-8F77-AC3A63938130}" dt="2018-04-20T03:37:21.961" v="1821" actId="478"/>
          <ac:cxnSpMkLst>
            <pc:docMk/>
            <pc:sldMk cId="1930741709" sldId="257"/>
            <ac:cxnSpMk id="7" creationId="{7AA7DFC1-756A-4365-8698-84169CB5787B}"/>
          </ac:cxnSpMkLst>
        </pc:cxnChg>
        <pc:cxnChg chg="add del">
          <ac:chgData name="宝宝 一宁" userId="f4a5a0617528efd0" providerId="LiveId" clId="{F752A239-408B-4F83-8F77-AC3A63938130}" dt="2018-04-20T04:07:56.926" v="2256" actId="478"/>
          <ac:cxnSpMkLst>
            <pc:docMk/>
            <pc:sldMk cId="1930741709" sldId="257"/>
            <ac:cxnSpMk id="11" creationId="{E2728DD7-4DE6-4B6D-8852-D2D5A0511C81}"/>
          </ac:cxnSpMkLst>
        </pc:cxnChg>
        <pc:cxnChg chg="add del">
          <ac:chgData name="宝宝 一宁" userId="f4a5a0617528efd0" providerId="LiveId" clId="{F752A239-408B-4F83-8F77-AC3A63938130}" dt="2018-04-20T04:07:56.926" v="2256" actId="478"/>
          <ac:cxnSpMkLst>
            <pc:docMk/>
            <pc:sldMk cId="1930741709" sldId="257"/>
            <ac:cxnSpMk id="18" creationId="{74216A05-3A00-42B3-B3F8-73DA13B14C96}"/>
          </ac:cxnSpMkLst>
        </pc:cxnChg>
        <pc:cxnChg chg="add del">
          <ac:chgData name="宝宝 一宁" userId="f4a5a0617528efd0" providerId="LiveId" clId="{F752A239-408B-4F83-8F77-AC3A63938130}" dt="2018-04-20T04:07:56.926" v="2256" actId="478"/>
          <ac:cxnSpMkLst>
            <pc:docMk/>
            <pc:sldMk cId="1930741709" sldId="257"/>
            <ac:cxnSpMk id="23" creationId="{3106661F-445B-4F92-AF1E-DF6E14C2CEF9}"/>
          </ac:cxnSpMkLst>
        </pc:cxnChg>
        <pc:cxnChg chg="add del">
          <ac:chgData name="宝宝 一宁" userId="f4a5a0617528efd0" providerId="LiveId" clId="{F752A239-408B-4F83-8F77-AC3A63938130}" dt="2018-04-20T04:07:56.926" v="2256" actId="478"/>
          <ac:cxnSpMkLst>
            <pc:docMk/>
            <pc:sldMk cId="1930741709" sldId="257"/>
            <ac:cxnSpMk id="27" creationId="{19B3766D-F485-4104-9ADB-033D8A851FDF}"/>
          </ac:cxnSpMkLst>
        </pc:cxnChg>
        <pc:cxnChg chg="add del">
          <ac:chgData name="宝宝 一宁" userId="f4a5a0617528efd0" providerId="LiveId" clId="{F752A239-408B-4F83-8F77-AC3A63938130}" dt="2018-04-20T04:07:56.926" v="2256" actId="478"/>
          <ac:cxnSpMkLst>
            <pc:docMk/>
            <pc:sldMk cId="1930741709" sldId="257"/>
            <ac:cxnSpMk id="34" creationId="{DADCAABA-1312-41B8-AFB7-E8002B9B72A1}"/>
          </ac:cxnSpMkLst>
        </pc:cxnChg>
        <pc:cxnChg chg="add del">
          <ac:chgData name="宝宝 一宁" userId="f4a5a0617528efd0" providerId="LiveId" clId="{F752A239-408B-4F83-8F77-AC3A63938130}" dt="2018-04-20T04:07:56.926" v="2256" actId="478"/>
          <ac:cxnSpMkLst>
            <pc:docMk/>
            <pc:sldMk cId="1930741709" sldId="257"/>
            <ac:cxnSpMk id="36" creationId="{417216A3-D208-41DC-9E75-83672D7FF575}"/>
          </ac:cxnSpMkLst>
        </pc:cxnChg>
        <pc:cxnChg chg="add del">
          <ac:chgData name="宝宝 一宁" userId="f4a5a0617528efd0" providerId="LiveId" clId="{F752A239-408B-4F83-8F77-AC3A63938130}" dt="2018-04-20T03:22:35.875" v="1759" actId="478"/>
          <ac:cxnSpMkLst>
            <pc:docMk/>
            <pc:sldMk cId="1930741709" sldId="257"/>
            <ac:cxnSpMk id="41" creationId="{61BB0A83-399F-49BD-AF5E-1554FE8D9D94}"/>
          </ac:cxnSpMkLst>
        </pc:cxnChg>
        <pc:cxnChg chg="add del mod">
          <ac:chgData name="宝宝 一宁" userId="f4a5a0617528efd0" providerId="LiveId" clId="{F752A239-408B-4F83-8F77-AC3A63938130}" dt="2018-04-20T04:07:56.926" v="2256" actId="478"/>
          <ac:cxnSpMkLst>
            <pc:docMk/>
            <pc:sldMk cId="1930741709" sldId="257"/>
            <ac:cxnSpMk id="45" creationId="{BB0A400E-4B21-412B-8FEC-C62B152BE32E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46" creationId="{A60D26D1-568E-4578-A94E-4B7082DCFDC1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50" creationId="{A8A7CC83-F804-42A2-828E-AF56AC112ECB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56" creationId="{F6CC4703-2EF9-4DAB-BBC8-057A903413D8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60" creationId="{7B4B2E6A-FD8D-42D2-AF87-711B62453D85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64" creationId="{ABAEDFDE-847B-4F73-9A33-003B34806B8E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68" creationId="{80B351D2-A64A-4A8F-89D7-15FF039FFA98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69" creationId="{290BDD79-70B6-4CDF-B7FE-7EA0A8BEB5A9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82" creationId="{2DF37ED9-FA31-44E0-B0A7-11B9A273F6C0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83" creationId="{0B475FDD-C8EB-4884-BCAC-40A42E3F9A40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90" creationId="{43964212-B28B-4ECC-B2D4-104F4D769815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94" creationId="{2D7CA043-6B6D-4FCE-8DBB-AAE521271D38}"/>
          </ac:cxnSpMkLst>
        </pc:cxnChg>
        <pc:cxnChg chg="add del">
          <ac:chgData name="宝宝 一宁" userId="f4a5a0617528efd0" providerId="LiveId" clId="{F752A239-408B-4F83-8F77-AC3A63938130}" dt="2018-04-20T04:07:55.823" v="2255" actId="478"/>
          <ac:cxnSpMkLst>
            <pc:docMk/>
            <pc:sldMk cId="1930741709" sldId="257"/>
            <ac:cxnSpMk id="95" creationId="{A19A07F0-58AD-44D2-A8E2-EAEE69DF7A86}"/>
          </ac:cxnSpMkLst>
        </pc:cxnChg>
        <pc:cxnChg chg="add mod">
          <ac:chgData name="宝宝 一宁" userId="f4a5a0617528efd0" providerId="LiveId" clId="{F752A239-408B-4F83-8F77-AC3A63938130}" dt="2018-04-20T04:09:26.183" v="2268" actId="1582"/>
          <ac:cxnSpMkLst>
            <pc:docMk/>
            <pc:sldMk cId="1930741709" sldId="257"/>
            <ac:cxnSpMk id="101" creationId="{CF96F7A0-1E1B-445E-B47D-F698FA53EA16}"/>
          </ac:cxnSpMkLst>
        </pc:cxnChg>
        <pc:cxnChg chg="add mod">
          <ac:chgData name="宝宝 一宁" userId="f4a5a0617528efd0" providerId="LiveId" clId="{F752A239-408B-4F83-8F77-AC3A63938130}" dt="2018-04-20T04:09:12.582" v="2266" actId="1582"/>
          <ac:cxnSpMkLst>
            <pc:docMk/>
            <pc:sldMk cId="1930741709" sldId="257"/>
            <ac:cxnSpMk id="105" creationId="{4B140B08-F77C-44C1-88F8-71223BEC68AA}"/>
          </ac:cxnSpMkLst>
        </pc:cxnChg>
        <pc:cxnChg chg="add mod">
          <ac:chgData name="宝宝 一宁" userId="f4a5a0617528efd0" providerId="LiveId" clId="{F752A239-408B-4F83-8F77-AC3A63938130}" dt="2018-04-20T04:09:12.582" v="2266" actId="1582"/>
          <ac:cxnSpMkLst>
            <pc:docMk/>
            <pc:sldMk cId="1930741709" sldId="257"/>
            <ac:cxnSpMk id="111" creationId="{5B79F9A3-A947-4C22-8FE6-6E9BD5BE503D}"/>
          </ac:cxnSpMkLst>
        </pc:cxnChg>
        <pc:cxnChg chg="add mod">
          <ac:chgData name="宝宝 一宁" userId="f4a5a0617528efd0" providerId="LiveId" clId="{F752A239-408B-4F83-8F77-AC3A63938130}" dt="2018-04-20T04:09:12.582" v="2266" actId="1582"/>
          <ac:cxnSpMkLst>
            <pc:docMk/>
            <pc:sldMk cId="1930741709" sldId="257"/>
            <ac:cxnSpMk id="115" creationId="{C429F9D5-AFD5-4382-BD02-6C632529DBCD}"/>
          </ac:cxnSpMkLst>
        </pc:cxnChg>
        <pc:cxnChg chg="add mod">
          <ac:chgData name="宝宝 一宁" userId="f4a5a0617528efd0" providerId="LiveId" clId="{F752A239-408B-4F83-8F77-AC3A63938130}" dt="2018-04-20T04:09:05.345" v="2265" actId="1582"/>
          <ac:cxnSpMkLst>
            <pc:docMk/>
            <pc:sldMk cId="1930741709" sldId="257"/>
            <ac:cxnSpMk id="119" creationId="{D3D5988C-2FFF-4AE1-A0F6-1BAA633ED630}"/>
          </ac:cxnSpMkLst>
        </pc:cxnChg>
        <pc:cxnChg chg="add mod">
          <ac:chgData name="宝宝 一宁" userId="f4a5a0617528efd0" providerId="LiveId" clId="{F752A239-408B-4F83-8F77-AC3A63938130}" dt="2018-04-20T04:09:05.345" v="2265" actId="1582"/>
          <ac:cxnSpMkLst>
            <pc:docMk/>
            <pc:sldMk cId="1930741709" sldId="257"/>
            <ac:cxnSpMk id="123" creationId="{665B5F30-5A49-4544-B05A-C321CCF3E961}"/>
          </ac:cxnSpMkLst>
        </pc:cxnChg>
        <pc:cxnChg chg="add mod">
          <ac:chgData name="宝宝 一宁" userId="f4a5a0617528efd0" providerId="LiveId" clId="{F752A239-408B-4F83-8F77-AC3A63938130}" dt="2018-04-20T04:09:05.345" v="2265" actId="1582"/>
          <ac:cxnSpMkLst>
            <pc:docMk/>
            <pc:sldMk cId="1930741709" sldId="257"/>
            <ac:cxnSpMk id="124" creationId="{F1ADA380-8559-4791-9F59-AF2D7A6527D9}"/>
          </ac:cxnSpMkLst>
        </pc:cxnChg>
        <pc:cxnChg chg="add mod">
          <ac:chgData name="宝宝 一宁" userId="f4a5a0617528efd0" providerId="LiveId" clId="{F752A239-408B-4F83-8F77-AC3A63938130}" dt="2018-04-20T04:09:05.345" v="2265" actId="1582"/>
          <ac:cxnSpMkLst>
            <pc:docMk/>
            <pc:sldMk cId="1930741709" sldId="257"/>
            <ac:cxnSpMk id="137" creationId="{0FCB8B44-1969-41B6-9383-0CB2EA4295F2}"/>
          </ac:cxnSpMkLst>
        </pc:cxnChg>
        <pc:cxnChg chg="add mod">
          <ac:chgData name="宝宝 一宁" userId="f4a5a0617528efd0" providerId="LiveId" clId="{F752A239-408B-4F83-8F77-AC3A63938130}" dt="2018-04-20T04:09:26.183" v="2268" actId="1582"/>
          <ac:cxnSpMkLst>
            <pc:docMk/>
            <pc:sldMk cId="1930741709" sldId="257"/>
            <ac:cxnSpMk id="138" creationId="{31FFE05C-B702-4ADE-A2F5-F7AFB21368DC}"/>
          </ac:cxnSpMkLst>
        </pc:cxnChg>
        <pc:cxnChg chg="add mod">
          <ac:chgData name="宝宝 一宁" userId="f4a5a0617528efd0" providerId="LiveId" clId="{F752A239-408B-4F83-8F77-AC3A63938130}" dt="2018-04-20T04:09:26.183" v="2268" actId="1582"/>
          <ac:cxnSpMkLst>
            <pc:docMk/>
            <pc:sldMk cId="1930741709" sldId="257"/>
            <ac:cxnSpMk id="145" creationId="{EC74DC25-0381-46DA-B854-2FE13D39B871}"/>
          </ac:cxnSpMkLst>
        </pc:cxnChg>
        <pc:cxnChg chg="add mod">
          <ac:chgData name="宝宝 一宁" userId="f4a5a0617528efd0" providerId="LiveId" clId="{F752A239-408B-4F83-8F77-AC3A63938130}" dt="2018-04-20T04:09:26.183" v="2268" actId="1582"/>
          <ac:cxnSpMkLst>
            <pc:docMk/>
            <pc:sldMk cId="1930741709" sldId="257"/>
            <ac:cxnSpMk id="149" creationId="{E1D3A8EB-AF39-4558-86C8-C4F0C451D8F9}"/>
          </ac:cxnSpMkLst>
        </pc:cxnChg>
        <pc:cxnChg chg="add mod">
          <ac:chgData name="宝宝 一宁" userId="f4a5a0617528efd0" providerId="LiveId" clId="{F752A239-408B-4F83-8F77-AC3A63938130}" dt="2018-04-20T04:09:26.183" v="2268" actId="1582"/>
          <ac:cxnSpMkLst>
            <pc:docMk/>
            <pc:sldMk cId="1930741709" sldId="257"/>
            <ac:cxnSpMk id="150" creationId="{F909B257-D5D1-4BF2-B963-DF6B81D0DCC6}"/>
          </ac:cxnSpMkLst>
        </pc:cxnChg>
        <pc:cxnChg chg="add mod">
          <ac:chgData name="宝宝 一宁" userId="f4a5a0617528efd0" providerId="LiveId" clId="{F752A239-408B-4F83-8F77-AC3A63938130}" dt="2018-04-20T04:08:30.507" v="2262" actId="571"/>
          <ac:cxnSpMkLst>
            <pc:docMk/>
            <pc:sldMk cId="1930741709" sldId="257"/>
            <ac:cxnSpMk id="156" creationId="{76F7835F-A752-4F14-B94D-B2F6D4CA9E8E}"/>
          </ac:cxnSpMkLst>
        </pc:cxnChg>
        <pc:cxnChg chg="add mod">
          <ac:chgData name="宝宝 一宁" userId="f4a5a0617528efd0" providerId="LiveId" clId="{F752A239-408B-4F83-8F77-AC3A63938130}" dt="2018-04-20T04:08:30.507" v="2262" actId="571"/>
          <ac:cxnSpMkLst>
            <pc:docMk/>
            <pc:sldMk cId="1930741709" sldId="257"/>
            <ac:cxnSpMk id="157" creationId="{15FB224F-925A-4970-94E5-919D7047EA65}"/>
          </ac:cxnSpMkLst>
        </pc:cxnChg>
      </pc:sldChg>
      <pc:sldChg chg="addSp delSp modSp add">
        <pc:chgData name="宝宝 一宁" userId="f4a5a0617528efd0" providerId="LiveId" clId="{F752A239-408B-4F83-8F77-AC3A63938130}" dt="2018-04-20T09:36:33.985" v="2645" actId="1076"/>
        <pc:sldMkLst>
          <pc:docMk/>
          <pc:sldMk cId="3861069247" sldId="258"/>
        </pc:sldMkLst>
        <pc:spChg chg="del">
          <ac:chgData name="宝宝 一宁" userId="f4a5a0617528efd0" providerId="LiveId" clId="{F752A239-408B-4F83-8F77-AC3A63938130}" dt="2018-04-20T04:13:13.835" v="2454" actId="478"/>
          <ac:spMkLst>
            <pc:docMk/>
            <pc:sldMk cId="3861069247" sldId="258"/>
            <ac:spMk id="2" creationId="{DA5C1AAF-50FC-480D-9CED-A2B454488100}"/>
          </ac:spMkLst>
        </pc:spChg>
        <pc:spChg chg="del">
          <ac:chgData name="宝宝 一宁" userId="f4a5a0617528efd0" providerId="LiveId" clId="{F752A239-408B-4F83-8F77-AC3A63938130}" dt="2018-04-20T04:13:15.036" v="2455" actId="478"/>
          <ac:spMkLst>
            <pc:docMk/>
            <pc:sldMk cId="3861069247" sldId="258"/>
            <ac:spMk id="3" creationId="{366FA08A-8488-412A-B073-65778037B754}"/>
          </ac:spMkLst>
        </pc:spChg>
        <pc:spChg chg="add del">
          <ac:chgData name="宝宝 一宁" userId="f4a5a0617528efd0" providerId="LiveId" clId="{F752A239-408B-4F83-8F77-AC3A63938130}" dt="2018-04-20T09:25:05.941" v="2486" actId="478"/>
          <ac:spMkLst>
            <pc:docMk/>
            <pc:sldMk cId="3861069247" sldId="258"/>
            <ac:spMk id="9" creationId="{D0874D3D-7378-4B97-A90B-7BBFA0079FE2}"/>
          </ac:spMkLst>
        </pc:spChg>
        <pc:spChg chg="add del">
          <ac:chgData name="宝宝 一宁" userId="f4a5a0617528efd0" providerId="LiveId" clId="{F752A239-408B-4F83-8F77-AC3A63938130}" dt="2018-04-20T09:25:05.941" v="2486" actId="478"/>
          <ac:spMkLst>
            <pc:docMk/>
            <pc:sldMk cId="3861069247" sldId="258"/>
            <ac:spMk id="10" creationId="{E3529F21-D68D-47A4-B4EB-EC2DBB1F36C4}"/>
          </ac:spMkLst>
        </pc:spChg>
        <pc:spChg chg="del mod topLvl">
          <ac:chgData name="宝宝 一宁" userId="f4a5a0617528efd0" providerId="LiveId" clId="{F752A239-408B-4F83-8F77-AC3A63938130}" dt="2018-04-20T09:28:36.543" v="2531" actId="478"/>
          <ac:spMkLst>
            <pc:docMk/>
            <pc:sldMk cId="3861069247" sldId="258"/>
            <ac:spMk id="24" creationId="{35DD7384-4B86-42B4-AF96-222EFD1BC24A}"/>
          </ac:spMkLst>
        </pc:spChg>
        <pc:spChg chg="mod topLvl">
          <ac:chgData name="宝宝 一宁" userId="f4a5a0617528efd0" providerId="LiveId" clId="{F752A239-408B-4F83-8F77-AC3A63938130}" dt="2018-04-20T09:34:25.093" v="2621" actId="1076"/>
          <ac:spMkLst>
            <pc:docMk/>
            <pc:sldMk cId="3861069247" sldId="258"/>
            <ac:spMk id="25" creationId="{82ED47FA-5EDF-4FC4-AB8B-97B273C970BE}"/>
          </ac:spMkLst>
        </pc:spChg>
        <pc:spChg chg="mod topLvl">
          <ac:chgData name="宝宝 一宁" userId="f4a5a0617528efd0" providerId="LiveId" clId="{F752A239-408B-4F83-8F77-AC3A63938130}" dt="2018-04-20T09:34:25.093" v="2621" actId="1076"/>
          <ac:spMkLst>
            <pc:docMk/>
            <pc:sldMk cId="3861069247" sldId="258"/>
            <ac:spMk id="29" creationId="{676CD035-3364-48C8-A663-1CD300AB328A}"/>
          </ac:spMkLst>
        </pc:spChg>
        <pc:spChg chg="mod topLvl">
          <ac:chgData name="宝宝 一宁" userId="f4a5a0617528efd0" providerId="LiveId" clId="{F752A239-408B-4F83-8F77-AC3A63938130}" dt="2018-04-20T09:34:25.093" v="2621" actId="1076"/>
          <ac:spMkLst>
            <pc:docMk/>
            <pc:sldMk cId="3861069247" sldId="258"/>
            <ac:spMk id="30" creationId="{AA2198D1-A36A-460D-82E6-B425720D02C6}"/>
          </ac:spMkLst>
        </pc:spChg>
        <pc:spChg chg="mod">
          <ac:chgData name="宝宝 一宁" userId="f4a5a0617528efd0" providerId="LiveId" clId="{F752A239-408B-4F83-8F77-AC3A63938130}" dt="2018-04-20T09:36:28.235" v="2644" actId="1076"/>
          <ac:spMkLst>
            <pc:docMk/>
            <pc:sldMk cId="3861069247" sldId="258"/>
            <ac:spMk id="32" creationId="{D430D0BE-9F73-443A-8B07-F33E85736739}"/>
          </ac:spMkLst>
        </pc:spChg>
        <pc:spChg chg="mod">
          <ac:chgData name="宝宝 一宁" userId="f4a5a0617528efd0" providerId="LiveId" clId="{F752A239-408B-4F83-8F77-AC3A63938130}" dt="2018-04-20T09:36:33.985" v="2645" actId="1076"/>
          <ac:spMkLst>
            <pc:docMk/>
            <pc:sldMk cId="3861069247" sldId="258"/>
            <ac:spMk id="33" creationId="{A0DB14D8-62F3-419C-8E30-E7924EDBCB76}"/>
          </ac:spMkLst>
        </pc:spChg>
        <pc:spChg chg="mod">
          <ac:chgData name="宝宝 一宁" userId="f4a5a0617528efd0" providerId="LiveId" clId="{F752A239-408B-4F83-8F77-AC3A63938130}" dt="2018-04-20T09:30:49.015" v="2574" actId="14100"/>
          <ac:spMkLst>
            <pc:docMk/>
            <pc:sldMk cId="3861069247" sldId="258"/>
            <ac:spMk id="35" creationId="{74CE8050-3422-4053-A70D-AE6889D92D00}"/>
          </ac:spMkLst>
        </pc:spChg>
        <pc:spChg chg="mod">
          <ac:chgData name="宝宝 一宁" userId="f4a5a0617528efd0" providerId="LiveId" clId="{F752A239-408B-4F83-8F77-AC3A63938130}" dt="2018-04-20T09:30:34.934" v="2570" actId="1076"/>
          <ac:spMkLst>
            <pc:docMk/>
            <pc:sldMk cId="3861069247" sldId="258"/>
            <ac:spMk id="36" creationId="{8C86975B-30DC-4593-A9F7-B0F58FF7F25D}"/>
          </ac:spMkLst>
        </pc:spChg>
        <pc:spChg chg="mod">
          <ac:chgData name="宝宝 一宁" userId="f4a5a0617528efd0" providerId="LiveId" clId="{F752A239-408B-4F83-8F77-AC3A63938130}" dt="2018-04-20T09:28:08.962" v="2528" actId="14100"/>
          <ac:spMkLst>
            <pc:docMk/>
            <pc:sldMk cId="3861069247" sldId="258"/>
            <ac:spMk id="38" creationId="{EE90A740-103C-4467-ADBA-BF4504FBB9CF}"/>
          </ac:spMkLst>
        </pc:spChg>
        <pc:spChg chg="mod">
          <ac:chgData name="宝宝 一宁" userId="f4a5a0617528efd0" providerId="LiveId" clId="{F752A239-408B-4F83-8F77-AC3A63938130}" dt="2018-04-20T09:30:42.502" v="2573" actId="1076"/>
          <ac:spMkLst>
            <pc:docMk/>
            <pc:sldMk cId="3861069247" sldId="258"/>
            <ac:spMk id="39" creationId="{CA442783-04FA-48FA-980F-22D768F0EA15}"/>
          </ac:spMkLst>
        </pc:spChg>
        <pc:spChg chg="add del">
          <ac:chgData name="宝宝 一宁" userId="f4a5a0617528efd0" providerId="LiveId" clId="{F752A239-408B-4F83-8F77-AC3A63938130}" dt="2018-04-20T09:25:05.941" v="2486" actId="478"/>
          <ac:spMkLst>
            <pc:docMk/>
            <pc:sldMk cId="3861069247" sldId="258"/>
            <ac:spMk id="51" creationId="{5B35DB80-7270-4BC8-A7E0-21E138D71734}"/>
          </ac:spMkLst>
        </pc:spChg>
        <pc:spChg chg="add del">
          <ac:chgData name="宝宝 一宁" userId="f4a5a0617528efd0" providerId="LiveId" clId="{F752A239-408B-4F83-8F77-AC3A63938130}" dt="2018-04-20T09:25:05.941" v="2486" actId="478"/>
          <ac:spMkLst>
            <pc:docMk/>
            <pc:sldMk cId="3861069247" sldId="258"/>
            <ac:spMk id="52" creationId="{43EEE09C-75E4-4863-95A4-9A8D44781755}"/>
          </ac:spMkLst>
        </pc:spChg>
        <pc:spChg chg="add del">
          <ac:chgData name="宝宝 一宁" userId="f4a5a0617528efd0" providerId="LiveId" clId="{F752A239-408B-4F83-8F77-AC3A63938130}" dt="2018-04-20T09:25:05.941" v="2486" actId="478"/>
          <ac:spMkLst>
            <pc:docMk/>
            <pc:sldMk cId="3861069247" sldId="258"/>
            <ac:spMk id="53" creationId="{0F6246C4-E3FE-4720-B2FA-93514607735E}"/>
          </ac:spMkLst>
        </pc:spChg>
        <pc:spChg chg="add del">
          <ac:chgData name="宝宝 一宁" userId="f4a5a0617528efd0" providerId="LiveId" clId="{F752A239-408B-4F83-8F77-AC3A63938130}" dt="2018-04-20T09:25:08.621" v="2487" actId="478"/>
          <ac:spMkLst>
            <pc:docMk/>
            <pc:sldMk cId="3861069247" sldId="258"/>
            <ac:spMk id="54" creationId="{30417E81-C695-4206-9572-4CF3FD51E0E2}"/>
          </ac:spMkLst>
        </pc:spChg>
        <pc:spChg chg="add del">
          <ac:chgData name="宝宝 一宁" userId="f4a5a0617528efd0" providerId="LiveId" clId="{F752A239-408B-4F83-8F77-AC3A63938130}" dt="2018-04-20T09:25:05.941" v="2486" actId="478"/>
          <ac:spMkLst>
            <pc:docMk/>
            <pc:sldMk cId="3861069247" sldId="258"/>
            <ac:spMk id="55" creationId="{5E3CF28A-DD8D-4D3B-8D06-DD8C645D745E}"/>
          </ac:spMkLst>
        </pc:spChg>
        <pc:spChg chg="add mod">
          <ac:chgData name="宝宝 一宁" userId="f4a5a0617528efd0" providerId="LiveId" clId="{F752A239-408B-4F83-8F77-AC3A63938130}" dt="2018-04-20T09:34:25.093" v="2621" actId="1076"/>
          <ac:spMkLst>
            <pc:docMk/>
            <pc:sldMk cId="3861069247" sldId="258"/>
            <ac:spMk id="58" creationId="{BB18047B-7BE6-4085-AE8A-B6066C655223}"/>
          </ac:spMkLst>
        </pc:spChg>
        <pc:spChg chg="mod">
          <ac:chgData name="宝宝 一宁" userId="f4a5a0617528efd0" providerId="LiveId" clId="{F752A239-408B-4F83-8F77-AC3A63938130}" dt="2018-04-20T09:34:37.053" v="2622" actId="1076"/>
          <ac:spMkLst>
            <pc:docMk/>
            <pc:sldMk cId="3861069247" sldId="258"/>
            <ac:spMk id="71" creationId="{058CA1D0-D207-4BFB-B529-91229CBA502D}"/>
          </ac:spMkLst>
        </pc:spChg>
        <pc:spChg chg="mod">
          <ac:chgData name="宝宝 一宁" userId="f4a5a0617528efd0" providerId="LiveId" clId="{F752A239-408B-4F83-8F77-AC3A63938130}" dt="2018-04-20T09:35:05.956" v="2629" actId="1076"/>
          <ac:spMkLst>
            <pc:docMk/>
            <pc:sldMk cId="3861069247" sldId="258"/>
            <ac:spMk id="72" creationId="{C48CA8CA-53F1-47A4-BA01-E89C5FBBD2C9}"/>
          </ac:spMkLst>
        </pc:spChg>
        <pc:grpChg chg="add del">
          <ac:chgData name="宝宝 一宁" userId="f4a5a0617528efd0" providerId="LiveId" clId="{F752A239-408B-4F83-8F77-AC3A63938130}" dt="2018-04-20T09:25:05.941" v="2486" actId="478"/>
          <ac:grpSpMkLst>
            <pc:docMk/>
            <pc:sldMk cId="3861069247" sldId="258"/>
            <ac:grpSpMk id="5" creationId="{E4408230-010F-4735-9749-401FC6EF80E0}"/>
          </ac:grpSpMkLst>
        </pc:grpChg>
        <pc:grpChg chg="add del">
          <ac:chgData name="宝宝 一宁" userId="f4a5a0617528efd0" providerId="LiveId" clId="{F752A239-408B-4F83-8F77-AC3A63938130}" dt="2018-04-20T09:25:05.941" v="2486" actId="478"/>
          <ac:grpSpMkLst>
            <pc:docMk/>
            <pc:sldMk cId="3861069247" sldId="258"/>
            <ac:grpSpMk id="11" creationId="{9148F4E6-DF94-4274-9A8A-7A2725F05DC8}"/>
          </ac:grpSpMkLst>
        </pc:grpChg>
        <pc:grpChg chg="add del">
          <ac:chgData name="宝宝 一宁" userId="f4a5a0617528efd0" providerId="LiveId" clId="{F752A239-408B-4F83-8F77-AC3A63938130}" dt="2018-04-20T09:25:05.941" v="2486" actId="478"/>
          <ac:grpSpMkLst>
            <pc:docMk/>
            <pc:sldMk cId="3861069247" sldId="258"/>
            <ac:grpSpMk id="15" creationId="{7AF36449-032C-4FE6-9CDC-1337D0B88FA7}"/>
          </ac:grpSpMkLst>
        </pc:grpChg>
        <pc:grpChg chg="add del">
          <ac:chgData name="宝宝 一宁" userId="f4a5a0617528efd0" providerId="LiveId" clId="{F752A239-408B-4F83-8F77-AC3A63938130}" dt="2018-04-20T09:25:05.941" v="2486" actId="478"/>
          <ac:grpSpMkLst>
            <pc:docMk/>
            <pc:sldMk cId="3861069247" sldId="258"/>
            <ac:grpSpMk id="19" creationId="{6120146C-11A6-4691-AC8A-944F0AADE0C7}"/>
          </ac:grpSpMkLst>
        </pc:grpChg>
        <pc:grpChg chg="add del">
          <ac:chgData name="宝宝 一宁" userId="f4a5a0617528efd0" providerId="LiveId" clId="{F752A239-408B-4F83-8F77-AC3A63938130}" dt="2018-04-20T09:28:36.543" v="2531" actId="478"/>
          <ac:grpSpMkLst>
            <pc:docMk/>
            <pc:sldMk cId="3861069247" sldId="258"/>
            <ac:grpSpMk id="23" creationId="{E630E43D-5C0B-487F-BF81-8805BD900870}"/>
          </ac:grpSpMkLst>
        </pc:grpChg>
        <pc:grpChg chg="add del mod">
          <ac:chgData name="宝宝 一宁" userId="f4a5a0617528efd0" providerId="LiveId" clId="{F752A239-408B-4F83-8F77-AC3A63938130}" dt="2018-04-20T09:32:19.537" v="2585" actId="165"/>
          <ac:grpSpMkLst>
            <pc:docMk/>
            <pc:sldMk cId="3861069247" sldId="258"/>
            <ac:grpSpMk id="28" creationId="{01A3B4EF-798F-452C-B16D-CC6CC178867E}"/>
          </ac:grpSpMkLst>
        </pc:grpChg>
        <pc:grpChg chg="add mod">
          <ac:chgData name="宝宝 一宁" userId="f4a5a0617528efd0" providerId="LiveId" clId="{F752A239-408B-4F83-8F77-AC3A63938130}" dt="2018-04-20T09:34:25.093" v="2621" actId="1076"/>
          <ac:grpSpMkLst>
            <pc:docMk/>
            <pc:sldMk cId="3861069247" sldId="258"/>
            <ac:grpSpMk id="31" creationId="{D552D0DA-2BFB-484A-8040-C4FA507EC5C1}"/>
          </ac:grpSpMkLst>
        </pc:grpChg>
        <pc:grpChg chg="add mod">
          <ac:chgData name="宝宝 一宁" userId="f4a5a0617528efd0" providerId="LiveId" clId="{F752A239-408B-4F83-8F77-AC3A63938130}" dt="2018-04-20T09:34:25.093" v="2621" actId="1076"/>
          <ac:grpSpMkLst>
            <pc:docMk/>
            <pc:sldMk cId="3861069247" sldId="258"/>
            <ac:grpSpMk id="34" creationId="{ED3B2E13-8A28-466A-85D1-9DF2831E33BD}"/>
          </ac:grpSpMkLst>
        </pc:grpChg>
        <pc:grpChg chg="add mod">
          <ac:chgData name="宝宝 一宁" userId="f4a5a0617528efd0" providerId="LiveId" clId="{F752A239-408B-4F83-8F77-AC3A63938130}" dt="2018-04-20T09:34:25.093" v="2621" actId="1076"/>
          <ac:grpSpMkLst>
            <pc:docMk/>
            <pc:sldMk cId="3861069247" sldId="258"/>
            <ac:grpSpMk id="37" creationId="{58220776-0655-4F37-8038-15EF5C56BEC3}"/>
          </ac:grpSpMkLst>
        </pc:grpChg>
        <pc:grpChg chg="add del">
          <ac:chgData name="宝宝 一宁" userId="f4a5a0617528efd0" providerId="LiveId" clId="{F752A239-408B-4F83-8F77-AC3A63938130}" dt="2018-04-20T09:25:05.941" v="2486" actId="478"/>
          <ac:grpSpMkLst>
            <pc:docMk/>
            <pc:sldMk cId="3861069247" sldId="258"/>
            <ac:grpSpMk id="42" creationId="{21BD9DA5-0F15-4D7A-8611-FCFB75D253D3}"/>
          </ac:grpSpMkLst>
        </pc:grpChg>
        <pc:grpChg chg="add del">
          <ac:chgData name="宝宝 一宁" userId="f4a5a0617528efd0" providerId="LiveId" clId="{F752A239-408B-4F83-8F77-AC3A63938130}" dt="2018-04-20T09:25:05.941" v="2486" actId="478"/>
          <ac:grpSpMkLst>
            <pc:docMk/>
            <pc:sldMk cId="3861069247" sldId="258"/>
            <ac:grpSpMk id="46" creationId="{BF89CFEC-783E-4CD2-8AD1-8313004C3F09}"/>
          </ac:grpSpMkLst>
        </pc:grpChg>
        <pc:grpChg chg="add mod">
          <ac:chgData name="宝宝 一宁" userId="f4a5a0617528efd0" providerId="LiveId" clId="{F752A239-408B-4F83-8F77-AC3A63938130}" dt="2018-04-20T09:34:56.584" v="2627" actId="14100"/>
          <ac:grpSpMkLst>
            <pc:docMk/>
            <pc:sldMk cId="3861069247" sldId="258"/>
            <ac:grpSpMk id="70" creationId="{6E515495-526C-4693-A760-85436B19C6FF}"/>
          </ac:grpSpMkLst>
        </pc:grpChg>
        <pc:cxnChg chg="add mod">
          <ac:chgData name="宝宝 一宁" userId="f4a5a0617528efd0" providerId="LiveId" clId="{F752A239-408B-4F83-8F77-AC3A63938130}" dt="2018-04-20T09:36:28.235" v="2644" actId="1076"/>
          <ac:cxnSpMkLst>
            <pc:docMk/>
            <pc:sldMk cId="3861069247" sldId="258"/>
            <ac:cxnSpMk id="4" creationId="{55B266A7-002F-428B-A40D-CE03016B3263}"/>
          </ac:cxnSpMkLst>
        </pc:cxnChg>
        <pc:cxnChg chg="add del">
          <ac:chgData name="宝宝 一宁" userId="f4a5a0617528efd0" providerId="LiveId" clId="{F752A239-408B-4F83-8F77-AC3A63938130}" dt="2018-04-20T09:25:05.941" v="2486" actId="478"/>
          <ac:cxnSpMkLst>
            <pc:docMk/>
            <pc:sldMk cId="3861069247" sldId="258"/>
            <ac:cxnSpMk id="8" creationId="{37F3FC5A-D2D5-4599-97DE-29BE2EAE8C81}"/>
          </ac:cxnSpMkLst>
        </pc:cxnChg>
        <pc:cxnChg chg="add del mod">
          <ac:chgData name="宝宝 一宁" userId="f4a5a0617528efd0" providerId="LiveId" clId="{F752A239-408B-4F83-8F77-AC3A63938130}" dt="2018-04-20T09:25:05.941" v="2486" actId="478"/>
          <ac:cxnSpMkLst>
            <pc:docMk/>
            <pc:sldMk cId="3861069247" sldId="258"/>
            <ac:cxnSpMk id="14" creationId="{DF8C87D5-1A90-4AA4-B08A-38B451D8D127}"/>
          </ac:cxnSpMkLst>
        </pc:cxnChg>
        <pc:cxnChg chg="add del">
          <ac:chgData name="宝宝 一宁" userId="f4a5a0617528efd0" providerId="LiveId" clId="{F752A239-408B-4F83-8F77-AC3A63938130}" dt="2018-04-20T09:25:05.941" v="2486" actId="478"/>
          <ac:cxnSpMkLst>
            <pc:docMk/>
            <pc:sldMk cId="3861069247" sldId="258"/>
            <ac:cxnSpMk id="18" creationId="{EA983A64-652F-4737-A203-6D9745E3C0CD}"/>
          </ac:cxnSpMkLst>
        </pc:cxnChg>
        <pc:cxnChg chg="add del mod">
          <ac:chgData name="宝宝 一宁" userId="f4a5a0617528efd0" providerId="LiveId" clId="{F752A239-408B-4F83-8F77-AC3A63938130}" dt="2018-04-20T09:25:11.624" v="2490" actId="478"/>
          <ac:cxnSpMkLst>
            <pc:docMk/>
            <pc:sldMk cId="3861069247" sldId="258"/>
            <ac:cxnSpMk id="22" creationId="{9F3C0BEE-DFD4-41EF-9B1A-7EB65871E980}"/>
          </ac:cxnSpMkLst>
        </pc:cxnChg>
        <pc:cxnChg chg="add mod">
          <ac:chgData name="宝宝 一宁" userId="f4a5a0617528efd0" providerId="LiveId" clId="{F752A239-408B-4F83-8F77-AC3A63938130}" dt="2018-04-20T09:34:25.093" v="2621" actId="1076"/>
          <ac:cxnSpMkLst>
            <pc:docMk/>
            <pc:sldMk cId="3861069247" sldId="258"/>
            <ac:cxnSpMk id="26" creationId="{5C3DCDAB-919F-477C-9B8E-979068DAA4C3}"/>
          </ac:cxnSpMkLst>
        </pc:cxnChg>
        <pc:cxnChg chg="add mod">
          <ac:chgData name="宝宝 一宁" userId="f4a5a0617528efd0" providerId="LiveId" clId="{F752A239-408B-4F83-8F77-AC3A63938130}" dt="2018-04-20T09:34:25.093" v="2621" actId="1076"/>
          <ac:cxnSpMkLst>
            <pc:docMk/>
            <pc:sldMk cId="3861069247" sldId="258"/>
            <ac:cxnSpMk id="27" creationId="{913CDF76-F3A0-477F-AFA7-2651CFD80FAA}"/>
          </ac:cxnSpMkLst>
        </pc:cxnChg>
        <pc:cxnChg chg="add mod">
          <ac:chgData name="宝宝 一宁" userId="f4a5a0617528efd0" providerId="LiveId" clId="{F752A239-408B-4F83-8F77-AC3A63938130}" dt="2018-04-20T09:34:25.093" v="2621" actId="1076"/>
          <ac:cxnSpMkLst>
            <pc:docMk/>
            <pc:sldMk cId="3861069247" sldId="258"/>
            <ac:cxnSpMk id="40" creationId="{060E45A6-EC3E-4B8F-89B3-8B7941419716}"/>
          </ac:cxnSpMkLst>
        </pc:cxnChg>
        <pc:cxnChg chg="add mod">
          <ac:chgData name="宝宝 一宁" userId="f4a5a0617528efd0" providerId="LiveId" clId="{F752A239-408B-4F83-8F77-AC3A63938130}" dt="2018-04-20T09:34:25.093" v="2621" actId="1076"/>
          <ac:cxnSpMkLst>
            <pc:docMk/>
            <pc:sldMk cId="3861069247" sldId="258"/>
            <ac:cxnSpMk id="41" creationId="{0E84B651-F726-42E9-83B9-AA50A51BF5C5}"/>
          </ac:cxnSpMkLst>
        </pc:cxnChg>
        <pc:cxnChg chg="add del mod">
          <ac:chgData name="宝宝 一宁" userId="f4a5a0617528efd0" providerId="LiveId" clId="{F752A239-408B-4F83-8F77-AC3A63938130}" dt="2018-04-20T09:25:05.941" v="2486" actId="478"/>
          <ac:cxnSpMkLst>
            <pc:docMk/>
            <pc:sldMk cId="3861069247" sldId="258"/>
            <ac:cxnSpMk id="45" creationId="{0C681C10-E2B1-4FA7-8932-193A649A00FE}"/>
          </ac:cxnSpMkLst>
        </pc:cxnChg>
        <pc:cxnChg chg="add del mod">
          <ac:chgData name="宝宝 一宁" userId="f4a5a0617528efd0" providerId="LiveId" clId="{F752A239-408B-4F83-8F77-AC3A63938130}" dt="2018-04-20T09:25:09.560" v="2488" actId="478"/>
          <ac:cxnSpMkLst>
            <pc:docMk/>
            <pc:sldMk cId="3861069247" sldId="258"/>
            <ac:cxnSpMk id="49" creationId="{B6B9A1AF-7406-411E-84B7-0C2ADFE6E9B9}"/>
          </ac:cxnSpMkLst>
        </pc:cxnChg>
        <pc:cxnChg chg="add del mod">
          <ac:chgData name="宝宝 一宁" userId="f4a5a0617528efd0" providerId="LiveId" clId="{F752A239-408B-4F83-8F77-AC3A63938130}" dt="2018-04-20T09:25:10.440" v="2489" actId="478"/>
          <ac:cxnSpMkLst>
            <pc:docMk/>
            <pc:sldMk cId="3861069247" sldId="258"/>
            <ac:cxnSpMk id="50" creationId="{2ED6D5A2-37C0-4A26-962E-F02B9AE5039D}"/>
          </ac:cxnSpMkLst>
        </pc:cxnChg>
        <pc:cxnChg chg="add mod">
          <ac:chgData name="宝宝 一宁" userId="f4a5a0617528efd0" providerId="LiveId" clId="{F752A239-408B-4F83-8F77-AC3A63938130}" dt="2018-04-20T09:34:25.093" v="2621" actId="1076"/>
          <ac:cxnSpMkLst>
            <pc:docMk/>
            <pc:sldMk cId="3861069247" sldId="258"/>
            <ac:cxnSpMk id="61" creationId="{89E04B04-B951-4047-A816-7E66596DF942}"/>
          </ac:cxnSpMkLst>
        </pc:cxnChg>
        <pc:cxnChg chg="add mod">
          <ac:chgData name="宝宝 一宁" userId="f4a5a0617528efd0" providerId="LiveId" clId="{F752A239-408B-4F83-8F77-AC3A63938130}" dt="2018-04-20T09:36:28.235" v="2644" actId="1076"/>
          <ac:cxnSpMkLst>
            <pc:docMk/>
            <pc:sldMk cId="3861069247" sldId="258"/>
            <ac:cxnSpMk id="75" creationId="{DC7541FB-4864-47F7-B354-B9828B1B3B5E}"/>
          </ac:cxnSpMkLst>
        </pc:cxnChg>
      </pc:sldChg>
      <pc:sldChg chg="delSp add">
        <pc:chgData name="宝宝 一宁" userId="f4a5a0617528efd0" providerId="LiveId" clId="{F752A239-408B-4F83-8F77-AC3A63938130}" dt="2018-04-20T09:24:38.948" v="2485" actId="478"/>
        <pc:sldMkLst>
          <pc:docMk/>
          <pc:sldMk cId="3970961959" sldId="259"/>
        </pc:sldMkLst>
        <pc:spChg chg="del">
          <ac:chgData name="宝宝 一宁" userId="f4a5a0617528efd0" providerId="LiveId" clId="{F752A239-408B-4F83-8F77-AC3A63938130}" dt="2018-04-20T09:24:37.637" v="2484" actId="478"/>
          <ac:spMkLst>
            <pc:docMk/>
            <pc:sldMk cId="3970961959" sldId="259"/>
            <ac:spMk id="2" creationId="{A16C080C-9158-48F0-86EC-935A31E9FF5C}"/>
          </ac:spMkLst>
        </pc:spChg>
        <pc:spChg chg="del">
          <ac:chgData name="宝宝 一宁" userId="f4a5a0617528efd0" providerId="LiveId" clId="{F752A239-408B-4F83-8F77-AC3A63938130}" dt="2018-04-20T09:24:38.948" v="2485" actId="478"/>
          <ac:spMkLst>
            <pc:docMk/>
            <pc:sldMk cId="3970961959" sldId="259"/>
            <ac:spMk id="3" creationId="{8AF32685-C6CD-4034-BC0F-B8F2173ED82F}"/>
          </ac:spMkLst>
        </pc:spChg>
      </pc:sldChg>
      <pc:sldChg chg="add">
        <pc:chgData name="宝宝 一宁" userId="f4a5a0617528efd0" providerId="LiveId" clId="{F752A239-408B-4F83-8F77-AC3A63938130}" dt="2018-04-20T09:24:34.717" v="2483" actId="1076"/>
        <pc:sldMkLst>
          <pc:docMk/>
          <pc:sldMk cId="45597461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C6855-44B6-4A60-AA5D-6781641DD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DE917C-9A88-4578-BE25-4FF71E61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1C001-DC31-4909-A9F1-F1A46EEB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6F9F5-F69F-4AE2-B2A8-284B3D4D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5D16E-A187-40BA-91B1-F9A0A9EB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0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AABC-C1DE-476E-AC66-9FF108A0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A1F109-069F-4B62-ACB9-98F0A9509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D9BA7-129B-4659-9262-0924AFDF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3C433-583D-43A5-B829-E8A19CD7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2BE2D-20AD-4EF6-8A8F-14950E80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1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E632CA-AEE1-4936-8D53-FE540CA27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1E4C5-45B8-4344-8037-CD485E6E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EF693-05BF-484C-8297-9166C40A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3AE6B-0A26-45F3-91C9-1836CD94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0178C-13FD-4B39-9A19-6B27C719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2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8651-43AD-4028-9419-0287336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F665A-682A-4D9B-8F04-25C98AD2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EEBEE-2319-4672-A558-81676FF4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341AA-473A-4FAB-B36E-18D2B8B2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D85B2-09F5-498B-B8FB-D97C0EFF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E191C-C5CF-425C-A73C-A7A6442F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6FE8C-B037-4563-BB39-6E2DC4E7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4F6C0-40CC-49F2-B1F5-8CA0FDAC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DEB0D-1C4C-4CCD-B47F-AEC625E1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E144F-081A-4B2E-B470-1949189B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1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012DC-31A4-4139-BF19-74A4D922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6694C-E96C-4639-84FA-9DB59BCBE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03A73-8623-43FD-A8E9-20D1167D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70A46-B43A-41FB-A6BC-10078E74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D89C2-35BE-4866-BCC9-028E9D3C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5D29B-4DF0-4224-9DCA-D2D3DA37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1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B57CC-A6DF-4BFA-9019-051ABF1C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E0987-FA06-4BEC-ABFF-D13975E8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392EA-1DF0-44FB-A023-71BF1827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18E93D-DAA2-441E-95D7-361695EF2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8D79FD-D1C4-4448-9ED0-BE0BF90FF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1AAE86-984B-4655-845B-4B98DA56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551D3C-6DD0-4536-833D-075D0F51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81BDDC-B2B4-4DD3-9CE9-6FE0CCFA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463B-4AEA-4E32-84B0-B36C7E6E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2A99C9-8A73-471C-AD02-5F960D6E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932F2-A190-47E4-B42A-9AD67BA4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9FE5B2-C26D-4977-80E3-44BB9B32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CED685-1705-4BBF-A18F-C5A0981A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1290F4-B848-42F9-934D-44E101E0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BB881-45D5-45C7-B5CD-561DE24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1EE1-F0E3-4DD2-BAE1-199236F1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90446-F7D8-4BF8-9CAD-3ADA3E13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1766D-6BE8-4044-8ADD-C0AC411D4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0FA8B-F54F-4AE5-B7DB-70226CA2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69A8F-112A-43FD-AE28-2BEDA8E5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B02FE-CE65-4C8F-A876-F030E3F5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583A-52B7-4960-A138-B617E0E3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52CF8B-58F6-4125-BEA9-EBCE54748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1B14D-FA59-467C-8F6E-90EB8B39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FA279-0BF2-4AA4-AFED-52D3B11B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DDCAC-9864-4656-A3C3-68EAE8A0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94130-2601-4AE7-BA13-6540491D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2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D013E4-01F3-4EF7-B674-38D89EA4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894E0-EBB0-4E9C-A8B3-FFEAFF34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17154-CF4B-44BE-AB4B-5978851C7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B117-FC5A-48E5-99B7-028793F40D8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679F5-5740-4E6B-8DB3-55A9376B6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35FFE-926D-4F66-BC3B-3185B049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4516-74C6-4AD9-B9B5-9BE5B725B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9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9E89CE2D-0B9B-41F7-BC91-537B14D383FF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873799" y="4049735"/>
            <a:ext cx="608277" cy="352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610DD063-F8AA-4C71-A345-1451BCBAAA91}"/>
              </a:ext>
            </a:extLst>
          </p:cNvPr>
          <p:cNvGrpSpPr/>
          <p:nvPr/>
        </p:nvGrpSpPr>
        <p:grpSpPr>
          <a:xfrm>
            <a:off x="278509" y="1116121"/>
            <a:ext cx="1545996" cy="565608"/>
            <a:chOff x="1121790" y="1027523"/>
            <a:chExt cx="1545996" cy="5656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E96B21-0AA8-47FB-9FB0-8563940FEEA7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>
              <a:gsLst>
                <a:gs pos="4000">
                  <a:srgbClr val="B9DAFB">
                    <a:lumMod val="98000"/>
                    <a:lumOff val="2000"/>
                  </a:srgbClr>
                </a:gs>
                <a:gs pos="5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FADC06B-591B-47EA-B027-4897006C2C46}"/>
                </a:ext>
              </a:extLst>
            </p:cNvPr>
            <p:cNvSpPr txBox="1"/>
            <p:nvPr/>
          </p:nvSpPr>
          <p:spPr>
            <a:xfrm>
              <a:off x="1289494" y="111027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单张票据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18571-1B83-4B16-8733-A04CE501757F}"/>
              </a:ext>
            </a:extLst>
          </p:cNvPr>
          <p:cNvCxnSpPr>
            <a:cxnSpLocks/>
          </p:cNvCxnSpPr>
          <p:nvPr/>
        </p:nvCxnSpPr>
        <p:spPr>
          <a:xfrm>
            <a:off x="1833525" y="1427205"/>
            <a:ext cx="6410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FACC723-E528-48BA-8984-E1BA6D16074B}"/>
              </a:ext>
            </a:extLst>
          </p:cNvPr>
          <p:cNvSpPr txBox="1"/>
          <p:nvPr/>
        </p:nvSpPr>
        <p:spPr>
          <a:xfrm>
            <a:off x="4999273" y="17709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候选模板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5C4C9D-4112-461E-ADBD-A9F5EC80C7C7}"/>
              </a:ext>
            </a:extLst>
          </p:cNvPr>
          <p:cNvSpPr txBox="1"/>
          <p:nvPr/>
        </p:nvSpPr>
        <p:spPr>
          <a:xfrm>
            <a:off x="7165785" y="2296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匹配结果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4D12FD3-6C74-406A-990E-17D40B54C1E7}"/>
              </a:ext>
            </a:extLst>
          </p:cNvPr>
          <p:cNvGrpSpPr/>
          <p:nvPr/>
        </p:nvGrpSpPr>
        <p:grpSpPr>
          <a:xfrm>
            <a:off x="4180477" y="1116121"/>
            <a:ext cx="1569660" cy="565608"/>
            <a:chOff x="1121790" y="1027523"/>
            <a:chExt cx="1569660" cy="5656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4E010A9-1B6B-4E16-85B2-69F24EA2DC08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6014263-4B35-4FD2-B485-95BD53C02F68}"/>
                </a:ext>
              </a:extLst>
            </p:cNvPr>
            <p:cNvSpPr txBox="1"/>
            <p:nvPr/>
          </p:nvSpPr>
          <p:spPr>
            <a:xfrm>
              <a:off x="1121790" y="110182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候选模板标定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081FDE-AC5C-4D3C-86A2-C1895BF6EC39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 flipH="1">
            <a:off x="4952942" y="1681729"/>
            <a:ext cx="533" cy="5952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23A7A64-0761-4406-B705-0DB0180C2A44}"/>
              </a:ext>
            </a:extLst>
          </p:cNvPr>
          <p:cNvGrpSpPr/>
          <p:nvPr/>
        </p:nvGrpSpPr>
        <p:grpSpPr>
          <a:xfrm>
            <a:off x="2465949" y="1134976"/>
            <a:ext cx="1073084" cy="565608"/>
            <a:chOff x="1121790" y="1027523"/>
            <a:chExt cx="1545996" cy="565608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7C0ED89-5B68-43E4-9D1F-850DF135601C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256522E-E7D2-4636-B40D-CF36A394EDFA}"/>
                </a:ext>
              </a:extLst>
            </p:cNvPr>
            <p:cNvSpPr txBox="1"/>
            <p:nvPr/>
          </p:nvSpPr>
          <p:spPr>
            <a:xfrm>
              <a:off x="1176597" y="1091417"/>
              <a:ext cx="1491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预处理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D9DBA5-08F9-4788-B662-8C9BA9C8F506}"/>
              </a:ext>
            </a:extLst>
          </p:cNvPr>
          <p:cNvCxnSpPr>
            <a:cxnSpLocks/>
          </p:cNvCxnSpPr>
          <p:nvPr/>
        </p:nvCxnSpPr>
        <p:spPr>
          <a:xfrm>
            <a:off x="3539455" y="1387406"/>
            <a:ext cx="6410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CD8A0E8-2F03-4949-8581-E76B4054DD1C}"/>
              </a:ext>
            </a:extLst>
          </p:cNvPr>
          <p:cNvGrpSpPr/>
          <p:nvPr/>
        </p:nvGrpSpPr>
        <p:grpSpPr>
          <a:xfrm>
            <a:off x="4179944" y="2276935"/>
            <a:ext cx="1545996" cy="565608"/>
            <a:chOff x="1121790" y="1027523"/>
            <a:chExt cx="1545996" cy="56560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B627624-E850-4C22-B8EC-452D3021C683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A4D067D-A6C4-4FE4-9B9E-E3600F695EBE}"/>
                </a:ext>
              </a:extLst>
            </p:cNvPr>
            <p:cNvSpPr txBox="1"/>
            <p:nvPr/>
          </p:nvSpPr>
          <p:spPr>
            <a:xfrm>
              <a:off x="1289494" y="111027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性能测试</a:t>
              </a:r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5F3ABC5-F795-424C-84FE-029064609D19}"/>
              </a:ext>
            </a:extLst>
          </p:cNvPr>
          <p:cNvCxnSpPr>
            <a:cxnSpLocks/>
            <a:stCxn id="63" idx="2"/>
            <a:endCxn id="100" idx="0"/>
          </p:cNvCxnSpPr>
          <p:nvPr/>
        </p:nvCxnSpPr>
        <p:spPr>
          <a:xfrm flipH="1">
            <a:off x="4937129" y="2842543"/>
            <a:ext cx="15813" cy="92791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E06734A-5756-4262-926A-A9F94D14C2BE}"/>
              </a:ext>
            </a:extLst>
          </p:cNvPr>
          <p:cNvGrpSpPr/>
          <p:nvPr/>
        </p:nvGrpSpPr>
        <p:grpSpPr>
          <a:xfrm>
            <a:off x="274528" y="3763406"/>
            <a:ext cx="1545996" cy="565608"/>
            <a:chOff x="1121790" y="1027523"/>
            <a:chExt cx="1545996" cy="56560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11B2A57-6598-47D2-9803-D6E924596711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5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A9F2F61-75F3-4818-A060-3C8F1AE69A9F}"/>
                </a:ext>
              </a:extLst>
            </p:cNvPr>
            <p:cNvSpPr txBox="1"/>
            <p:nvPr/>
          </p:nvSpPr>
          <p:spPr>
            <a:xfrm>
              <a:off x="1164603" y="111029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待匹配图像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4354EAD-2F30-4F47-8014-9D260E4E16BD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820524" y="4046210"/>
            <a:ext cx="667121" cy="70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72C3923-2737-4E22-BA9C-EE4DBBE122C6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5733791" y="4029421"/>
            <a:ext cx="6410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E2F3447-CF67-4BFF-9CC6-3E397B09C454}"/>
              </a:ext>
            </a:extLst>
          </p:cNvPr>
          <p:cNvGrpSpPr/>
          <p:nvPr/>
        </p:nvGrpSpPr>
        <p:grpSpPr>
          <a:xfrm>
            <a:off x="6255075" y="3758862"/>
            <a:ext cx="1723549" cy="565608"/>
            <a:chOff x="1037217" y="1027523"/>
            <a:chExt cx="1723549" cy="565608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B548A8F-B6AC-47F1-BFEB-62E225CAF477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B6C29BEC-BE50-4496-B190-930292A10813}"/>
                </a:ext>
              </a:extLst>
            </p:cNvPr>
            <p:cNvSpPr txBox="1"/>
            <p:nvPr/>
          </p:nvSpPr>
          <p:spPr>
            <a:xfrm>
              <a:off x="1037217" y="108686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普通模板匹配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8C57F87-C7A0-43FE-8191-3CABFD421D0D}"/>
              </a:ext>
            </a:extLst>
          </p:cNvPr>
          <p:cNvGrpSpPr/>
          <p:nvPr/>
        </p:nvGrpSpPr>
        <p:grpSpPr>
          <a:xfrm>
            <a:off x="8482076" y="3770456"/>
            <a:ext cx="1476310" cy="565608"/>
            <a:chOff x="1121790" y="1027523"/>
            <a:chExt cx="1545996" cy="56560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91F823C-1620-4918-A5AB-A632CFB27457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89C67F5-1D86-4AAC-8B5E-AA3E9DBEB44C}"/>
                </a:ext>
              </a:extLst>
            </p:cNvPr>
            <p:cNvSpPr txBox="1"/>
            <p:nvPr/>
          </p:nvSpPr>
          <p:spPr>
            <a:xfrm>
              <a:off x="1156081" y="111027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进一步处理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71C22C1-2EB2-4129-8698-29E89965BEC6}"/>
              </a:ext>
            </a:extLst>
          </p:cNvPr>
          <p:cNvGrpSpPr/>
          <p:nvPr/>
        </p:nvGrpSpPr>
        <p:grpSpPr>
          <a:xfrm>
            <a:off x="4164131" y="3770456"/>
            <a:ext cx="1569660" cy="565608"/>
            <a:chOff x="1121790" y="1027523"/>
            <a:chExt cx="1569660" cy="565608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E2A6139-4CD7-4C4D-B7F3-9774D1C60ACA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807D89FF-7458-4A0F-87B8-6A38E63DC347}"/>
                </a:ext>
              </a:extLst>
            </p:cNvPr>
            <p:cNvSpPr txBox="1"/>
            <p:nvPr/>
          </p:nvSpPr>
          <p:spPr>
            <a:xfrm>
              <a:off x="1121790" y="110182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读入匹配模板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1E5BF1D-7D9E-4298-B971-838FC691701D}"/>
              </a:ext>
            </a:extLst>
          </p:cNvPr>
          <p:cNvGrpSpPr/>
          <p:nvPr/>
        </p:nvGrpSpPr>
        <p:grpSpPr>
          <a:xfrm>
            <a:off x="2449603" y="3789311"/>
            <a:ext cx="1073084" cy="565608"/>
            <a:chOff x="1121790" y="1027523"/>
            <a:chExt cx="1545996" cy="565608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83D5B3E-07B7-4261-AF56-7174E3FB5EE9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E6C0B56-E2B4-40D6-A064-06BB865E114B}"/>
                </a:ext>
              </a:extLst>
            </p:cNvPr>
            <p:cNvSpPr txBox="1"/>
            <p:nvPr/>
          </p:nvSpPr>
          <p:spPr>
            <a:xfrm>
              <a:off x="1176597" y="1091417"/>
              <a:ext cx="1491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预处理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27734A4-851A-40FF-8F90-1BB208DDF4E4}"/>
              </a:ext>
            </a:extLst>
          </p:cNvPr>
          <p:cNvCxnSpPr>
            <a:cxnSpLocks/>
          </p:cNvCxnSpPr>
          <p:nvPr/>
        </p:nvCxnSpPr>
        <p:spPr>
          <a:xfrm>
            <a:off x="3523109" y="4041741"/>
            <a:ext cx="6410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C88B0AE-98D5-449B-9378-F133167DDA80}"/>
              </a:ext>
            </a:extLst>
          </p:cNvPr>
          <p:cNvCxnSpPr>
            <a:cxnSpLocks/>
          </p:cNvCxnSpPr>
          <p:nvPr/>
        </p:nvCxnSpPr>
        <p:spPr>
          <a:xfrm>
            <a:off x="9946541" y="4037950"/>
            <a:ext cx="6410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38EE675F-1383-417E-8493-28844A706354}"/>
              </a:ext>
            </a:extLst>
          </p:cNvPr>
          <p:cNvGrpSpPr/>
          <p:nvPr/>
        </p:nvGrpSpPr>
        <p:grpSpPr>
          <a:xfrm>
            <a:off x="10501940" y="3758671"/>
            <a:ext cx="1569660" cy="565608"/>
            <a:chOff x="1066416" y="1027523"/>
            <a:chExt cx="1643752" cy="565608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7E7E65E-DE7D-49B3-836B-E1CF0A566558}"/>
                </a:ext>
              </a:extLst>
            </p:cNvPr>
            <p:cNvSpPr/>
            <p:nvPr/>
          </p:nvSpPr>
          <p:spPr>
            <a:xfrm>
              <a:off x="1121789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84D2DC27-E6AC-4B39-9457-BFFEF56A80CF}"/>
                </a:ext>
              </a:extLst>
            </p:cNvPr>
            <p:cNvSpPr txBox="1"/>
            <p:nvPr/>
          </p:nvSpPr>
          <p:spPr>
            <a:xfrm>
              <a:off x="1066416" y="1102440"/>
              <a:ext cx="1643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SIFT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模板匹配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569B2FC4-EDEE-475B-847B-802712990D19}"/>
              </a:ext>
            </a:extLst>
          </p:cNvPr>
          <p:cNvGrpSpPr/>
          <p:nvPr/>
        </p:nvGrpSpPr>
        <p:grpSpPr>
          <a:xfrm>
            <a:off x="8482076" y="2412487"/>
            <a:ext cx="1545996" cy="565608"/>
            <a:chOff x="1121790" y="1027523"/>
            <a:chExt cx="1545996" cy="565608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3035DEE-D60E-486A-9672-CC2587185A21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5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28E8E238-C074-4C5A-A93C-987579DBA896}"/>
                </a:ext>
              </a:extLst>
            </p:cNvPr>
            <p:cNvSpPr txBox="1"/>
            <p:nvPr/>
          </p:nvSpPr>
          <p:spPr>
            <a:xfrm>
              <a:off x="1289494" y="111027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分割票据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91C76BC0-7D74-480F-A6FD-801565451E41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9255074" y="2005090"/>
            <a:ext cx="0" cy="4073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6C898CE-E83A-4242-8364-16E0A4880E98}"/>
              </a:ext>
            </a:extLst>
          </p:cNvPr>
          <p:cNvGrpSpPr/>
          <p:nvPr/>
        </p:nvGrpSpPr>
        <p:grpSpPr>
          <a:xfrm>
            <a:off x="8662628" y="1465755"/>
            <a:ext cx="1184892" cy="565608"/>
            <a:chOff x="1121790" y="1027523"/>
            <a:chExt cx="1707078" cy="56560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592F752-DA9C-401E-9DE3-5E989E023F0F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BBD86DB-EEBB-4F54-BCE9-715F47FC4E30}"/>
                </a:ext>
              </a:extLst>
            </p:cNvPr>
            <p:cNvSpPr txBox="1"/>
            <p:nvPr/>
          </p:nvSpPr>
          <p:spPr>
            <a:xfrm>
              <a:off x="1121790" y="1125661"/>
              <a:ext cx="170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输出结果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00D26E76-C597-45BD-A536-9E05D1A354E9}"/>
              </a:ext>
            </a:extLst>
          </p:cNvPr>
          <p:cNvCxnSpPr>
            <a:cxnSpLocks/>
            <a:stCxn id="82" idx="0"/>
            <a:endCxn id="130" idx="1"/>
          </p:cNvCxnSpPr>
          <p:nvPr/>
        </p:nvCxnSpPr>
        <p:spPr>
          <a:xfrm rot="5400000" flipH="1" flipV="1">
            <a:off x="7265576" y="2542362"/>
            <a:ext cx="1063571" cy="1369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691E85C4-BE48-4F61-A379-4555E726FB52}"/>
              </a:ext>
            </a:extLst>
          </p:cNvPr>
          <p:cNvCxnSpPr>
            <a:cxnSpLocks/>
            <a:stCxn id="127" idx="0"/>
            <a:endCxn id="130" idx="3"/>
          </p:cNvCxnSpPr>
          <p:nvPr/>
        </p:nvCxnSpPr>
        <p:spPr>
          <a:xfrm rot="16200000" flipV="1">
            <a:off x="10128832" y="2594531"/>
            <a:ext cx="1063380" cy="1264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556F4E6-99E9-4157-A2AB-CF6B9819416B}"/>
              </a:ext>
            </a:extLst>
          </p:cNvPr>
          <p:cNvSpPr txBox="1"/>
          <p:nvPr/>
        </p:nvSpPr>
        <p:spPr>
          <a:xfrm>
            <a:off x="7334451" y="32684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893BB2A-ED08-4F87-B4D5-BB1106166AF8}"/>
              </a:ext>
            </a:extLst>
          </p:cNvPr>
          <p:cNvSpPr txBox="1"/>
          <p:nvPr/>
        </p:nvSpPr>
        <p:spPr>
          <a:xfrm>
            <a:off x="4965307" y="32674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最佳匹配模板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26930-694A-4803-8FBB-52B2007CB62D}"/>
              </a:ext>
            </a:extLst>
          </p:cNvPr>
          <p:cNvSpPr txBox="1"/>
          <p:nvPr/>
        </p:nvSpPr>
        <p:spPr>
          <a:xfrm>
            <a:off x="10150368" y="2271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匹配结果</a:t>
            </a: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28E58F1F-89FC-4C9F-968D-58B4DADAAF64}"/>
              </a:ext>
            </a:extLst>
          </p:cNvPr>
          <p:cNvSpPr/>
          <p:nvPr/>
        </p:nvSpPr>
        <p:spPr>
          <a:xfrm>
            <a:off x="77002" y="808444"/>
            <a:ext cx="6507459" cy="2329493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7446158-C961-4D6B-AD8F-2983BC9804CF}"/>
              </a:ext>
            </a:extLst>
          </p:cNvPr>
          <p:cNvSpPr txBox="1"/>
          <p:nvPr/>
        </p:nvSpPr>
        <p:spPr>
          <a:xfrm>
            <a:off x="256879" y="262055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匹配模板生成</a:t>
            </a:r>
          </a:p>
        </p:txBody>
      </p:sp>
    </p:spTree>
    <p:extLst>
      <p:ext uri="{BB962C8B-B14F-4D97-AF65-F5344CB8AC3E}">
        <p14:creationId xmlns:p14="http://schemas.microsoft.com/office/powerpoint/2010/main" val="124831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EA6254D-ED41-4D53-8B80-6960A04112FC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7268449" y="3266414"/>
            <a:ext cx="547707" cy="1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FB75DC-9F68-4D8F-9FB4-1FCE6862C27C}"/>
              </a:ext>
            </a:extLst>
          </p:cNvPr>
          <p:cNvSpPr txBox="1"/>
          <p:nvPr/>
        </p:nvSpPr>
        <p:spPr>
          <a:xfrm>
            <a:off x="108396" y="3095144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多张票据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BF5C79B-58A6-4C53-9F14-B0B67797E9B3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>
            <a:off x="1318984" y="3295199"/>
            <a:ext cx="679879" cy="1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274A57-1A2C-464B-AAE1-C602344A684C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 flipV="1">
            <a:off x="5009322" y="3266414"/>
            <a:ext cx="495438" cy="11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DCAE5F0-8920-4519-8C67-83C358FDAB6C}"/>
              </a:ext>
            </a:extLst>
          </p:cNvPr>
          <p:cNvGrpSpPr/>
          <p:nvPr/>
        </p:nvGrpSpPr>
        <p:grpSpPr>
          <a:xfrm>
            <a:off x="5504760" y="2983610"/>
            <a:ext cx="1811805" cy="565608"/>
            <a:chOff x="1121789" y="1027523"/>
            <a:chExt cx="1811805" cy="5656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89063C2-2B85-47B6-9EEA-156302E9338F}"/>
                </a:ext>
              </a:extLst>
            </p:cNvPr>
            <p:cNvSpPr/>
            <p:nvPr/>
          </p:nvSpPr>
          <p:spPr>
            <a:xfrm>
              <a:off x="1121789" y="1027523"/>
              <a:ext cx="1763689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5815D61-322F-4B90-A9BC-3BF389EEFB64}"/>
                </a:ext>
              </a:extLst>
            </p:cNvPr>
            <p:cNvSpPr txBox="1"/>
            <p:nvPr/>
          </p:nvSpPr>
          <p:spPr>
            <a:xfrm>
              <a:off x="1169905" y="1086860"/>
              <a:ext cx="1763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票据旋转扭正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23F8B63-6C36-492A-86AF-401123B1926F}"/>
              </a:ext>
            </a:extLst>
          </p:cNvPr>
          <p:cNvGrpSpPr/>
          <p:nvPr/>
        </p:nvGrpSpPr>
        <p:grpSpPr>
          <a:xfrm>
            <a:off x="7816156" y="2985265"/>
            <a:ext cx="1628054" cy="565608"/>
            <a:chOff x="1121790" y="1027523"/>
            <a:chExt cx="1704903" cy="565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57A5D9-65DA-41BD-B185-BCD0658CED6C}"/>
                </a:ext>
              </a:extLst>
            </p:cNvPr>
            <p:cNvSpPr/>
            <p:nvPr/>
          </p:nvSpPr>
          <p:spPr>
            <a:xfrm>
              <a:off x="1121790" y="1027523"/>
              <a:ext cx="1670611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88F71BC-1B63-4457-846D-7AD761B6C530}"/>
                </a:ext>
              </a:extLst>
            </p:cNvPr>
            <p:cNvSpPr txBox="1"/>
            <p:nvPr/>
          </p:nvSpPr>
          <p:spPr>
            <a:xfrm>
              <a:off x="1156081" y="1110272"/>
              <a:ext cx="1670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OCR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文字识别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2600416-DDB8-41AD-8DC6-840E57E91289}"/>
              </a:ext>
            </a:extLst>
          </p:cNvPr>
          <p:cNvGrpSpPr/>
          <p:nvPr/>
        </p:nvGrpSpPr>
        <p:grpSpPr>
          <a:xfrm>
            <a:off x="3883206" y="2995204"/>
            <a:ext cx="1210588" cy="565608"/>
            <a:chOff x="1099282" y="1027523"/>
            <a:chExt cx="1686160" cy="565608"/>
          </a:xfrm>
          <a:noFill/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8E804B-0331-494A-9DA8-DB09CDEA09C5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3FAA3A-4D5E-4DF5-9EEF-B1E8B7E461DC}"/>
                </a:ext>
              </a:extLst>
            </p:cNvPr>
            <p:cNvSpPr txBox="1"/>
            <p:nvPr/>
          </p:nvSpPr>
          <p:spPr>
            <a:xfrm>
              <a:off x="1099282" y="1121277"/>
              <a:ext cx="1686160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票据分割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D6A7E0-F04E-419D-ABFB-0299F2A67BB8}"/>
              </a:ext>
            </a:extLst>
          </p:cNvPr>
          <p:cNvGrpSpPr/>
          <p:nvPr/>
        </p:nvGrpSpPr>
        <p:grpSpPr>
          <a:xfrm>
            <a:off x="1998863" y="3014059"/>
            <a:ext cx="1334586" cy="565608"/>
            <a:chOff x="844710" y="1027523"/>
            <a:chExt cx="1922741" cy="565608"/>
          </a:xfrm>
          <a:noFill/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CCA4F4B-A5F4-43CE-9B0A-45A90C374F6B}"/>
                </a:ext>
              </a:extLst>
            </p:cNvPr>
            <p:cNvSpPr/>
            <p:nvPr/>
          </p:nvSpPr>
          <p:spPr>
            <a:xfrm>
              <a:off x="844710" y="1027523"/>
              <a:ext cx="1823077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E3D592D-E138-4D00-93FE-788AFDA566F2}"/>
                </a:ext>
              </a:extLst>
            </p:cNvPr>
            <p:cNvSpPr txBox="1"/>
            <p:nvPr/>
          </p:nvSpPr>
          <p:spPr>
            <a:xfrm>
              <a:off x="910282" y="1091417"/>
              <a:ext cx="1857169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批量扫描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9AB0CCE-3172-4903-A12A-15E98C5DB454}"/>
              </a:ext>
            </a:extLst>
          </p:cNvPr>
          <p:cNvCxnSpPr>
            <a:cxnSpLocks/>
          </p:cNvCxnSpPr>
          <p:nvPr/>
        </p:nvCxnSpPr>
        <p:spPr>
          <a:xfrm>
            <a:off x="3264692" y="3266489"/>
            <a:ext cx="641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A9E535F-0A69-4384-83EA-666920217525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9444210" y="3268069"/>
            <a:ext cx="500451" cy="1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8D5D625-1987-46C8-8CDB-8003B7447F18}"/>
              </a:ext>
            </a:extLst>
          </p:cNvPr>
          <p:cNvGrpSpPr/>
          <p:nvPr/>
        </p:nvGrpSpPr>
        <p:grpSpPr>
          <a:xfrm>
            <a:off x="9944661" y="2995204"/>
            <a:ext cx="1210589" cy="554014"/>
            <a:chOff x="1107329" y="1029369"/>
            <a:chExt cx="1267732" cy="55401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4D074EE-CDCD-40F5-BDA4-B09B0C998268}"/>
                </a:ext>
              </a:extLst>
            </p:cNvPr>
            <p:cNvSpPr/>
            <p:nvPr/>
          </p:nvSpPr>
          <p:spPr>
            <a:xfrm>
              <a:off x="1121789" y="1029369"/>
              <a:ext cx="1253272" cy="5540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E66BC84-8967-4D6B-BFDF-DCCEC9FD4A0A}"/>
                </a:ext>
              </a:extLst>
            </p:cNvPr>
            <p:cNvSpPr txBox="1"/>
            <p:nvPr/>
          </p:nvSpPr>
          <p:spPr>
            <a:xfrm>
              <a:off x="1107329" y="1104013"/>
              <a:ext cx="1267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录入系统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3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23DF8080-B4DD-4878-8C4B-2A3733F0B08C}"/>
              </a:ext>
            </a:extLst>
          </p:cNvPr>
          <p:cNvSpPr/>
          <p:nvPr/>
        </p:nvSpPr>
        <p:spPr>
          <a:xfrm>
            <a:off x="77002" y="808444"/>
            <a:ext cx="6507459" cy="2329493"/>
          </a:xfrm>
          <a:prstGeom prst="roundRect">
            <a:avLst/>
          </a:prstGeom>
          <a:solidFill>
            <a:schemeClr val="bg1">
              <a:lumMod val="65000"/>
              <a:alpha val="22000"/>
            </a:schemeClr>
          </a:solidFill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F96F7A0-1E1B-445E-B47D-F698FA53EA16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7873799" y="4049735"/>
            <a:ext cx="608277" cy="3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CEF2A0E-7C45-46B5-8FFC-29D8CD3310B8}"/>
              </a:ext>
            </a:extLst>
          </p:cNvPr>
          <p:cNvSpPr txBox="1"/>
          <p:nvPr/>
        </p:nvSpPr>
        <p:spPr>
          <a:xfrm>
            <a:off x="446213" y="119887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单张票据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B140B08-F77C-44C1-88F8-71223BEC68AA}"/>
              </a:ext>
            </a:extLst>
          </p:cNvPr>
          <p:cNvCxnSpPr>
            <a:cxnSpLocks/>
          </p:cNvCxnSpPr>
          <p:nvPr/>
        </p:nvCxnSpPr>
        <p:spPr>
          <a:xfrm>
            <a:off x="1833525" y="1427205"/>
            <a:ext cx="641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3DAC484-69F1-43A2-A14C-EB546DA15E1B}"/>
              </a:ext>
            </a:extLst>
          </p:cNvPr>
          <p:cNvSpPr txBox="1"/>
          <p:nvPr/>
        </p:nvSpPr>
        <p:spPr>
          <a:xfrm>
            <a:off x="4999273" y="17709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候选模板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A3A4F21-346A-4EBF-B6E1-CA9F5BEDBCAE}"/>
              </a:ext>
            </a:extLst>
          </p:cNvPr>
          <p:cNvSpPr txBox="1"/>
          <p:nvPr/>
        </p:nvSpPr>
        <p:spPr>
          <a:xfrm>
            <a:off x="7165785" y="2296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匹配结果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D25A0A0-15BC-47C9-937C-6F188A5DE1A5}"/>
              </a:ext>
            </a:extLst>
          </p:cNvPr>
          <p:cNvGrpSpPr/>
          <p:nvPr/>
        </p:nvGrpSpPr>
        <p:grpSpPr>
          <a:xfrm>
            <a:off x="4180477" y="1116121"/>
            <a:ext cx="1569660" cy="565608"/>
            <a:chOff x="1121790" y="1027523"/>
            <a:chExt cx="1569660" cy="565608"/>
          </a:xfrm>
          <a:noFill/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7A6B114-2FC6-4675-B075-2F07ECF4CD65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83F261E-1A20-4E4D-8E4B-737BDCCAA780}"/>
                </a:ext>
              </a:extLst>
            </p:cNvPr>
            <p:cNvSpPr txBox="1"/>
            <p:nvPr/>
          </p:nvSpPr>
          <p:spPr>
            <a:xfrm>
              <a:off x="1121790" y="1101822"/>
              <a:ext cx="15696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候选模板标定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B79F9A3-A947-4C22-8FE6-6E9BD5BE503D}"/>
              </a:ext>
            </a:extLst>
          </p:cNvPr>
          <p:cNvCxnSpPr>
            <a:cxnSpLocks/>
            <a:stCxn id="109" idx="2"/>
            <a:endCxn id="117" idx="0"/>
          </p:cNvCxnSpPr>
          <p:nvPr/>
        </p:nvCxnSpPr>
        <p:spPr>
          <a:xfrm flipH="1">
            <a:off x="4952942" y="1681729"/>
            <a:ext cx="533" cy="595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6145059-418F-4985-88A6-820651E65F38}"/>
              </a:ext>
            </a:extLst>
          </p:cNvPr>
          <p:cNvGrpSpPr/>
          <p:nvPr/>
        </p:nvGrpSpPr>
        <p:grpSpPr>
          <a:xfrm>
            <a:off x="2465949" y="1134976"/>
            <a:ext cx="1073084" cy="565608"/>
            <a:chOff x="1121790" y="1027523"/>
            <a:chExt cx="1545996" cy="565608"/>
          </a:xfrm>
          <a:noFill/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14A9CC7-0E21-4CEC-9088-73D6876CA404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B9858BF-D831-4E7D-AED6-8AF34BFCF8B2}"/>
                </a:ext>
              </a:extLst>
            </p:cNvPr>
            <p:cNvSpPr txBox="1"/>
            <p:nvPr/>
          </p:nvSpPr>
          <p:spPr>
            <a:xfrm>
              <a:off x="1176597" y="1091417"/>
              <a:ext cx="149118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预处理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429F9D5-AFD5-4382-BD02-6C632529DBCD}"/>
              </a:ext>
            </a:extLst>
          </p:cNvPr>
          <p:cNvCxnSpPr>
            <a:cxnSpLocks/>
          </p:cNvCxnSpPr>
          <p:nvPr/>
        </p:nvCxnSpPr>
        <p:spPr>
          <a:xfrm>
            <a:off x="3539455" y="1387406"/>
            <a:ext cx="641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6AFAC5F2-8805-4B75-B4A9-82C646298C32}"/>
              </a:ext>
            </a:extLst>
          </p:cNvPr>
          <p:cNvGrpSpPr/>
          <p:nvPr/>
        </p:nvGrpSpPr>
        <p:grpSpPr>
          <a:xfrm>
            <a:off x="4179944" y="2276935"/>
            <a:ext cx="1545996" cy="565608"/>
            <a:chOff x="1121790" y="1027523"/>
            <a:chExt cx="1545996" cy="565608"/>
          </a:xfrm>
          <a:noFill/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67E68F1-BC23-4EF8-B8AB-B0B14C59EB1D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C834CA02-EF9D-4AB8-AA4B-4E8F64773A24}"/>
                </a:ext>
              </a:extLst>
            </p:cNvPr>
            <p:cNvSpPr txBox="1"/>
            <p:nvPr/>
          </p:nvSpPr>
          <p:spPr>
            <a:xfrm>
              <a:off x="1289494" y="1110272"/>
              <a:ext cx="1210588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性能测试</a:t>
              </a: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3D5988C-2FFF-4AE1-A0F6-1BAA633ED630}"/>
              </a:ext>
            </a:extLst>
          </p:cNvPr>
          <p:cNvCxnSpPr>
            <a:cxnSpLocks/>
            <a:stCxn id="117" idx="2"/>
            <a:endCxn id="132" idx="0"/>
          </p:cNvCxnSpPr>
          <p:nvPr/>
        </p:nvCxnSpPr>
        <p:spPr>
          <a:xfrm flipH="1">
            <a:off x="4937129" y="2842543"/>
            <a:ext cx="15813" cy="927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32F3A1D-8B44-43EC-9B8B-E85EFF654AB6}"/>
              </a:ext>
            </a:extLst>
          </p:cNvPr>
          <p:cNvSpPr txBox="1"/>
          <p:nvPr/>
        </p:nvSpPr>
        <p:spPr>
          <a:xfrm>
            <a:off x="317341" y="3846174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待匹配图像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65B5F30-5A49-4544-B05A-C321CCF3E961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820524" y="4046210"/>
            <a:ext cx="667121" cy="7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1ADA380-8559-4791-9F59-AF2D7A6527D9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5733791" y="4029421"/>
            <a:ext cx="641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0CCDD1A-055B-420C-9B0A-7233EE671F0F}"/>
              </a:ext>
            </a:extLst>
          </p:cNvPr>
          <p:cNvGrpSpPr/>
          <p:nvPr/>
        </p:nvGrpSpPr>
        <p:grpSpPr>
          <a:xfrm>
            <a:off x="6255075" y="3758862"/>
            <a:ext cx="1723549" cy="565608"/>
            <a:chOff x="1037217" y="1027523"/>
            <a:chExt cx="1723549" cy="565608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EB01B97-44A4-4D42-9390-0AEDBF35B00F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553950B0-398D-4CC1-990D-5B89A8B9D072}"/>
                </a:ext>
              </a:extLst>
            </p:cNvPr>
            <p:cNvSpPr txBox="1"/>
            <p:nvPr/>
          </p:nvSpPr>
          <p:spPr>
            <a:xfrm>
              <a:off x="1037217" y="108686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普通模板匹配</a:t>
              </a: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4633B99E-CED9-4E2A-8483-A751C734F6A0}"/>
              </a:ext>
            </a:extLst>
          </p:cNvPr>
          <p:cNvGrpSpPr/>
          <p:nvPr/>
        </p:nvGrpSpPr>
        <p:grpSpPr>
          <a:xfrm>
            <a:off x="8482076" y="3770456"/>
            <a:ext cx="1476310" cy="565608"/>
            <a:chOff x="1121790" y="1027523"/>
            <a:chExt cx="1545996" cy="565608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27E92DD-AC8D-4B30-960C-34288830D89A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56BF9E5A-D489-4559-B5AD-353393AC2555}"/>
                </a:ext>
              </a:extLst>
            </p:cNvPr>
            <p:cNvSpPr txBox="1"/>
            <p:nvPr/>
          </p:nvSpPr>
          <p:spPr>
            <a:xfrm>
              <a:off x="1156081" y="111027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进一步处理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5DC15DDD-6425-4384-9B5C-5F7429421431}"/>
              </a:ext>
            </a:extLst>
          </p:cNvPr>
          <p:cNvGrpSpPr/>
          <p:nvPr/>
        </p:nvGrpSpPr>
        <p:grpSpPr>
          <a:xfrm>
            <a:off x="4164131" y="3770456"/>
            <a:ext cx="1569660" cy="565608"/>
            <a:chOff x="1121790" y="1027523"/>
            <a:chExt cx="1569660" cy="565608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8A985AE-BB44-469A-9357-547586BB8CA0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359EC52-41B2-4463-AE2F-ECAF517CD9FC}"/>
                </a:ext>
              </a:extLst>
            </p:cNvPr>
            <p:cNvSpPr txBox="1"/>
            <p:nvPr/>
          </p:nvSpPr>
          <p:spPr>
            <a:xfrm>
              <a:off x="1121790" y="1101822"/>
              <a:ext cx="156966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读入匹配模板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F72FB9C-8B5E-4894-ABBC-86DC7723142B}"/>
              </a:ext>
            </a:extLst>
          </p:cNvPr>
          <p:cNvGrpSpPr/>
          <p:nvPr/>
        </p:nvGrpSpPr>
        <p:grpSpPr>
          <a:xfrm>
            <a:off x="2449603" y="3789311"/>
            <a:ext cx="1073084" cy="565608"/>
            <a:chOff x="1121790" y="1027523"/>
            <a:chExt cx="1545996" cy="565608"/>
          </a:xfrm>
          <a:noFill/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465B0C0-F22B-4794-8D1B-8846BA386F21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646BF67-788B-47CD-91B8-105163D306F5}"/>
                </a:ext>
              </a:extLst>
            </p:cNvPr>
            <p:cNvSpPr txBox="1"/>
            <p:nvPr/>
          </p:nvSpPr>
          <p:spPr>
            <a:xfrm>
              <a:off x="1176597" y="1091417"/>
              <a:ext cx="149118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预处理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0FCB8B44-1969-41B6-9383-0CB2EA4295F2}"/>
              </a:ext>
            </a:extLst>
          </p:cNvPr>
          <p:cNvCxnSpPr>
            <a:cxnSpLocks/>
          </p:cNvCxnSpPr>
          <p:nvPr/>
        </p:nvCxnSpPr>
        <p:spPr>
          <a:xfrm>
            <a:off x="3523109" y="4041741"/>
            <a:ext cx="641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1FFE05C-B702-4ADE-A2F5-F7AFB21368DC}"/>
              </a:ext>
            </a:extLst>
          </p:cNvPr>
          <p:cNvCxnSpPr>
            <a:cxnSpLocks/>
          </p:cNvCxnSpPr>
          <p:nvPr/>
        </p:nvCxnSpPr>
        <p:spPr>
          <a:xfrm>
            <a:off x="9946541" y="4037950"/>
            <a:ext cx="641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A93D3684-E2BD-402E-8A9B-25ECFC9E6E51}"/>
              </a:ext>
            </a:extLst>
          </p:cNvPr>
          <p:cNvGrpSpPr/>
          <p:nvPr/>
        </p:nvGrpSpPr>
        <p:grpSpPr>
          <a:xfrm>
            <a:off x="10501940" y="3758671"/>
            <a:ext cx="1569660" cy="565608"/>
            <a:chOff x="1066416" y="1027523"/>
            <a:chExt cx="1643752" cy="565608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3D07349C-0407-4DD0-9D39-B2FCD915528C}"/>
                </a:ext>
              </a:extLst>
            </p:cNvPr>
            <p:cNvSpPr/>
            <p:nvPr/>
          </p:nvSpPr>
          <p:spPr>
            <a:xfrm>
              <a:off x="1121789" y="1027523"/>
              <a:ext cx="1545996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554E30F-2E3B-4503-84A2-179DFA942079}"/>
                </a:ext>
              </a:extLst>
            </p:cNvPr>
            <p:cNvSpPr txBox="1"/>
            <p:nvPr/>
          </p:nvSpPr>
          <p:spPr>
            <a:xfrm>
              <a:off x="1066416" y="1102440"/>
              <a:ext cx="1643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SIFT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模板匹配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BD2EF6D-6C98-4C9A-89C3-1D8201ADB4DC}"/>
              </a:ext>
            </a:extLst>
          </p:cNvPr>
          <p:cNvGrpSpPr/>
          <p:nvPr/>
        </p:nvGrpSpPr>
        <p:grpSpPr>
          <a:xfrm>
            <a:off x="8482076" y="2412487"/>
            <a:ext cx="1545996" cy="565608"/>
            <a:chOff x="1121790" y="1027523"/>
            <a:chExt cx="1545996" cy="565608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F182D30-21B3-42C0-BDF0-4C37CFF37EB8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4E3ECF01-9418-4863-A9DE-C7D1E8C0880A}"/>
                </a:ext>
              </a:extLst>
            </p:cNvPr>
            <p:cNvSpPr txBox="1"/>
            <p:nvPr/>
          </p:nvSpPr>
          <p:spPr>
            <a:xfrm>
              <a:off x="1289494" y="111027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分割票据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C74DC25-0381-46DA-B854-2FE13D39B871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9255074" y="2005090"/>
            <a:ext cx="0" cy="407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61D30BED-7D2B-44ED-B06B-0DFD16F37348}"/>
              </a:ext>
            </a:extLst>
          </p:cNvPr>
          <p:cNvGrpSpPr/>
          <p:nvPr/>
        </p:nvGrpSpPr>
        <p:grpSpPr>
          <a:xfrm>
            <a:off x="8662628" y="1465755"/>
            <a:ext cx="1184892" cy="565608"/>
            <a:chOff x="1121790" y="1027523"/>
            <a:chExt cx="1707078" cy="565608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98D1E3CD-1CF3-431A-9335-B9EE17174E70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7FEDA44-90E4-4E49-B038-561300E95FFC}"/>
                </a:ext>
              </a:extLst>
            </p:cNvPr>
            <p:cNvSpPr txBox="1"/>
            <p:nvPr/>
          </p:nvSpPr>
          <p:spPr>
            <a:xfrm>
              <a:off x="1121790" y="1125661"/>
              <a:ext cx="170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输出结果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E1D3A8EB-AF39-4558-86C8-C4F0C451D8F9}"/>
              </a:ext>
            </a:extLst>
          </p:cNvPr>
          <p:cNvCxnSpPr>
            <a:cxnSpLocks/>
            <a:stCxn id="126" idx="0"/>
            <a:endCxn id="143" idx="1"/>
          </p:cNvCxnSpPr>
          <p:nvPr/>
        </p:nvCxnSpPr>
        <p:spPr>
          <a:xfrm rot="5400000" flipH="1" flipV="1">
            <a:off x="7265576" y="2542362"/>
            <a:ext cx="1063571" cy="136943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F909B257-D5D1-4BF2-B963-DF6B81D0DCC6}"/>
              </a:ext>
            </a:extLst>
          </p:cNvPr>
          <p:cNvCxnSpPr>
            <a:cxnSpLocks/>
            <a:stCxn id="140" idx="0"/>
            <a:endCxn id="143" idx="3"/>
          </p:cNvCxnSpPr>
          <p:nvPr/>
        </p:nvCxnSpPr>
        <p:spPr>
          <a:xfrm rot="16200000" flipV="1">
            <a:off x="10128832" y="2594531"/>
            <a:ext cx="1063380" cy="12649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B66E6CC1-2A19-40A6-AE86-0A6A198394D7}"/>
              </a:ext>
            </a:extLst>
          </p:cNvPr>
          <p:cNvSpPr txBox="1"/>
          <p:nvPr/>
        </p:nvSpPr>
        <p:spPr>
          <a:xfrm>
            <a:off x="7334451" y="32684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5477FA8-93ED-4FA5-A84B-F7BF01666FD2}"/>
              </a:ext>
            </a:extLst>
          </p:cNvPr>
          <p:cNvSpPr txBox="1"/>
          <p:nvPr/>
        </p:nvSpPr>
        <p:spPr>
          <a:xfrm>
            <a:off x="4965307" y="32674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最佳匹配模板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3B83983-6C3D-4329-BE75-A1EF558E7802}"/>
              </a:ext>
            </a:extLst>
          </p:cNvPr>
          <p:cNvSpPr txBox="1"/>
          <p:nvPr/>
        </p:nvSpPr>
        <p:spPr>
          <a:xfrm>
            <a:off x="10150368" y="2271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匹配结果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938B041-0D41-46B3-A9E2-C58857D0380A}"/>
              </a:ext>
            </a:extLst>
          </p:cNvPr>
          <p:cNvSpPr txBox="1"/>
          <p:nvPr/>
        </p:nvSpPr>
        <p:spPr>
          <a:xfrm>
            <a:off x="256879" y="262055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匹配模板生成</a:t>
            </a:r>
          </a:p>
        </p:txBody>
      </p:sp>
    </p:spTree>
    <p:extLst>
      <p:ext uri="{BB962C8B-B14F-4D97-AF65-F5344CB8AC3E}">
        <p14:creationId xmlns:p14="http://schemas.microsoft.com/office/powerpoint/2010/main" val="193074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5B266A7-002F-428B-A40D-CE03016B326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8843975" y="4578006"/>
            <a:ext cx="0" cy="60013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2ED47FA-5EDF-4FC4-AB8B-97B273C970BE}"/>
              </a:ext>
            </a:extLst>
          </p:cNvPr>
          <p:cNvSpPr txBox="1"/>
          <p:nvPr/>
        </p:nvSpPr>
        <p:spPr>
          <a:xfrm>
            <a:off x="0" y="34290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处理后图像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C3DCDAB-919F-477C-9B8E-979068DAA4C3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>
            <a:off x="1467068" y="3629055"/>
            <a:ext cx="629078" cy="3811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13CDF76-F3A0-477F-AFA7-2651CFD80FAA}"/>
              </a:ext>
            </a:extLst>
          </p:cNvPr>
          <p:cNvCxnSpPr>
            <a:cxnSpLocks/>
          </p:cNvCxnSpPr>
          <p:nvPr/>
        </p:nvCxnSpPr>
        <p:spPr>
          <a:xfrm>
            <a:off x="7145309" y="4034779"/>
            <a:ext cx="57180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菱形 28">
            <a:extLst>
              <a:ext uri="{FF2B5EF4-FFF2-40B4-BE49-F238E27FC236}">
                <a16:creationId xmlns:a16="http://schemas.microsoft.com/office/drawing/2014/main" id="{676CD035-3364-48C8-A663-1CD300AB328A}"/>
              </a:ext>
            </a:extLst>
          </p:cNvPr>
          <p:cNvSpPr/>
          <p:nvPr/>
        </p:nvSpPr>
        <p:spPr>
          <a:xfrm>
            <a:off x="7722158" y="3491552"/>
            <a:ext cx="2243634" cy="1086454"/>
          </a:xfrm>
          <a:prstGeom prst="diamond">
            <a:avLst/>
          </a:prstGeom>
          <a:gradFill flip="none" rotWithShape="1">
            <a:gsLst>
              <a:gs pos="4000">
                <a:srgbClr val="B9DAFB">
                  <a:lumMod val="98000"/>
                  <a:lumOff val="2000"/>
                </a:srgbClr>
              </a:gs>
              <a:gs pos="4000">
                <a:schemeClr val="accent5">
                  <a:lumMod val="60000"/>
                  <a:lumOff val="40000"/>
                  <a:tint val="66000"/>
                  <a:satMod val="160000"/>
                  <a:alpha val="0"/>
                </a:schemeClr>
              </a:gs>
              <a:gs pos="96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2198D1-A36A-460D-82E6-B425720D02C6}"/>
              </a:ext>
            </a:extLst>
          </p:cNvPr>
          <p:cNvSpPr txBox="1"/>
          <p:nvPr/>
        </p:nvSpPr>
        <p:spPr>
          <a:xfrm>
            <a:off x="8229195" y="3829110"/>
            <a:ext cx="131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是否匹配？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52D0DA-2BFB-484A-8040-C4FA507EC5C1}"/>
              </a:ext>
            </a:extLst>
          </p:cNvPr>
          <p:cNvGrpSpPr/>
          <p:nvPr/>
        </p:nvGrpSpPr>
        <p:grpSpPr>
          <a:xfrm>
            <a:off x="7982200" y="5178140"/>
            <a:ext cx="1723549" cy="565608"/>
            <a:chOff x="985014" y="1027523"/>
            <a:chExt cx="1804905" cy="56560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30D0BE-9F73-443A-8B07-F33E85736739}"/>
                </a:ext>
              </a:extLst>
            </p:cNvPr>
            <p:cNvSpPr/>
            <p:nvPr/>
          </p:nvSpPr>
          <p:spPr>
            <a:xfrm>
              <a:off x="985015" y="1027523"/>
              <a:ext cx="1804904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0DB14D8-62F3-419C-8E30-E7924EDBCB76}"/>
                </a:ext>
              </a:extLst>
            </p:cNvPr>
            <p:cNvSpPr txBox="1"/>
            <p:nvPr/>
          </p:nvSpPr>
          <p:spPr>
            <a:xfrm>
              <a:off x="985014" y="1110272"/>
              <a:ext cx="18049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保存匹配结果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D3B2E13-8A28-466A-85D1-9DF2831E33BD}"/>
              </a:ext>
            </a:extLst>
          </p:cNvPr>
          <p:cNvGrpSpPr/>
          <p:nvPr/>
        </p:nvGrpSpPr>
        <p:grpSpPr>
          <a:xfrm>
            <a:off x="5344816" y="3738985"/>
            <a:ext cx="1800494" cy="565608"/>
            <a:chOff x="1121789" y="1027523"/>
            <a:chExt cx="1800494" cy="56560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4CE8050-3422-4053-A70D-AE6889D92D00}"/>
                </a:ext>
              </a:extLst>
            </p:cNvPr>
            <p:cNvSpPr/>
            <p:nvPr/>
          </p:nvSpPr>
          <p:spPr>
            <a:xfrm>
              <a:off x="1121789" y="1027523"/>
              <a:ext cx="1800493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C86975B-30DC-4593-A9F7-B0F58FF7F25D}"/>
                </a:ext>
              </a:extLst>
            </p:cNvPr>
            <p:cNvSpPr txBox="1"/>
            <p:nvPr/>
          </p:nvSpPr>
          <p:spPr>
            <a:xfrm>
              <a:off x="1121790" y="110182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SIFT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特征匹配器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220776-0655-4F37-8038-15EF5C56BEC3}"/>
              </a:ext>
            </a:extLst>
          </p:cNvPr>
          <p:cNvGrpSpPr/>
          <p:nvPr/>
        </p:nvGrpSpPr>
        <p:grpSpPr>
          <a:xfrm>
            <a:off x="2096146" y="3727391"/>
            <a:ext cx="2698868" cy="565608"/>
            <a:chOff x="1121790" y="1027523"/>
            <a:chExt cx="1865867" cy="56560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E90A740-103C-4467-ADBA-BF4504FBB9CF}"/>
                </a:ext>
              </a:extLst>
            </p:cNvPr>
            <p:cNvSpPr/>
            <p:nvPr/>
          </p:nvSpPr>
          <p:spPr>
            <a:xfrm>
              <a:off x="1121790" y="1027523"/>
              <a:ext cx="1811060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A442783-04FA-48FA-980F-22D768F0EA15}"/>
                </a:ext>
              </a:extLst>
            </p:cNvPr>
            <p:cNvSpPr txBox="1"/>
            <p:nvPr/>
          </p:nvSpPr>
          <p:spPr>
            <a:xfrm>
              <a:off x="1176597" y="1091417"/>
              <a:ext cx="1811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启动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SIFT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特征计算器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0E45A6-EC3E-4B8F-89B3-8B7941419716}"/>
              </a:ext>
            </a:extLst>
          </p:cNvPr>
          <p:cNvCxnSpPr>
            <a:cxnSpLocks/>
          </p:cNvCxnSpPr>
          <p:nvPr/>
        </p:nvCxnSpPr>
        <p:spPr>
          <a:xfrm>
            <a:off x="4703795" y="4010270"/>
            <a:ext cx="6410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E84B651-F726-42E9-83B9-AA50A51BF5C5}"/>
              </a:ext>
            </a:extLst>
          </p:cNvPr>
          <p:cNvCxnSpPr>
            <a:cxnSpLocks/>
          </p:cNvCxnSpPr>
          <p:nvPr/>
        </p:nvCxnSpPr>
        <p:spPr>
          <a:xfrm>
            <a:off x="9965792" y="4029165"/>
            <a:ext cx="6410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B18047B-7BE6-4085-AE8A-B6066C655223}"/>
              </a:ext>
            </a:extLst>
          </p:cNvPr>
          <p:cNvSpPr txBox="1"/>
          <p:nvPr/>
        </p:nvSpPr>
        <p:spPr>
          <a:xfrm>
            <a:off x="256480" y="4129555"/>
            <a:ext cx="121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匹配模板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9E04B04-B951-4047-A816-7E66596DF942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467068" y="4010195"/>
            <a:ext cx="629078" cy="2597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E515495-526C-4693-A760-85436B19C6FF}"/>
              </a:ext>
            </a:extLst>
          </p:cNvPr>
          <p:cNvGrpSpPr/>
          <p:nvPr/>
        </p:nvGrpSpPr>
        <p:grpSpPr>
          <a:xfrm>
            <a:off x="10606814" y="3764002"/>
            <a:ext cx="918521" cy="565608"/>
            <a:chOff x="1121790" y="1027523"/>
            <a:chExt cx="1608514" cy="565608"/>
          </a:xfrm>
        </p:grpSpPr>
        <p:sp>
          <p:nvSpPr>
            <p:cNvPr id="71" name="流程图: 可选过程 70">
              <a:extLst>
                <a:ext uri="{FF2B5EF4-FFF2-40B4-BE49-F238E27FC236}">
                  <a16:creationId xmlns:a16="http://schemas.microsoft.com/office/drawing/2014/main" id="{058CA1D0-D207-4BFB-B529-91229CBA502D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flowChartAlternateProcess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48CA8CA-53F1-47A4-BA01-E89C5FBBD2C9}"/>
                </a:ext>
              </a:extLst>
            </p:cNvPr>
            <p:cNvSpPr txBox="1"/>
            <p:nvPr/>
          </p:nvSpPr>
          <p:spPr>
            <a:xfrm>
              <a:off x="1326195" y="1095176"/>
              <a:ext cx="1404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结束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C7541FB-4864-47F7-B354-B9828B1B3B5E}"/>
              </a:ext>
            </a:extLst>
          </p:cNvPr>
          <p:cNvCxnSpPr>
            <a:cxnSpLocks/>
            <a:stCxn id="32" idx="3"/>
            <a:endCxn id="71" idx="2"/>
          </p:cNvCxnSpPr>
          <p:nvPr/>
        </p:nvCxnSpPr>
        <p:spPr>
          <a:xfrm flipV="1">
            <a:off x="9705749" y="4329610"/>
            <a:ext cx="1342476" cy="1131334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0CB44E6-8D12-4034-899B-BE67C69C16E2}"/>
              </a:ext>
            </a:extLst>
          </p:cNvPr>
          <p:cNvSpPr txBox="1"/>
          <p:nvPr/>
        </p:nvSpPr>
        <p:spPr>
          <a:xfrm>
            <a:off x="10016579" y="36286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否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5F25FB4-CA7A-425C-82C0-AC830069F41F}"/>
              </a:ext>
            </a:extLst>
          </p:cNvPr>
          <p:cNvSpPr txBox="1"/>
          <p:nvPr/>
        </p:nvSpPr>
        <p:spPr>
          <a:xfrm>
            <a:off x="8887556" y="46446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386106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64CD23D-4D21-48E0-889A-00BA2DC4DB5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843975" y="4578006"/>
            <a:ext cx="0" cy="600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86F6D4-792E-4C17-89B0-BC4DAC8960DC}"/>
              </a:ext>
            </a:extLst>
          </p:cNvPr>
          <p:cNvSpPr txBox="1"/>
          <p:nvPr/>
        </p:nvSpPr>
        <p:spPr>
          <a:xfrm>
            <a:off x="0" y="34290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处理后图像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92899C4-7B73-4D56-BCD4-9EE8EA7263B9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1467068" y="3629055"/>
            <a:ext cx="629078" cy="381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824BEB5-2806-4375-AA1B-7C565011F4EF}"/>
              </a:ext>
            </a:extLst>
          </p:cNvPr>
          <p:cNvCxnSpPr>
            <a:cxnSpLocks/>
          </p:cNvCxnSpPr>
          <p:nvPr/>
        </p:nvCxnSpPr>
        <p:spPr>
          <a:xfrm>
            <a:off x="7145309" y="4034779"/>
            <a:ext cx="571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菱形 5">
            <a:extLst>
              <a:ext uri="{FF2B5EF4-FFF2-40B4-BE49-F238E27FC236}">
                <a16:creationId xmlns:a16="http://schemas.microsoft.com/office/drawing/2014/main" id="{FDEFD7B0-F605-4329-BC7C-1DD20F04F405}"/>
              </a:ext>
            </a:extLst>
          </p:cNvPr>
          <p:cNvSpPr/>
          <p:nvPr/>
        </p:nvSpPr>
        <p:spPr>
          <a:xfrm>
            <a:off x="7722158" y="3491552"/>
            <a:ext cx="2243634" cy="108645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2414C1-B0E7-4034-99BD-44C0DCE6AD53}"/>
              </a:ext>
            </a:extLst>
          </p:cNvPr>
          <p:cNvSpPr txBox="1"/>
          <p:nvPr/>
        </p:nvSpPr>
        <p:spPr>
          <a:xfrm>
            <a:off x="8229195" y="3829110"/>
            <a:ext cx="131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是否匹配？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35FA3E-F83F-454C-A8EA-184208015111}"/>
              </a:ext>
            </a:extLst>
          </p:cNvPr>
          <p:cNvGrpSpPr/>
          <p:nvPr/>
        </p:nvGrpSpPr>
        <p:grpSpPr>
          <a:xfrm>
            <a:off x="7982200" y="5178140"/>
            <a:ext cx="1723549" cy="565608"/>
            <a:chOff x="985014" y="1027523"/>
            <a:chExt cx="1804905" cy="5656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8A41CF3-1479-414D-B8F6-D7DFABCEB059}"/>
                </a:ext>
              </a:extLst>
            </p:cNvPr>
            <p:cNvSpPr/>
            <p:nvPr/>
          </p:nvSpPr>
          <p:spPr>
            <a:xfrm>
              <a:off x="985015" y="1027523"/>
              <a:ext cx="1804904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63BCE5-9234-41F5-B3C3-2EFE90CCD0DE}"/>
                </a:ext>
              </a:extLst>
            </p:cNvPr>
            <p:cNvSpPr txBox="1"/>
            <p:nvPr/>
          </p:nvSpPr>
          <p:spPr>
            <a:xfrm>
              <a:off x="985014" y="1110272"/>
              <a:ext cx="18049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保存匹配结果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E482C39-D2D3-4AB3-9FCD-C39975446D25}"/>
              </a:ext>
            </a:extLst>
          </p:cNvPr>
          <p:cNvGrpSpPr/>
          <p:nvPr/>
        </p:nvGrpSpPr>
        <p:grpSpPr>
          <a:xfrm>
            <a:off x="5344816" y="3738985"/>
            <a:ext cx="1800494" cy="565608"/>
            <a:chOff x="1121789" y="1027523"/>
            <a:chExt cx="1800494" cy="5656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7665C4D-1CFF-44EE-A081-27A100D7DC54}"/>
                </a:ext>
              </a:extLst>
            </p:cNvPr>
            <p:cNvSpPr/>
            <p:nvPr/>
          </p:nvSpPr>
          <p:spPr>
            <a:xfrm>
              <a:off x="1121789" y="1027523"/>
              <a:ext cx="1800493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4CC930D-10B5-402B-837E-9D31B6227EB6}"/>
                </a:ext>
              </a:extLst>
            </p:cNvPr>
            <p:cNvSpPr txBox="1"/>
            <p:nvPr/>
          </p:nvSpPr>
          <p:spPr>
            <a:xfrm>
              <a:off x="1121790" y="110182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SIFT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特征匹配器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CBF2FA5-8111-4D56-9E59-8F38E973EF79}"/>
              </a:ext>
            </a:extLst>
          </p:cNvPr>
          <p:cNvGrpSpPr/>
          <p:nvPr/>
        </p:nvGrpSpPr>
        <p:grpSpPr>
          <a:xfrm>
            <a:off x="2096146" y="3727391"/>
            <a:ext cx="2698868" cy="565608"/>
            <a:chOff x="1121790" y="1027523"/>
            <a:chExt cx="1865867" cy="5656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0B091FE-7AE2-4A9A-8C3A-88CA4EA811AB}"/>
                </a:ext>
              </a:extLst>
            </p:cNvPr>
            <p:cNvSpPr/>
            <p:nvPr/>
          </p:nvSpPr>
          <p:spPr>
            <a:xfrm>
              <a:off x="1121790" y="1027523"/>
              <a:ext cx="1811060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85EAF8-130E-4C8E-B461-AA3F8967BE40}"/>
                </a:ext>
              </a:extLst>
            </p:cNvPr>
            <p:cNvSpPr txBox="1"/>
            <p:nvPr/>
          </p:nvSpPr>
          <p:spPr>
            <a:xfrm>
              <a:off x="1176597" y="1091417"/>
              <a:ext cx="1811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启动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SIFT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特征计算器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20FDB8-BD54-45FC-B615-242C90DC15C8}"/>
              </a:ext>
            </a:extLst>
          </p:cNvPr>
          <p:cNvCxnSpPr>
            <a:cxnSpLocks/>
          </p:cNvCxnSpPr>
          <p:nvPr/>
        </p:nvCxnSpPr>
        <p:spPr>
          <a:xfrm>
            <a:off x="4703795" y="4010270"/>
            <a:ext cx="6410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F5A988-C7F3-4F5E-AC55-99AB11AC310F}"/>
              </a:ext>
            </a:extLst>
          </p:cNvPr>
          <p:cNvCxnSpPr>
            <a:cxnSpLocks/>
          </p:cNvCxnSpPr>
          <p:nvPr/>
        </p:nvCxnSpPr>
        <p:spPr>
          <a:xfrm>
            <a:off x="9965792" y="4029165"/>
            <a:ext cx="6410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F8E4678-8DA3-4858-A084-5CAC904620C0}"/>
              </a:ext>
            </a:extLst>
          </p:cNvPr>
          <p:cNvSpPr txBox="1"/>
          <p:nvPr/>
        </p:nvSpPr>
        <p:spPr>
          <a:xfrm>
            <a:off x="256480" y="4129555"/>
            <a:ext cx="121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匹配模板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F49169-54AD-468C-857E-A8E4354F440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467068" y="4010195"/>
            <a:ext cx="629078" cy="259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D300E1E-3C7F-4B9A-BF6A-16F372CCE82C}"/>
              </a:ext>
            </a:extLst>
          </p:cNvPr>
          <p:cNvGrpSpPr/>
          <p:nvPr/>
        </p:nvGrpSpPr>
        <p:grpSpPr>
          <a:xfrm>
            <a:off x="10606814" y="3764002"/>
            <a:ext cx="882821" cy="565608"/>
            <a:chOff x="1121790" y="1027523"/>
            <a:chExt cx="1545996" cy="565608"/>
          </a:xfrm>
        </p:grpSpPr>
        <p:sp>
          <p:nvSpPr>
            <p:cNvPr id="22" name="流程图: 可选过程 21">
              <a:extLst>
                <a:ext uri="{FF2B5EF4-FFF2-40B4-BE49-F238E27FC236}">
                  <a16:creationId xmlns:a16="http://schemas.microsoft.com/office/drawing/2014/main" id="{339AFEC5-AD68-4C46-B950-8741965A51DE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CD0A2CF-98E8-4BAE-A157-CFEB96B7A479}"/>
                </a:ext>
              </a:extLst>
            </p:cNvPr>
            <p:cNvSpPr txBox="1"/>
            <p:nvPr/>
          </p:nvSpPr>
          <p:spPr>
            <a:xfrm>
              <a:off x="1326195" y="1110272"/>
              <a:ext cx="13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结束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18CB7B4-B7ED-444B-B562-0B45364402E9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9705749" y="4329610"/>
            <a:ext cx="1342476" cy="11313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C5D1521-9F11-47BC-9E60-A25F9514043F}"/>
              </a:ext>
            </a:extLst>
          </p:cNvPr>
          <p:cNvSpPr txBox="1"/>
          <p:nvPr/>
        </p:nvSpPr>
        <p:spPr>
          <a:xfrm>
            <a:off x="10016579" y="35793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9EFE80-C5DA-4532-A9C1-A516BAE0B0B2}"/>
              </a:ext>
            </a:extLst>
          </p:cNvPr>
          <p:cNvSpPr txBox="1"/>
          <p:nvPr/>
        </p:nvSpPr>
        <p:spPr>
          <a:xfrm>
            <a:off x="8887556" y="46520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397096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D18DCAE-5D33-4D43-ACF6-FC104C313802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8363628" y="3270940"/>
            <a:ext cx="6463" cy="40369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1BA8840-B048-40F0-8885-0E755A354672}"/>
              </a:ext>
            </a:extLst>
          </p:cNvPr>
          <p:cNvSpPr txBox="1"/>
          <p:nvPr/>
        </p:nvSpPr>
        <p:spPr>
          <a:xfrm>
            <a:off x="111049" y="254372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预处理后图像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0E8F97-B059-4D37-834D-D2EF44AF5AC3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1834598" y="2743781"/>
            <a:ext cx="38454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C254982-57EC-4143-BDDA-DB60A1E93FFB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8363627" y="4240244"/>
            <a:ext cx="1" cy="54806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>
            <a:extLst>
              <a:ext uri="{FF2B5EF4-FFF2-40B4-BE49-F238E27FC236}">
                <a16:creationId xmlns:a16="http://schemas.microsoft.com/office/drawing/2014/main" id="{7F888305-CB01-4E2C-BC4E-3586CDB77194}"/>
              </a:ext>
            </a:extLst>
          </p:cNvPr>
          <p:cNvSpPr/>
          <p:nvPr/>
        </p:nvSpPr>
        <p:spPr>
          <a:xfrm>
            <a:off x="7248274" y="2184486"/>
            <a:ext cx="2243634" cy="1086454"/>
          </a:xfrm>
          <a:prstGeom prst="diamond">
            <a:avLst/>
          </a:prstGeom>
          <a:gradFill flip="none" rotWithShape="1">
            <a:gsLst>
              <a:gs pos="4000">
                <a:srgbClr val="B9DAFB">
                  <a:lumMod val="98000"/>
                  <a:lumOff val="2000"/>
                </a:srgbClr>
              </a:gs>
              <a:gs pos="4000">
                <a:schemeClr val="accent5">
                  <a:lumMod val="60000"/>
                  <a:lumOff val="40000"/>
                  <a:tint val="66000"/>
                  <a:satMod val="160000"/>
                  <a:alpha val="0"/>
                </a:schemeClr>
              </a:gs>
              <a:gs pos="96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5062EA5-B8DB-460E-854B-DB1A4026BD2B}"/>
              </a:ext>
            </a:extLst>
          </p:cNvPr>
          <p:cNvSpPr txBox="1"/>
          <p:nvPr/>
        </p:nvSpPr>
        <p:spPr>
          <a:xfrm>
            <a:off x="7755311" y="2522044"/>
            <a:ext cx="131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是否匹配？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4768BCE-A25A-4DB2-ACFF-BD3490DD944F}"/>
              </a:ext>
            </a:extLst>
          </p:cNvPr>
          <p:cNvGrpSpPr/>
          <p:nvPr/>
        </p:nvGrpSpPr>
        <p:grpSpPr>
          <a:xfrm>
            <a:off x="7354428" y="3674636"/>
            <a:ext cx="2031325" cy="565608"/>
            <a:chOff x="782229" y="1027523"/>
            <a:chExt cx="2127209" cy="56560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B7A0783-016F-47D6-BF26-6FEABEB9C61F}"/>
                </a:ext>
              </a:extLst>
            </p:cNvPr>
            <p:cNvSpPr/>
            <p:nvPr/>
          </p:nvSpPr>
          <p:spPr>
            <a:xfrm>
              <a:off x="821271" y="1027523"/>
              <a:ext cx="2035589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888C208-01C4-4FD3-886A-CE9446D5BC2B}"/>
                </a:ext>
              </a:extLst>
            </p:cNvPr>
            <p:cNvSpPr txBox="1"/>
            <p:nvPr/>
          </p:nvSpPr>
          <p:spPr>
            <a:xfrm>
              <a:off x="782229" y="1121029"/>
              <a:ext cx="2127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找到所有匹配结果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3532D06-1618-4AE5-8C79-E1A6660A71B7}"/>
              </a:ext>
            </a:extLst>
          </p:cNvPr>
          <p:cNvGrpSpPr/>
          <p:nvPr/>
        </p:nvGrpSpPr>
        <p:grpSpPr>
          <a:xfrm>
            <a:off x="7463380" y="4788307"/>
            <a:ext cx="1800493" cy="565608"/>
            <a:chOff x="1121789" y="1027523"/>
            <a:chExt cx="1800493" cy="5656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F57F821-8AF5-441F-BED0-A700F379B1AC}"/>
                </a:ext>
              </a:extLst>
            </p:cNvPr>
            <p:cNvSpPr/>
            <p:nvPr/>
          </p:nvSpPr>
          <p:spPr>
            <a:xfrm>
              <a:off x="1121789" y="1027523"/>
              <a:ext cx="1800493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AC67CC8-5C52-451F-B04D-19023302BF37}"/>
                </a:ext>
              </a:extLst>
            </p:cNvPr>
            <p:cNvSpPr txBox="1"/>
            <p:nvPr/>
          </p:nvSpPr>
          <p:spPr>
            <a:xfrm>
              <a:off x="1278645" y="10940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非极大值抑制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5162CC7-353E-4015-BAA9-7460B198378C}"/>
              </a:ext>
            </a:extLst>
          </p:cNvPr>
          <p:cNvGrpSpPr/>
          <p:nvPr/>
        </p:nvGrpSpPr>
        <p:grpSpPr>
          <a:xfrm>
            <a:off x="2219139" y="2460977"/>
            <a:ext cx="2419662" cy="565608"/>
            <a:chOff x="1121790" y="1027523"/>
            <a:chExt cx="1841070" cy="56560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2EF539C-1292-4AA8-A843-BC6048BD79EB}"/>
                </a:ext>
              </a:extLst>
            </p:cNvPr>
            <p:cNvSpPr/>
            <p:nvPr/>
          </p:nvSpPr>
          <p:spPr>
            <a:xfrm>
              <a:off x="1121790" y="1027523"/>
              <a:ext cx="1811060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4DB596C-13CC-45D4-B771-A616CAC5F98B}"/>
                </a:ext>
              </a:extLst>
            </p:cNvPr>
            <p:cNvSpPr txBox="1"/>
            <p:nvPr/>
          </p:nvSpPr>
          <p:spPr>
            <a:xfrm>
              <a:off x="1176595" y="1108292"/>
              <a:ext cx="178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选择相似性度量准则</a:t>
              </a: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2F365FB-CD7F-4232-9B30-FC4DFA2B277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>
            <a:off x="5919178" y="1814538"/>
            <a:ext cx="314" cy="636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AA95481-6D4B-4242-8F22-62B1AD59A111}"/>
              </a:ext>
            </a:extLst>
          </p:cNvPr>
          <p:cNvCxnSpPr>
            <a:cxnSpLocks/>
          </p:cNvCxnSpPr>
          <p:nvPr/>
        </p:nvCxnSpPr>
        <p:spPr>
          <a:xfrm>
            <a:off x="9491908" y="2722099"/>
            <a:ext cx="6410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C84E35A-66AC-44EE-ACFC-70E31660D8EE}"/>
              </a:ext>
            </a:extLst>
          </p:cNvPr>
          <p:cNvSpPr txBox="1"/>
          <p:nvPr/>
        </p:nvSpPr>
        <p:spPr>
          <a:xfrm>
            <a:off x="4897052" y="1414428"/>
            <a:ext cx="204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匹配模板、阈值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BEDEE1A-A34A-4427-B68D-53A8B8F478F9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638801" y="2726412"/>
            <a:ext cx="654761" cy="54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3E1578F-9AB8-445A-832E-BEF2D1B593DF}"/>
              </a:ext>
            </a:extLst>
          </p:cNvPr>
          <p:cNvGrpSpPr/>
          <p:nvPr/>
        </p:nvGrpSpPr>
        <p:grpSpPr>
          <a:xfrm>
            <a:off x="10132930" y="2456936"/>
            <a:ext cx="882821" cy="565608"/>
            <a:chOff x="1121790" y="1027523"/>
            <a:chExt cx="1545996" cy="565608"/>
          </a:xfrm>
        </p:grpSpPr>
        <p:sp>
          <p:nvSpPr>
            <p:cNvPr id="47" name="流程图: 可选过程 46">
              <a:extLst>
                <a:ext uri="{FF2B5EF4-FFF2-40B4-BE49-F238E27FC236}">
                  <a16:creationId xmlns:a16="http://schemas.microsoft.com/office/drawing/2014/main" id="{5D7597E6-6B4E-439E-B9C7-493BE251C6CB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flowChartAlternateProcess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22BB5B6-229B-4D41-AD91-AA68A3B223EF}"/>
                </a:ext>
              </a:extLst>
            </p:cNvPr>
            <p:cNvSpPr txBox="1"/>
            <p:nvPr/>
          </p:nvSpPr>
          <p:spPr>
            <a:xfrm>
              <a:off x="1326195" y="1102878"/>
              <a:ext cx="13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结束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59F1199-AF23-4A85-8E99-879C0130DB51}"/>
              </a:ext>
            </a:extLst>
          </p:cNvPr>
          <p:cNvCxnSpPr>
            <a:cxnSpLocks/>
            <a:stCxn id="37" idx="3"/>
            <a:endCxn id="47" idx="2"/>
          </p:cNvCxnSpPr>
          <p:nvPr/>
        </p:nvCxnSpPr>
        <p:spPr>
          <a:xfrm flipV="1">
            <a:off x="9263873" y="3022544"/>
            <a:ext cx="1310468" cy="2048567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9804E29-F92F-4C1C-B439-67EF02F331D5}"/>
              </a:ext>
            </a:extLst>
          </p:cNvPr>
          <p:cNvSpPr txBox="1"/>
          <p:nvPr/>
        </p:nvSpPr>
        <p:spPr>
          <a:xfrm>
            <a:off x="8363626" y="43261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候选框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A9081D-0693-42A1-8BF7-E4C4F2CC8FBF}"/>
              </a:ext>
            </a:extLst>
          </p:cNvPr>
          <p:cNvGrpSpPr/>
          <p:nvPr/>
        </p:nvGrpSpPr>
        <p:grpSpPr>
          <a:xfrm>
            <a:off x="5267817" y="2451038"/>
            <a:ext cx="1329096" cy="565608"/>
            <a:chOff x="1121790" y="1027523"/>
            <a:chExt cx="1846835" cy="565608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2A809F-61DB-4A8D-B004-F54E1DA03519}"/>
                </a:ext>
              </a:extLst>
            </p:cNvPr>
            <p:cNvSpPr/>
            <p:nvPr/>
          </p:nvSpPr>
          <p:spPr>
            <a:xfrm>
              <a:off x="1121790" y="1027523"/>
              <a:ext cx="1811060" cy="565608"/>
            </a:xfrm>
            <a:prstGeom prst="rect">
              <a:avLst/>
            </a:prstGeom>
            <a:gradFill flip="none" rotWithShape="1">
              <a:gsLst>
                <a:gs pos="4000">
                  <a:srgbClr val="B9DAFB">
                    <a:lumMod val="98000"/>
                    <a:lumOff val="2000"/>
                  </a:srgbClr>
                </a:gs>
                <a:gs pos="4000">
                  <a:schemeClr val="accent5">
                    <a:lumMod val="60000"/>
                    <a:lumOff val="40000"/>
                    <a:tint val="66000"/>
                    <a:satMod val="160000"/>
                    <a:alpha val="0"/>
                  </a:schemeClr>
                </a:gs>
                <a:gs pos="96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3C4506-30F7-4000-8F9D-197721AB3197}"/>
                </a:ext>
              </a:extLst>
            </p:cNvPr>
            <p:cNvSpPr txBox="1"/>
            <p:nvPr/>
          </p:nvSpPr>
          <p:spPr>
            <a:xfrm>
              <a:off x="1157564" y="1108292"/>
              <a:ext cx="1811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模板匹配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1B21606-D811-410C-BDFF-C0CDD81AA2F8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 flipV="1">
            <a:off x="6596913" y="2727713"/>
            <a:ext cx="651361" cy="414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BB0422C-DDF3-4BEC-9DEE-B202D2C3BAE6}"/>
              </a:ext>
            </a:extLst>
          </p:cNvPr>
          <p:cNvSpPr txBox="1"/>
          <p:nvPr/>
        </p:nvSpPr>
        <p:spPr>
          <a:xfrm>
            <a:off x="9562019" y="22957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否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2DD6991-44B0-4B4C-8FF8-B1B9168A1700}"/>
              </a:ext>
            </a:extLst>
          </p:cNvPr>
          <p:cNvSpPr txBox="1"/>
          <p:nvPr/>
        </p:nvSpPr>
        <p:spPr>
          <a:xfrm>
            <a:off x="8444068" y="3250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333423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3F3DA6D-9DEC-4ADE-817A-792D93FFFDA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363628" y="3270940"/>
            <a:ext cx="6463" cy="403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D3969CE-4EB6-4F50-B55A-15C62EC73377}"/>
              </a:ext>
            </a:extLst>
          </p:cNvPr>
          <p:cNvSpPr txBox="1"/>
          <p:nvPr/>
        </p:nvSpPr>
        <p:spPr>
          <a:xfrm>
            <a:off x="111049" y="254372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预处理后图像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2A80CE7-0D7D-4345-B0FC-2DA521B0B0CF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834598" y="2743781"/>
            <a:ext cx="384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75E782-8BB2-4CF0-85EA-20CCFA7BA76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8363627" y="4240244"/>
            <a:ext cx="1" cy="54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A65DC676-6906-42F7-902C-72E55D13AD7F}"/>
              </a:ext>
            </a:extLst>
          </p:cNvPr>
          <p:cNvSpPr/>
          <p:nvPr/>
        </p:nvSpPr>
        <p:spPr>
          <a:xfrm>
            <a:off x="7248274" y="2184486"/>
            <a:ext cx="2243634" cy="108645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B218EF-8873-4C8C-9578-77103283B5D8}"/>
              </a:ext>
            </a:extLst>
          </p:cNvPr>
          <p:cNvSpPr txBox="1"/>
          <p:nvPr/>
        </p:nvSpPr>
        <p:spPr>
          <a:xfrm>
            <a:off x="7755311" y="2522044"/>
            <a:ext cx="131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是否匹配？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3E9BB-2665-4E79-880A-A0BEA50172E2}"/>
              </a:ext>
            </a:extLst>
          </p:cNvPr>
          <p:cNvGrpSpPr/>
          <p:nvPr/>
        </p:nvGrpSpPr>
        <p:grpSpPr>
          <a:xfrm>
            <a:off x="7354428" y="3674636"/>
            <a:ext cx="2031325" cy="565608"/>
            <a:chOff x="782229" y="1027523"/>
            <a:chExt cx="2127209" cy="5656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3369C84-2CEE-44DE-AC5E-3DDD7A6AC68F}"/>
                </a:ext>
              </a:extLst>
            </p:cNvPr>
            <p:cNvSpPr/>
            <p:nvPr/>
          </p:nvSpPr>
          <p:spPr>
            <a:xfrm>
              <a:off x="821271" y="1027523"/>
              <a:ext cx="2035589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11FA69-3D7B-4424-9CE3-5338CC3B1C7B}"/>
                </a:ext>
              </a:extLst>
            </p:cNvPr>
            <p:cNvSpPr txBox="1"/>
            <p:nvPr/>
          </p:nvSpPr>
          <p:spPr>
            <a:xfrm>
              <a:off x="782229" y="1121029"/>
              <a:ext cx="2127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找到所有匹配结果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64AC35-771A-4B13-B286-1A8D9519E9D9}"/>
              </a:ext>
            </a:extLst>
          </p:cNvPr>
          <p:cNvGrpSpPr/>
          <p:nvPr/>
        </p:nvGrpSpPr>
        <p:grpSpPr>
          <a:xfrm>
            <a:off x="7463380" y="4788307"/>
            <a:ext cx="1800493" cy="565608"/>
            <a:chOff x="1121789" y="1027523"/>
            <a:chExt cx="1800493" cy="5656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8450B58-279B-464E-B345-00201CBBC56B}"/>
                </a:ext>
              </a:extLst>
            </p:cNvPr>
            <p:cNvSpPr/>
            <p:nvPr/>
          </p:nvSpPr>
          <p:spPr>
            <a:xfrm>
              <a:off x="1121789" y="1027523"/>
              <a:ext cx="1800493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3A3671-5BE0-46C5-B140-0497A11D90E5}"/>
                </a:ext>
              </a:extLst>
            </p:cNvPr>
            <p:cNvSpPr txBox="1"/>
            <p:nvPr/>
          </p:nvSpPr>
          <p:spPr>
            <a:xfrm>
              <a:off x="1278645" y="10940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非极大值抑制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66CDBD3-B850-4659-94FB-9A96ACC01643}"/>
              </a:ext>
            </a:extLst>
          </p:cNvPr>
          <p:cNvGrpSpPr/>
          <p:nvPr/>
        </p:nvGrpSpPr>
        <p:grpSpPr>
          <a:xfrm>
            <a:off x="2219139" y="2460977"/>
            <a:ext cx="2419662" cy="565608"/>
            <a:chOff x="1121790" y="1027523"/>
            <a:chExt cx="1841070" cy="56560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BFDDB4-0846-4B16-8734-2B1691D8CFC5}"/>
                </a:ext>
              </a:extLst>
            </p:cNvPr>
            <p:cNvSpPr/>
            <p:nvPr/>
          </p:nvSpPr>
          <p:spPr>
            <a:xfrm>
              <a:off x="1121790" y="1027523"/>
              <a:ext cx="1811060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B5002BE-DC9F-4638-9FA9-0472061285BE}"/>
                </a:ext>
              </a:extLst>
            </p:cNvPr>
            <p:cNvSpPr txBox="1"/>
            <p:nvPr/>
          </p:nvSpPr>
          <p:spPr>
            <a:xfrm>
              <a:off x="1176595" y="1108292"/>
              <a:ext cx="178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选择相似性度量准则</a:t>
              </a: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6EFED4-9F22-4E6C-BC60-ECCC8F0A368A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5919178" y="1814538"/>
            <a:ext cx="314" cy="63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8B59005-D837-4099-A3CB-24308FA7D5FF}"/>
              </a:ext>
            </a:extLst>
          </p:cNvPr>
          <p:cNvCxnSpPr>
            <a:cxnSpLocks/>
          </p:cNvCxnSpPr>
          <p:nvPr/>
        </p:nvCxnSpPr>
        <p:spPr>
          <a:xfrm>
            <a:off x="9491908" y="2722099"/>
            <a:ext cx="6410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47A60F0-D882-408F-BAD2-B380E2643ABA}"/>
              </a:ext>
            </a:extLst>
          </p:cNvPr>
          <p:cNvSpPr txBox="1"/>
          <p:nvPr/>
        </p:nvSpPr>
        <p:spPr>
          <a:xfrm>
            <a:off x="4897052" y="1414428"/>
            <a:ext cx="204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匹配模板、阈值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DC2FDA-CE4A-46C2-B39A-268946EB480A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638801" y="2726412"/>
            <a:ext cx="654761" cy="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42BCFB1-74F2-4FD1-ACF2-3D27F5217E5D}"/>
              </a:ext>
            </a:extLst>
          </p:cNvPr>
          <p:cNvGrpSpPr/>
          <p:nvPr/>
        </p:nvGrpSpPr>
        <p:grpSpPr>
          <a:xfrm>
            <a:off x="10132930" y="2456936"/>
            <a:ext cx="882821" cy="565608"/>
            <a:chOff x="1121790" y="1027523"/>
            <a:chExt cx="1545996" cy="565608"/>
          </a:xfrm>
        </p:grpSpPr>
        <p:sp>
          <p:nvSpPr>
            <p:cNvPr id="24" name="流程图: 可选过程 23">
              <a:extLst>
                <a:ext uri="{FF2B5EF4-FFF2-40B4-BE49-F238E27FC236}">
                  <a16:creationId xmlns:a16="http://schemas.microsoft.com/office/drawing/2014/main" id="{1AF4C73E-742B-4AF8-B541-01A2E8DC2BAF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F4F1841-60F9-477C-BA00-561837E1EB33}"/>
                </a:ext>
              </a:extLst>
            </p:cNvPr>
            <p:cNvSpPr txBox="1"/>
            <p:nvPr/>
          </p:nvSpPr>
          <p:spPr>
            <a:xfrm>
              <a:off x="1326195" y="1102878"/>
              <a:ext cx="13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结束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0DCD9FC-175B-4053-8434-A3676FE4DDE3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9263873" y="3022544"/>
            <a:ext cx="1310468" cy="20485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681D65C-1FDB-4E39-97A4-9C31FD6C056A}"/>
              </a:ext>
            </a:extLst>
          </p:cNvPr>
          <p:cNvSpPr txBox="1"/>
          <p:nvPr/>
        </p:nvSpPr>
        <p:spPr>
          <a:xfrm>
            <a:off x="8462309" y="4329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候选框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6ED88FF-82A8-4673-866F-9C4A9FCAC3A4}"/>
              </a:ext>
            </a:extLst>
          </p:cNvPr>
          <p:cNvGrpSpPr/>
          <p:nvPr/>
        </p:nvGrpSpPr>
        <p:grpSpPr>
          <a:xfrm>
            <a:off x="5267817" y="2451038"/>
            <a:ext cx="1329096" cy="565608"/>
            <a:chOff x="1121790" y="1027523"/>
            <a:chExt cx="1846835" cy="565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12E143C-4D5E-442B-8096-805745DE1BDA}"/>
                </a:ext>
              </a:extLst>
            </p:cNvPr>
            <p:cNvSpPr/>
            <p:nvPr/>
          </p:nvSpPr>
          <p:spPr>
            <a:xfrm>
              <a:off x="1121790" y="1027523"/>
              <a:ext cx="1811060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28317F5-3507-4243-BDA5-FEC53A7C6EFC}"/>
                </a:ext>
              </a:extLst>
            </p:cNvPr>
            <p:cNvSpPr txBox="1"/>
            <p:nvPr/>
          </p:nvSpPr>
          <p:spPr>
            <a:xfrm>
              <a:off x="1157564" y="1108292"/>
              <a:ext cx="1811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模板匹配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4EAE070-F3E2-4E17-B8B3-DB3361FFE1E0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 flipV="1">
            <a:off x="6596913" y="2727713"/>
            <a:ext cx="651361" cy="4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144A935-68D2-4339-AB2D-0D9F763F6D5F}"/>
              </a:ext>
            </a:extLst>
          </p:cNvPr>
          <p:cNvSpPr txBox="1"/>
          <p:nvPr/>
        </p:nvSpPr>
        <p:spPr>
          <a:xfrm>
            <a:off x="9562019" y="2295774"/>
            <a:ext cx="41549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F72EB8-9F8F-4BFF-9165-EF15E97CC03C}"/>
              </a:ext>
            </a:extLst>
          </p:cNvPr>
          <p:cNvSpPr txBox="1"/>
          <p:nvPr/>
        </p:nvSpPr>
        <p:spPr>
          <a:xfrm>
            <a:off x="8444068" y="3250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8188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6D658E8-8978-415C-BD48-8A893BE5CD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581693"/>
                  </p:ext>
                </p:extLst>
              </p:nvPr>
            </p:nvGraphicFramePr>
            <p:xfrm>
              <a:off x="853108" y="1659835"/>
              <a:ext cx="10267122" cy="2956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3667">
                      <a:extLst>
                        <a:ext uri="{9D8B030D-6E8A-4147-A177-3AD203B41FA5}">
                          <a16:colId xmlns:a16="http://schemas.microsoft.com/office/drawing/2014/main" val="201125653"/>
                        </a:ext>
                      </a:extLst>
                    </a:gridCol>
                    <a:gridCol w="1431235">
                      <a:extLst>
                        <a:ext uri="{9D8B030D-6E8A-4147-A177-3AD203B41FA5}">
                          <a16:colId xmlns:a16="http://schemas.microsoft.com/office/drawing/2014/main" val="1038196362"/>
                        </a:ext>
                      </a:extLst>
                    </a:gridCol>
                    <a:gridCol w="1133061">
                      <a:extLst>
                        <a:ext uri="{9D8B030D-6E8A-4147-A177-3AD203B41FA5}">
                          <a16:colId xmlns:a16="http://schemas.microsoft.com/office/drawing/2014/main" val="3771373116"/>
                        </a:ext>
                      </a:extLst>
                    </a:gridCol>
                    <a:gridCol w="1679671">
                      <a:extLst>
                        <a:ext uri="{9D8B030D-6E8A-4147-A177-3AD203B41FA5}">
                          <a16:colId xmlns:a16="http://schemas.microsoft.com/office/drawing/2014/main" val="1858199011"/>
                        </a:ext>
                      </a:extLst>
                    </a:gridCol>
                    <a:gridCol w="1689653">
                      <a:extLst>
                        <a:ext uri="{9D8B030D-6E8A-4147-A177-3AD203B41FA5}">
                          <a16:colId xmlns:a16="http://schemas.microsoft.com/office/drawing/2014/main" val="1193381476"/>
                        </a:ext>
                      </a:extLst>
                    </a:gridCol>
                    <a:gridCol w="1659835">
                      <a:extLst>
                        <a:ext uri="{9D8B030D-6E8A-4147-A177-3AD203B41FA5}">
                          <a16:colId xmlns:a16="http://schemas.microsoft.com/office/drawing/2014/main" val="1938585154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匹配准确度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单次计算耗时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相似度计算结果（平均）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349526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最大值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最小值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82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平方差匹配法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0.067s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−2.644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9.793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1.244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935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归一化平方差匹配法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0.086s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-0.1813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0.7899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0.9812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245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相关匹配法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中等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0.061s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1.096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1.773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6.77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055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归一化相关匹配法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0.078s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0.8302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0.9834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0.1532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60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相关系数匹配法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0.062s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5.266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4.946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4.420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3034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归一化相关系数匹配法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0.083s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0.0336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0.3749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0.3413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3439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6D658E8-8978-415C-BD48-8A893BE5CD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581693"/>
                  </p:ext>
                </p:extLst>
              </p:nvPr>
            </p:nvGraphicFramePr>
            <p:xfrm>
              <a:off x="853108" y="1659835"/>
              <a:ext cx="10267122" cy="2956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3667">
                      <a:extLst>
                        <a:ext uri="{9D8B030D-6E8A-4147-A177-3AD203B41FA5}">
                          <a16:colId xmlns:a16="http://schemas.microsoft.com/office/drawing/2014/main" val="201125653"/>
                        </a:ext>
                      </a:extLst>
                    </a:gridCol>
                    <a:gridCol w="1431235">
                      <a:extLst>
                        <a:ext uri="{9D8B030D-6E8A-4147-A177-3AD203B41FA5}">
                          <a16:colId xmlns:a16="http://schemas.microsoft.com/office/drawing/2014/main" val="1038196362"/>
                        </a:ext>
                      </a:extLst>
                    </a:gridCol>
                    <a:gridCol w="1133061">
                      <a:extLst>
                        <a:ext uri="{9D8B030D-6E8A-4147-A177-3AD203B41FA5}">
                          <a16:colId xmlns:a16="http://schemas.microsoft.com/office/drawing/2014/main" val="3771373116"/>
                        </a:ext>
                      </a:extLst>
                    </a:gridCol>
                    <a:gridCol w="1679671">
                      <a:extLst>
                        <a:ext uri="{9D8B030D-6E8A-4147-A177-3AD203B41FA5}">
                          <a16:colId xmlns:a16="http://schemas.microsoft.com/office/drawing/2014/main" val="1858199011"/>
                        </a:ext>
                      </a:extLst>
                    </a:gridCol>
                    <a:gridCol w="1689653">
                      <a:extLst>
                        <a:ext uri="{9D8B030D-6E8A-4147-A177-3AD203B41FA5}">
                          <a16:colId xmlns:a16="http://schemas.microsoft.com/office/drawing/2014/main" val="1193381476"/>
                        </a:ext>
                      </a:extLst>
                    </a:gridCol>
                    <a:gridCol w="1659835">
                      <a:extLst>
                        <a:ext uri="{9D8B030D-6E8A-4147-A177-3AD203B41FA5}">
                          <a16:colId xmlns:a16="http://schemas.microsoft.com/office/drawing/2014/main" val="1938585154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匹配准确度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单次计算耗时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相似度计算结果（平均）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349526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最大值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最小值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82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平方差匹配法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0.067s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1957" t="-204918" r="-200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0469" t="-204918" r="-9927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17949" t="-204918" r="-73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935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归一化平方差匹配法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0.086s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-0.1813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0.7899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0.9812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245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相关匹配法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中等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0.061s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1957" t="-404918" r="-2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0469" t="-404918" r="-9927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17949" t="-404918" r="-733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055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归一化相关匹配法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0.078s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0.8302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0.9834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0.1532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60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相关系数匹配法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0.062s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1957" t="-604918" r="-2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0469" t="-604918" r="-9927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17949" t="-604918" r="-7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3034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归一化相关系数匹配法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0.083s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0.0336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0.3749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0.3413</a:t>
                          </a:r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343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597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744833-2490-4D61-A5FB-A2E6D6640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57749"/>
              </p:ext>
            </p:extLst>
          </p:nvPr>
        </p:nvGraphicFramePr>
        <p:xfrm>
          <a:off x="2045804" y="2613258"/>
          <a:ext cx="81003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377">
                  <a:extLst>
                    <a:ext uri="{9D8B030D-6E8A-4147-A177-3AD203B41FA5}">
                      <a16:colId xmlns:a16="http://schemas.microsoft.com/office/drawing/2014/main" val="1120167822"/>
                    </a:ext>
                  </a:extLst>
                </a:gridCol>
                <a:gridCol w="1259197">
                  <a:extLst>
                    <a:ext uri="{9D8B030D-6E8A-4147-A177-3AD203B41FA5}">
                      <a16:colId xmlns:a16="http://schemas.microsoft.com/office/drawing/2014/main" val="38762680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09902572"/>
                    </a:ext>
                  </a:extLst>
                </a:gridCol>
                <a:gridCol w="1500809">
                  <a:extLst>
                    <a:ext uri="{9D8B030D-6E8A-4147-A177-3AD203B41FA5}">
                      <a16:colId xmlns:a16="http://schemas.microsoft.com/office/drawing/2014/main" val="3164338632"/>
                    </a:ext>
                  </a:extLst>
                </a:gridCol>
                <a:gridCol w="1381539">
                  <a:extLst>
                    <a:ext uri="{9D8B030D-6E8A-4147-A177-3AD203B41FA5}">
                      <a16:colId xmlns:a16="http://schemas.microsoft.com/office/drawing/2014/main" val="256666911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68826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是否唯一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特征点数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最大值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区间差距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模板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0.874846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0.672626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0.202220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模板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0.930097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0.822274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0.107823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8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模板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261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0.608104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0.458193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0.149911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3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模板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0.788947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0.650023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0.138924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1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2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AFF39A-77F1-43BA-AF46-E25758DD861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840538" y="4043321"/>
            <a:ext cx="9794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4493584-2FF2-4698-A0A4-A4ECAB1E70BC}"/>
              </a:ext>
            </a:extLst>
          </p:cNvPr>
          <p:cNvSpPr txBox="1"/>
          <p:nvPr/>
        </p:nvSpPr>
        <p:spPr>
          <a:xfrm>
            <a:off x="900633" y="3160244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待爬取的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DE7490-5720-4726-9954-0CD5169B0B5F}"/>
              </a:ext>
            </a:extLst>
          </p:cNvPr>
          <p:cNvGrpSpPr/>
          <p:nvPr/>
        </p:nvGrpSpPr>
        <p:grpSpPr>
          <a:xfrm>
            <a:off x="935328" y="2466818"/>
            <a:ext cx="2771055" cy="565608"/>
            <a:chOff x="1121789" y="1027523"/>
            <a:chExt cx="3911135" cy="565608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70338E1-3AD2-452A-B3AF-490C587E113A}"/>
                </a:ext>
              </a:extLst>
            </p:cNvPr>
            <p:cNvSpPr/>
            <p:nvPr/>
          </p:nvSpPr>
          <p:spPr>
            <a:xfrm>
              <a:off x="1121789" y="1027523"/>
              <a:ext cx="3911134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FFBEB18-BAA3-480B-A7FD-480B96D92840}"/>
                </a:ext>
              </a:extLst>
            </p:cNvPr>
            <p:cNvSpPr txBox="1"/>
            <p:nvPr/>
          </p:nvSpPr>
          <p:spPr>
            <a:xfrm>
              <a:off x="1176599" y="1091417"/>
              <a:ext cx="3856325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设定爬取图片数和页数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CF7F55A-D18D-41A6-8C18-7BDF10E7AD71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flipH="1">
            <a:off x="2312824" y="3032426"/>
            <a:ext cx="8031" cy="737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892E95B-B71D-4F8A-9E4F-472B20B36C40}"/>
              </a:ext>
            </a:extLst>
          </p:cNvPr>
          <p:cNvSpPr txBox="1"/>
          <p:nvPr/>
        </p:nvSpPr>
        <p:spPr>
          <a:xfrm>
            <a:off x="56793" y="3846328"/>
            <a:ext cx="1082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起始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DEB5A27-F0F8-42E4-B7BC-89CDDE1FCDFA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>
            <a:off x="1139141" y="4046383"/>
            <a:ext cx="477057" cy="5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A9E51EF-51A9-4146-A979-B21347DDE15F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5342327" y="4029421"/>
            <a:ext cx="927757" cy="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50CD62-BE01-4143-BC3F-A2829FF5A4E0}"/>
              </a:ext>
            </a:extLst>
          </p:cNvPr>
          <p:cNvGrpSpPr/>
          <p:nvPr/>
        </p:nvGrpSpPr>
        <p:grpSpPr>
          <a:xfrm>
            <a:off x="6270084" y="3748923"/>
            <a:ext cx="1545996" cy="565608"/>
            <a:chOff x="1121790" y="1027523"/>
            <a:chExt cx="1545996" cy="5656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A84D98-84D0-46BA-8B85-228CFFD97B54}"/>
                </a:ext>
              </a:extLst>
            </p:cNvPr>
            <p:cNvSpPr/>
            <p:nvPr/>
          </p:nvSpPr>
          <p:spPr>
            <a:xfrm>
              <a:off x="1121790" y="1027523"/>
              <a:ext cx="1545996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06149F7-8674-4840-9752-99576CCB553B}"/>
                </a:ext>
              </a:extLst>
            </p:cNvPr>
            <p:cNvSpPr txBox="1"/>
            <p:nvPr/>
          </p:nvSpPr>
          <p:spPr>
            <a:xfrm>
              <a:off x="1146248" y="107656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网页解析器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6AFFBC7-347A-4D15-91B6-6C5A9E53141C}"/>
              </a:ext>
            </a:extLst>
          </p:cNvPr>
          <p:cNvGrpSpPr/>
          <p:nvPr/>
        </p:nvGrpSpPr>
        <p:grpSpPr>
          <a:xfrm>
            <a:off x="8820015" y="3760517"/>
            <a:ext cx="1602406" cy="565608"/>
            <a:chOff x="1121789" y="1027523"/>
            <a:chExt cx="1678044" cy="565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63960B-9D2A-41FB-BA1A-CAE6F7C458C4}"/>
                </a:ext>
              </a:extLst>
            </p:cNvPr>
            <p:cNvSpPr/>
            <p:nvPr/>
          </p:nvSpPr>
          <p:spPr>
            <a:xfrm>
              <a:off x="1121789" y="1027523"/>
              <a:ext cx="1678043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0C30C31-22F1-4337-B827-F1C702EB5750}"/>
                </a:ext>
              </a:extLst>
            </p:cNvPr>
            <p:cNvSpPr txBox="1"/>
            <p:nvPr/>
          </p:nvSpPr>
          <p:spPr>
            <a:xfrm>
              <a:off x="1156081" y="1110272"/>
              <a:ext cx="1643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图片链接解析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995AD66-A2DD-4B7D-8FAE-83290A21CC35}"/>
              </a:ext>
            </a:extLst>
          </p:cNvPr>
          <p:cNvGrpSpPr/>
          <p:nvPr/>
        </p:nvGrpSpPr>
        <p:grpSpPr>
          <a:xfrm>
            <a:off x="3657250" y="3770456"/>
            <a:ext cx="1685077" cy="565608"/>
            <a:chOff x="1121790" y="1027523"/>
            <a:chExt cx="1685077" cy="565608"/>
          </a:xfrm>
          <a:noFill/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564F1C2-1803-497C-A084-A6191B164CDB}"/>
                </a:ext>
              </a:extLst>
            </p:cNvPr>
            <p:cNvSpPr/>
            <p:nvPr/>
          </p:nvSpPr>
          <p:spPr>
            <a:xfrm>
              <a:off x="1121790" y="1027523"/>
              <a:ext cx="1652332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42B434A-A2BE-47C0-AE92-BE954656E5B0}"/>
                </a:ext>
              </a:extLst>
            </p:cNvPr>
            <p:cNvSpPr txBox="1"/>
            <p:nvPr/>
          </p:nvSpPr>
          <p:spPr>
            <a:xfrm>
              <a:off x="1121790" y="1101822"/>
              <a:ext cx="1685077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URL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网页下载器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57C6C2-2BDD-4083-8361-23271E7C1338}"/>
              </a:ext>
            </a:extLst>
          </p:cNvPr>
          <p:cNvGrpSpPr/>
          <p:nvPr/>
        </p:nvGrpSpPr>
        <p:grpSpPr>
          <a:xfrm>
            <a:off x="1616198" y="3769433"/>
            <a:ext cx="1482438" cy="565608"/>
            <a:chOff x="622739" y="1027523"/>
            <a:chExt cx="2175957" cy="565608"/>
          </a:xfrm>
          <a:noFill/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665300-EC75-4C7A-93BD-55FF837ED529}"/>
                </a:ext>
              </a:extLst>
            </p:cNvPr>
            <p:cNvSpPr/>
            <p:nvPr/>
          </p:nvSpPr>
          <p:spPr>
            <a:xfrm>
              <a:off x="622739" y="1027523"/>
              <a:ext cx="2045047" cy="56560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5759D6-DA1C-42C5-B0B0-BF818819063A}"/>
                </a:ext>
              </a:extLst>
            </p:cNvPr>
            <p:cNvSpPr txBox="1"/>
            <p:nvPr/>
          </p:nvSpPr>
          <p:spPr>
            <a:xfrm>
              <a:off x="678173" y="1091417"/>
              <a:ext cx="2120523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URL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管理器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918058-A259-471C-B621-EE9A2112AB61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3009450" y="4052237"/>
            <a:ext cx="647800" cy="1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05A1A50-A7D5-4435-9E78-61A4B89F08EF}"/>
              </a:ext>
            </a:extLst>
          </p:cNvPr>
          <p:cNvGrpSpPr/>
          <p:nvPr/>
        </p:nvGrpSpPr>
        <p:grpSpPr>
          <a:xfrm>
            <a:off x="10889196" y="3746522"/>
            <a:ext cx="1150429" cy="565608"/>
            <a:chOff x="1121790" y="1027523"/>
            <a:chExt cx="1150429" cy="56560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7BC10F3-32FB-4185-8E86-F2A9F09871EB}"/>
                </a:ext>
              </a:extLst>
            </p:cNvPr>
            <p:cNvSpPr/>
            <p:nvPr/>
          </p:nvSpPr>
          <p:spPr>
            <a:xfrm>
              <a:off x="1121790" y="1027523"/>
              <a:ext cx="1097832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492E3E-B4BC-4131-AD86-B2A1BB83C496}"/>
                </a:ext>
              </a:extLst>
            </p:cNvPr>
            <p:cNvSpPr txBox="1"/>
            <p:nvPr/>
          </p:nvSpPr>
          <p:spPr>
            <a:xfrm>
              <a:off x="1164223" y="11097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保存图片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E22F6A7-8B75-424E-85B6-0321F7E20852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10422421" y="4027932"/>
            <a:ext cx="466775" cy="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87830D7-4792-41D7-B4F7-ACD21AE64892}"/>
              </a:ext>
            </a:extLst>
          </p:cNvPr>
          <p:cNvSpPr txBox="1"/>
          <p:nvPr/>
        </p:nvSpPr>
        <p:spPr>
          <a:xfrm>
            <a:off x="7463669" y="3258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47BF0F6-0FC7-489E-BC38-479741CE330F}"/>
              </a:ext>
            </a:extLst>
          </p:cNvPr>
          <p:cNvCxnSpPr>
            <a:cxnSpLocks/>
            <a:stCxn id="22" idx="0"/>
            <a:endCxn id="15" idx="1"/>
          </p:cNvCxnSpPr>
          <p:nvPr/>
        </p:nvCxnSpPr>
        <p:spPr>
          <a:xfrm rot="5400000" flipH="1" flipV="1">
            <a:off x="218294" y="3129295"/>
            <a:ext cx="1096706" cy="3373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3CBE05F7-61B4-4051-8DF4-CB4ABDEC107E}"/>
              </a:ext>
            </a:extLst>
          </p:cNvPr>
          <p:cNvSpPr txBox="1"/>
          <p:nvPr/>
        </p:nvSpPr>
        <p:spPr>
          <a:xfrm>
            <a:off x="7752522" y="3636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图片链接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AAEBC4B-845A-4D6B-8D5E-97E3C95C4663}"/>
              </a:ext>
            </a:extLst>
          </p:cNvPr>
          <p:cNvSpPr txBox="1"/>
          <p:nvPr/>
        </p:nvSpPr>
        <p:spPr>
          <a:xfrm>
            <a:off x="3066566" y="36229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FAD3077-126B-4356-8AA7-52C4CD0F6212}"/>
              </a:ext>
            </a:extLst>
          </p:cNvPr>
          <p:cNvSpPr txBox="1"/>
          <p:nvPr/>
        </p:nvSpPr>
        <p:spPr>
          <a:xfrm>
            <a:off x="5236808" y="35689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网页信息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994DA4E-BD19-432A-8173-6F7297F0E44D}"/>
              </a:ext>
            </a:extLst>
          </p:cNvPr>
          <p:cNvGrpSpPr/>
          <p:nvPr/>
        </p:nvGrpSpPr>
        <p:grpSpPr>
          <a:xfrm>
            <a:off x="3821981" y="4842198"/>
            <a:ext cx="1355614" cy="667000"/>
            <a:chOff x="1121789" y="1027523"/>
            <a:chExt cx="1355614" cy="66700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D6467CB-A53F-429B-AC34-4E916808C8CC}"/>
                </a:ext>
              </a:extLst>
            </p:cNvPr>
            <p:cNvSpPr/>
            <p:nvPr/>
          </p:nvSpPr>
          <p:spPr>
            <a:xfrm>
              <a:off x="1121789" y="1027523"/>
              <a:ext cx="1355613" cy="5656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FB1ABCA-72D1-4BD6-AAC0-F50FBA59F58C}"/>
                </a:ext>
              </a:extLst>
            </p:cNvPr>
            <p:cNvSpPr txBox="1"/>
            <p:nvPr/>
          </p:nvSpPr>
          <p:spPr>
            <a:xfrm>
              <a:off x="1164223" y="1109748"/>
              <a:ext cx="1313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提取新的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URL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48C394C2-1209-49FD-A15F-CB98722655E1}"/>
              </a:ext>
            </a:extLst>
          </p:cNvPr>
          <p:cNvCxnSpPr>
            <a:cxnSpLocks/>
            <a:stCxn id="26" idx="2"/>
            <a:endCxn id="94" idx="3"/>
          </p:cNvCxnSpPr>
          <p:nvPr/>
        </p:nvCxnSpPr>
        <p:spPr>
          <a:xfrm rot="5400000">
            <a:off x="5705103" y="3787022"/>
            <a:ext cx="810471" cy="18654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78DC8CF-90FC-4FC9-A08C-2846342624F6}"/>
              </a:ext>
            </a:extLst>
          </p:cNvPr>
          <p:cNvCxnSpPr>
            <a:cxnSpLocks/>
            <a:stCxn id="94" idx="1"/>
            <a:endCxn id="35" idx="2"/>
          </p:cNvCxnSpPr>
          <p:nvPr/>
        </p:nvCxnSpPr>
        <p:spPr>
          <a:xfrm rot="10800000">
            <a:off x="2312825" y="4335042"/>
            <a:ext cx="1509157" cy="7899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00D927C-3D91-4A08-86B2-C7D284FDB64D}"/>
              </a:ext>
            </a:extLst>
          </p:cNvPr>
          <p:cNvSpPr txBox="1"/>
          <p:nvPr/>
        </p:nvSpPr>
        <p:spPr>
          <a:xfrm>
            <a:off x="880443" y="4525284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待爬取的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32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346</Words>
  <Application>Microsoft Office PowerPoint</Application>
  <PresentationFormat>宽屏</PresentationFormat>
  <Paragraphs>164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宝宝 一宁</dc:creator>
  <cp:lastModifiedBy>宝宝 一宁</cp:lastModifiedBy>
  <cp:revision>24</cp:revision>
  <dcterms:created xsi:type="dcterms:W3CDTF">2018-04-20T02:57:36Z</dcterms:created>
  <dcterms:modified xsi:type="dcterms:W3CDTF">2018-05-31T03:43:42Z</dcterms:modified>
</cp:coreProperties>
</file>