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3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CA5C-ABBB-4815-AC71-028A3756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219A9-E091-42A3-B8D8-26D0469B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00707-27B2-48E3-AA29-545CD0C5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CB2BF-46AA-44E9-B487-929B65BE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6F19F-A921-47FC-AA1F-F8B727AE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50C79-6B8E-4782-9677-BC5E5ECB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8DD45-47B4-443F-85EF-8C1B318C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07197-86C1-4CF9-BC00-A5EC3A37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2B95D-5C4D-467D-A4E4-A7FE1C45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05054-BCDB-46F8-8B8F-7A6D251E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6B7DA4-62D2-481C-A601-AF7162C06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3BC13-4E65-4D2A-B4EE-3BEC32B7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7322-1437-4BE6-9D52-6C6B9A1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D10DD-F5B0-4D47-9766-412F7307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F5DD0-9A8A-43AB-B808-DF25E579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B847A-3CDD-437A-A9CA-1EC2EEBE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1C8A6-1BB9-49C6-ACF8-681EAA4D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E40CB-2244-4288-98FE-60593B75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42048-3721-4DA4-9A06-F0878D3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8C725-8164-44AD-BAED-ECE24ED7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85B76-CA1F-4191-A745-4A968D39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2A093-9CEC-4E16-B61B-36A1214E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D987D-59DA-4A3A-8895-639C7A20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FC7E8-B54A-4EAB-92F8-1BB5F25D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F4EEC-6AC8-4A97-A5A3-7C0F3790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50CD-D546-47F3-A893-7632721A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E4488-BB59-4D46-AD7B-63664449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D5CDE-5F8A-4258-B674-29BD4B8D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B6B62-CCE3-46AB-91F1-6EBFADC0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8E882-5AEF-4455-B518-5873768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481C8-0A71-4FD6-B269-C2C6212C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2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F5A11-4EDE-434F-9F1A-67D6EE9E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6F764-FE6A-4607-A61B-13EBF8C1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98C24-385F-4F92-9492-BBFB0C0E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CA8539-755A-4EB5-BBB6-F9930475D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695E87-D4F6-4D98-97BA-36814AAB6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0843F8-B5B1-4E9E-B974-99C55E6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80092-82BC-4569-B870-A319819B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0766B-CD8D-45E2-92ED-9C3DD88E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1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06DF5-CA38-4696-87F4-C8D01678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EA2AE0-E32F-48DC-8D55-66C61B6E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ABE330-4CE4-4C31-8279-E02D58F7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50047-41CE-490F-87E0-58C5B388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B89F5E-449B-4F29-9814-DFF40571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839F7-9472-43A9-BB3E-78A56876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AD441-BD49-43FC-9729-9404C651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2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8DB8-4100-4FE3-A723-D036886B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177B-C1C7-4ABB-9C6E-96DA8C61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DD066-546D-46BC-BC82-598ABCE9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90207-66B5-4330-BB63-A8F29D08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F2F13-71F5-4950-82CD-EDFA5E25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222A6-E58F-4887-8FAA-D11C4C88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E0033-F706-47B0-9BD2-5CE09A40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938049-1CAA-4704-AF63-13BEF7A9C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D6ED3-8882-4E6E-94E9-201E36DC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7E474-933E-4CE5-AA18-B1D8F4B8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0FC598-DB14-463A-B722-171784EA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36369-81DF-4D07-A258-DFF058A4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4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E899E3-8D6E-4D2A-A932-4FB95AE1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A256E-9253-4A71-B15F-F5554C59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32AE8-0990-4FE3-8504-D81CDE9D5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E971-6591-4C67-8226-CECCFE0F74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790AF-666A-40D8-8DB0-475D02F2C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82B43-1FEE-482C-9782-FF166109F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9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FF5B0B-9335-4D61-838C-DD2184CDD6E2}"/>
              </a:ext>
            </a:extLst>
          </p:cNvPr>
          <p:cNvGrpSpPr/>
          <p:nvPr/>
        </p:nvGrpSpPr>
        <p:grpSpPr>
          <a:xfrm>
            <a:off x="1046372" y="108404"/>
            <a:ext cx="3403437" cy="6641192"/>
            <a:chOff x="3723584" y="197963"/>
            <a:chExt cx="3403437" cy="664119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879295F-A668-40FA-B6F8-0517CAF31597}"/>
                </a:ext>
              </a:extLst>
            </p:cNvPr>
            <p:cNvSpPr/>
            <p:nvPr/>
          </p:nvSpPr>
          <p:spPr>
            <a:xfrm>
              <a:off x="4458878" y="197963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B7DF35-80A1-472D-9567-136E371870E9}"/>
                </a:ext>
              </a:extLst>
            </p:cNvPr>
            <p:cNvSpPr/>
            <p:nvPr/>
          </p:nvSpPr>
          <p:spPr>
            <a:xfrm>
              <a:off x="4251486" y="1018095"/>
              <a:ext cx="1583703" cy="650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计算当前图片宽、高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A9DE313-2289-4851-8E9C-7851D0829C65}"/>
                </a:ext>
              </a:extLst>
            </p:cNvPr>
            <p:cNvSpPr/>
            <p:nvPr/>
          </p:nvSpPr>
          <p:spPr>
            <a:xfrm>
              <a:off x="3808426" y="1956063"/>
              <a:ext cx="2479250" cy="8578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打开一个对话框，读入相减的图片</a:t>
              </a:r>
            </a:p>
          </p:txBody>
        </p:sp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FA016163-AA96-486E-93FA-FEC7C673BC46}"/>
                </a:ext>
              </a:extLst>
            </p:cNvPr>
            <p:cNvSpPr/>
            <p:nvPr/>
          </p:nvSpPr>
          <p:spPr>
            <a:xfrm>
              <a:off x="3723584" y="3101421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两张图片是否大小一致？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285F909-CD77-474B-95AD-5FBA2E23AE39}"/>
                </a:ext>
              </a:extLst>
            </p:cNvPr>
            <p:cNvSpPr/>
            <p:nvPr/>
          </p:nvSpPr>
          <p:spPr>
            <a:xfrm>
              <a:off x="4044096" y="4548437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原图对读入图片，逐像素相减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B9F0CE-3E43-400E-8A16-77BD3E662A93}"/>
                </a:ext>
              </a:extLst>
            </p:cNvPr>
            <p:cNvSpPr/>
            <p:nvPr/>
          </p:nvSpPr>
          <p:spPr>
            <a:xfrm>
              <a:off x="4363033" y="5571247"/>
              <a:ext cx="1368459" cy="490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94E63F7-498B-46ED-9492-36E3E3B8E8F5}"/>
                </a:ext>
              </a:extLst>
            </p:cNvPr>
            <p:cNvSpPr/>
            <p:nvPr/>
          </p:nvSpPr>
          <p:spPr>
            <a:xfrm>
              <a:off x="4466731" y="6348961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8BBE96A-0EC9-479D-8B6A-416F76D5C69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038627" y="725864"/>
              <a:ext cx="4711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B01A0A2-BAFC-4E65-8FA5-D73506D3F6F1}"/>
                </a:ext>
              </a:extLst>
            </p:cNvPr>
            <p:cNvCxnSpPr>
              <a:stCxn id="5" idx="2"/>
              <a:endCxn id="2" idx="0"/>
            </p:cNvCxnSpPr>
            <p:nvPr/>
          </p:nvCxnSpPr>
          <p:spPr>
            <a:xfrm>
              <a:off x="5043338" y="1668545"/>
              <a:ext cx="4713" cy="287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54045C3-FCAE-46FE-882F-83B53FFD87D9}"/>
                </a:ext>
              </a:extLst>
            </p:cNvPr>
            <p:cNvCxnSpPr>
              <a:stCxn id="2" idx="2"/>
              <a:endCxn id="6" idx="0"/>
            </p:cNvCxnSpPr>
            <p:nvPr/>
          </p:nvCxnSpPr>
          <p:spPr>
            <a:xfrm flipH="1">
              <a:off x="5048050" y="2813902"/>
              <a:ext cx="1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F3C082-B398-4C27-9008-7B53D78D9CB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5046481" y="4260918"/>
              <a:ext cx="1569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C915581-1D44-4839-9731-D12EA81974DE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046481" y="5283728"/>
              <a:ext cx="782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FE1E455-BFCD-4882-8603-75264C28EEC9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5046480" y="6061442"/>
              <a:ext cx="783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1577096C-A9A1-4EBB-96E3-A8575A23CC59}"/>
                </a:ext>
              </a:extLst>
            </p:cNvPr>
            <p:cNvCxnSpPr>
              <a:stCxn id="6" idx="3"/>
              <a:endCxn id="9" idx="3"/>
            </p:cNvCxnSpPr>
            <p:nvPr/>
          </p:nvCxnSpPr>
          <p:spPr>
            <a:xfrm flipH="1">
              <a:off x="5626228" y="3681170"/>
              <a:ext cx="746288" cy="2912888"/>
            </a:xfrm>
            <a:prstGeom prst="bentConnector3">
              <a:avLst>
                <a:gd name="adj1" fmla="val -3063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F414193-CC98-4C1A-ACF4-7222A97AC343}"/>
                </a:ext>
              </a:extLst>
            </p:cNvPr>
            <p:cNvSpPr txBox="1"/>
            <p:nvPr/>
          </p:nvSpPr>
          <p:spPr>
            <a:xfrm>
              <a:off x="5240579" y="41578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840A726-C4DB-4C42-9645-0FA0F656F515}"/>
                </a:ext>
              </a:extLst>
            </p:cNvPr>
            <p:cNvSpPr txBox="1"/>
            <p:nvPr/>
          </p:nvSpPr>
          <p:spPr>
            <a:xfrm>
              <a:off x="6711523" y="41578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B05AAA8-DCE0-40B0-B762-4871AAD381DC}"/>
              </a:ext>
            </a:extLst>
          </p:cNvPr>
          <p:cNvGrpSpPr/>
          <p:nvPr/>
        </p:nvGrpSpPr>
        <p:grpSpPr>
          <a:xfrm>
            <a:off x="7223719" y="108404"/>
            <a:ext cx="3434859" cy="6722834"/>
            <a:chOff x="7223719" y="108404"/>
            <a:chExt cx="3434859" cy="6722834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C5F818F-9DCC-4A94-9EFC-52D40D017037}"/>
                </a:ext>
              </a:extLst>
            </p:cNvPr>
            <p:cNvSpPr/>
            <p:nvPr/>
          </p:nvSpPr>
          <p:spPr>
            <a:xfrm>
              <a:off x="7949583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B7DCF44-75DC-4C57-9EBD-10D66370FF1D}"/>
                </a:ext>
              </a:extLst>
            </p:cNvPr>
            <p:cNvSpPr/>
            <p:nvPr/>
          </p:nvSpPr>
          <p:spPr>
            <a:xfrm>
              <a:off x="7742191" y="928536"/>
              <a:ext cx="1583703" cy="650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计算当前图片宽、高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6B75CFF-2E5C-48F6-BDD6-94C12CD9ED62}"/>
                </a:ext>
              </a:extLst>
            </p:cNvPr>
            <p:cNvSpPr/>
            <p:nvPr/>
          </p:nvSpPr>
          <p:spPr>
            <a:xfrm>
              <a:off x="7299131" y="1866504"/>
              <a:ext cx="2479250" cy="8578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打开一个对话框，记录所有需要叠加的图片名</a:t>
              </a:r>
            </a:p>
          </p:txBody>
        </p: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EC07245F-BEEF-4F8C-AD56-21D48B10D28F}"/>
                </a:ext>
              </a:extLst>
            </p:cNvPr>
            <p:cNvSpPr/>
            <p:nvPr/>
          </p:nvSpPr>
          <p:spPr>
            <a:xfrm>
              <a:off x="7223719" y="3093504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两张图片是否大小一致？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6A665-9EE2-4CE8-B0FE-A0121A367496}"/>
                </a:ext>
              </a:extLst>
            </p:cNvPr>
            <p:cNvSpPr/>
            <p:nvPr/>
          </p:nvSpPr>
          <p:spPr>
            <a:xfrm>
              <a:off x="7507917" y="4521492"/>
              <a:ext cx="2080536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原图对读入图片，逐像素叠加求均值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D76189-AAF5-4287-BC28-B59DE6ABC534}"/>
                </a:ext>
              </a:extLst>
            </p:cNvPr>
            <p:cNvSpPr/>
            <p:nvPr/>
          </p:nvSpPr>
          <p:spPr>
            <a:xfrm>
              <a:off x="7863168" y="5563330"/>
              <a:ext cx="1368459" cy="490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5937FA79-E53E-46A5-8460-4A9A483F330E}"/>
                </a:ext>
              </a:extLst>
            </p:cNvPr>
            <p:cNvSpPr/>
            <p:nvPr/>
          </p:nvSpPr>
          <p:spPr>
            <a:xfrm>
              <a:off x="7966867" y="6341044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4ABF055-03A9-4E0E-A63C-DDBD315328F2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>
              <a:off x="8529332" y="636305"/>
              <a:ext cx="4711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2E3B06B-37ED-4378-B189-9698A79807F4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>
              <a:off x="8534043" y="1578986"/>
              <a:ext cx="4713" cy="287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6689975-C44B-4F98-A80C-B6BE2A3615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8548185" y="4253001"/>
              <a:ext cx="0" cy="2684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5FBBD7E-8B39-4D66-9068-511D7CA95273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8547398" y="5256783"/>
              <a:ext cx="787" cy="3065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9CBEC84-A487-4EDE-B13E-E64CF3CCE0D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8546616" y="6053525"/>
              <a:ext cx="782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C49FD5D2-D527-42E8-B050-7256A148F03D}"/>
                </a:ext>
              </a:extLst>
            </p:cNvPr>
            <p:cNvCxnSpPr>
              <a:cxnSpLocks/>
              <a:stCxn id="33" idx="3"/>
              <a:endCxn id="36" idx="3"/>
            </p:cNvCxnSpPr>
            <p:nvPr/>
          </p:nvCxnSpPr>
          <p:spPr>
            <a:xfrm flipH="1">
              <a:off x="9126364" y="3673253"/>
              <a:ext cx="746287" cy="2912888"/>
            </a:xfrm>
            <a:prstGeom prst="bentConnector3">
              <a:avLst>
                <a:gd name="adj1" fmla="val -3063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7127D91-92C0-4245-905E-8683F90F9D30}"/>
                </a:ext>
              </a:extLst>
            </p:cNvPr>
            <p:cNvSpPr txBox="1"/>
            <p:nvPr/>
          </p:nvSpPr>
          <p:spPr>
            <a:xfrm>
              <a:off x="8721860" y="4149977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D4CA6D4-CE80-478C-AF31-A3E003BC7EE8}"/>
                </a:ext>
              </a:extLst>
            </p:cNvPr>
            <p:cNvSpPr txBox="1"/>
            <p:nvPr/>
          </p:nvSpPr>
          <p:spPr>
            <a:xfrm>
              <a:off x="10243080" y="4139756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27AB77D-CB03-4094-81D6-A8BC156EF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185" y="2724343"/>
              <a:ext cx="9425" cy="369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80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D3918C23-DD68-40B5-8FEC-A8AE063B5BEA}"/>
              </a:ext>
            </a:extLst>
          </p:cNvPr>
          <p:cNvGrpSpPr/>
          <p:nvPr/>
        </p:nvGrpSpPr>
        <p:grpSpPr>
          <a:xfrm>
            <a:off x="1046375" y="108404"/>
            <a:ext cx="4980135" cy="7732367"/>
            <a:chOff x="1046375" y="108404"/>
            <a:chExt cx="4980135" cy="773236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E5D01B-52A0-4E00-B7F2-6F2174725DDC}"/>
                </a:ext>
              </a:extLst>
            </p:cNvPr>
            <p:cNvSpPr/>
            <p:nvPr/>
          </p:nvSpPr>
          <p:spPr>
            <a:xfrm>
              <a:off x="1781666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3FA9FB-7BDB-4C70-99BA-1685D503E01D}"/>
                </a:ext>
              </a:extLst>
            </p:cNvPr>
            <p:cNvSpPr/>
            <p:nvPr/>
          </p:nvSpPr>
          <p:spPr>
            <a:xfrm>
              <a:off x="1734534" y="928536"/>
              <a:ext cx="1263194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CCDC28A-4A69-40B9-BE84-6A69482D306E}"/>
                </a:ext>
              </a:extLst>
            </p:cNvPr>
            <p:cNvSpPr/>
            <p:nvPr/>
          </p:nvSpPr>
          <p:spPr>
            <a:xfrm>
              <a:off x="1553066" y="6486988"/>
              <a:ext cx="1668548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显示均衡后图片和直方图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60D4B66-A2AB-4421-968C-C4C0DE32811D}"/>
                </a:ext>
              </a:extLst>
            </p:cNvPr>
            <p:cNvSpPr/>
            <p:nvPr/>
          </p:nvSpPr>
          <p:spPr>
            <a:xfrm>
              <a:off x="1814629" y="7350577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A97D14-148A-44A0-B02E-4C08CE08C51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61415" y="636305"/>
              <a:ext cx="4716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EA5F74B-0878-4325-B9B4-FB9BE598B41A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387340" y="7109154"/>
              <a:ext cx="7038" cy="24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菱形 23">
              <a:extLst>
                <a:ext uri="{FF2B5EF4-FFF2-40B4-BE49-F238E27FC236}">
                  <a16:creationId xmlns:a16="http://schemas.microsoft.com/office/drawing/2014/main" id="{BBA99565-6DC0-467C-9919-640E34AAF202}"/>
                </a:ext>
              </a:extLst>
            </p:cNvPr>
            <p:cNvSpPr/>
            <p:nvPr/>
          </p:nvSpPr>
          <p:spPr>
            <a:xfrm>
              <a:off x="1046375" y="1741595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是否为彩色图片？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289327D-1DA5-41F8-92B0-7BF70713CDA9}"/>
                </a:ext>
              </a:extLst>
            </p:cNvPr>
            <p:cNvSpPr txBox="1"/>
            <p:nvPr/>
          </p:nvSpPr>
          <p:spPr>
            <a:xfrm>
              <a:off x="4820731" y="236173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157F2CE-E904-4567-BD08-4BD98B854AB7}"/>
                </a:ext>
              </a:extLst>
            </p:cNvPr>
            <p:cNvSpPr txBox="1"/>
            <p:nvPr/>
          </p:nvSpPr>
          <p:spPr>
            <a:xfrm>
              <a:off x="2375194" y="28325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528A45D-C735-4720-AB64-DB2FB5B8CB37}"/>
                </a:ext>
              </a:extLst>
            </p:cNvPr>
            <p:cNvSpPr/>
            <p:nvPr/>
          </p:nvSpPr>
          <p:spPr>
            <a:xfrm>
              <a:off x="1372809" y="3256773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对图片计算归一化直方图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08BEA9-14CB-4D69-8DB9-4C31E84FA073}"/>
                </a:ext>
              </a:extLst>
            </p:cNvPr>
            <p:cNvSpPr/>
            <p:nvPr/>
          </p:nvSpPr>
          <p:spPr>
            <a:xfrm>
              <a:off x="1372809" y="4345754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计算直方图到均衡化的映射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9DFFED1-7E37-474D-8AB0-7AC989758EAF}"/>
                </a:ext>
              </a:extLst>
            </p:cNvPr>
            <p:cNvSpPr/>
            <p:nvPr/>
          </p:nvSpPr>
          <p:spPr>
            <a:xfrm>
              <a:off x="4400198" y="3303908"/>
              <a:ext cx="1626312" cy="625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将彩色图片转换为灰度图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46695-BDC0-4E40-BE3F-3AD64D59EAD9}"/>
                </a:ext>
              </a:extLst>
            </p:cNvPr>
            <p:cNvSpPr/>
            <p:nvPr/>
          </p:nvSpPr>
          <p:spPr>
            <a:xfrm>
              <a:off x="1380422" y="5416371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将原图片根据映射进行变换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C71767C-838E-4152-A5A0-B24A59278498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>
              <a:off x="2366131" y="1456437"/>
              <a:ext cx="4710" cy="285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9BE73A27-E5C5-4D2D-AFA2-0601E3D9EE87}"/>
                </a:ext>
              </a:extLst>
            </p:cNvPr>
            <p:cNvCxnSpPr>
              <a:cxnSpLocks/>
              <a:stCxn id="24" idx="3"/>
              <a:endCxn id="37" idx="0"/>
            </p:cNvCxnSpPr>
            <p:nvPr/>
          </p:nvCxnSpPr>
          <p:spPr>
            <a:xfrm>
              <a:off x="3695307" y="2321344"/>
              <a:ext cx="1518047" cy="98256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C72E525-AE6E-4FAD-8C5E-DEA7AF9D4523}"/>
                </a:ext>
              </a:extLst>
            </p:cNvPr>
            <p:cNvCxnSpPr>
              <a:cxnSpLocks/>
              <a:stCxn id="24" idx="2"/>
              <a:endCxn id="31" idx="0"/>
            </p:cNvCxnSpPr>
            <p:nvPr/>
          </p:nvCxnSpPr>
          <p:spPr>
            <a:xfrm>
              <a:off x="2370841" y="2901092"/>
              <a:ext cx="4353" cy="3556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F5E2F40-90C1-4FC4-81DB-2A46E83CC325}"/>
                </a:ext>
              </a:extLst>
            </p:cNvPr>
            <p:cNvCxnSpPr>
              <a:cxnSpLocks/>
              <a:stCxn id="37" idx="1"/>
              <a:endCxn id="31" idx="3"/>
            </p:cNvCxnSpPr>
            <p:nvPr/>
          </p:nvCxnSpPr>
          <p:spPr>
            <a:xfrm flipH="1">
              <a:off x="3377578" y="3616600"/>
              <a:ext cx="1022620" cy="78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125E2AE-F99A-458C-88FF-67C1F8910CF6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375194" y="3992064"/>
              <a:ext cx="0" cy="353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949E014-B3B8-4CBD-8A8B-1420D7357DCE}"/>
                </a:ext>
              </a:extLst>
            </p:cNvPr>
            <p:cNvCxnSpPr>
              <a:cxnSpLocks/>
              <a:stCxn id="32" idx="2"/>
              <a:endCxn id="38" idx="0"/>
            </p:cNvCxnSpPr>
            <p:nvPr/>
          </p:nvCxnSpPr>
          <p:spPr>
            <a:xfrm>
              <a:off x="2375194" y="5081045"/>
              <a:ext cx="761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ADFFE1E-3AA6-401D-8C34-B5174CBB3114}"/>
                </a:ext>
              </a:extLst>
            </p:cNvPr>
            <p:cNvCxnSpPr>
              <a:cxnSpLocks/>
              <a:stCxn id="38" idx="2"/>
              <a:endCxn id="10" idx="0"/>
            </p:cNvCxnSpPr>
            <p:nvPr/>
          </p:nvCxnSpPr>
          <p:spPr>
            <a:xfrm>
              <a:off x="2382807" y="6151662"/>
              <a:ext cx="453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BB923FD-DC17-402B-B7C4-3093D210A9FE}"/>
              </a:ext>
            </a:extLst>
          </p:cNvPr>
          <p:cNvGrpSpPr/>
          <p:nvPr/>
        </p:nvGrpSpPr>
        <p:grpSpPr>
          <a:xfrm>
            <a:off x="6731401" y="0"/>
            <a:ext cx="4980135" cy="8665616"/>
            <a:chOff x="6731401" y="0"/>
            <a:chExt cx="4980135" cy="8665616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76E3C628-8EA4-44AC-BDB8-A18DAB4CD654}"/>
                </a:ext>
              </a:extLst>
            </p:cNvPr>
            <p:cNvSpPr/>
            <p:nvPr/>
          </p:nvSpPr>
          <p:spPr>
            <a:xfrm>
              <a:off x="7476217" y="0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8E41AEA-7CCB-49E7-BD71-EB2187D1B9B4}"/>
                </a:ext>
              </a:extLst>
            </p:cNvPr>
            <p:cNvSpPr/>
            <p:nvPr/>
          </p:nvSpPr>
          <p:spPr>
            <a:xfrm>
              <a:off x="7191282" y="820132"/>
              <a:ext cx="1729692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读入图片和</a:t>
              </a:r>
              <a:endParaRPr lang="en-US" altLang="zh-CN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待匹配图片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90A7862-B921-4617-B8D1-E3CEEAB083E7}"/>
                </a:ext>
              </a:extLst>
            </p:cNvPr>
            <p:cNvSpPr/>
            <p:nvPr/>
          </p:nvSpPr>
          <p:spPr>
            <a:xfrm>
              <a:off x="7038974" y="6378584"/>
              <a:ext cx="2045713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根据映射关系得到匹配后的图片</a:t>
              </a: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DED3CE19-4871-4443-8472-C9EA5344B6E4}"/>
                </a:ext>
              </a:extLst>
            </p:cNvPr>
            <p:cNvSpPr/>
            <p:nvPr/>
          </p:nvSpPr>
          <p:spPr>
            <a:xfrm>
              <a:off x="7476217" y="8175422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AF9A1E7-DA00-48F3-858A-FC9E23ACD19F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8055966" y="527901"/>
              <a:ext cx="162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74456E4-5D48-44A0-BE98-4DD942A306DD}"/>
                </a:ext>
              </a:extLst>
            </p:cNvPr>
            <p:cNvCxnSpPr>
              <a:cxnSpLocks/>
              <a:stCxn id="36" idx="2"/>
              <a:endCxn id="70" idx="0"/>
            </p:cNvCxnSpPr>
            <p:nvPr/>
          </p:nvCxnSpPr>
          <p:spPr>
            <a:xfrm>
              <a:off x="8061831" y="7000750"/>
              <a:ext cx="1651" cy="3110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3CB809C5-BBA8-42B7-8F3B-FB082886DC11}"/>
                </a:ext>
              </a:extLst>
            </p:cNvPr>
            <p:cNvSpPr/>
            <p:nvPr/>
          </p:nvSpPr>
          <p:spPr>
            <a:xfrm>
              <a:off x="6731401" y="1633191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是否为彩色图片？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47C7E9F-0E89-4AFF-B733-F8CF72632F17}"/>
                </a:ext>
              </a:extLst>
            </p:cNvPr>
            <p:cNvSpPr txBox="1"/>
            <p:nvPr/>
          </p:nvSpPr>
          <p:spPr>
            <a:xfrm>
              <a:off x="10505757" y="2253329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8AA0913-50FA-4122-AEB9-C8619E7E2D1A}"/>
                </a:ext>
              </a:extLst>
            </p:cNvPr>
            <p:cNvSpPr txBox="1"/>
            <p:nvPr/>
          </p:nvSpPr>
          <p:spPr>
            <a:xfrm>
              <a:off x="8060220" y="27241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891376B-BF4F-4C43-9797-187338DECB71}"/>
                </a:ext>
              </a:extLst>
            </p:cNvPr>
            <p:cNvSpPr/>
            <p:nvPr/>
          </p:nvSpPr>
          <p:spPr>
            <a:xfrm>
              <a:off x="7057835" y="3148369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对原图片计算统计直方图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C939503-74C4-4CB7-A299-DBEB241DFDC9}"/>
                </a:ext>
              </a:extLst>
            </p:cNvPr>
            <p:cNvSpPr/>
            <p:nvPr/>
          </p:nvSpPr>
          <p:spPr>
            <a:xfrm>
              <a:off x="7057835" y="4237350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计算待匹配图片各像素值统计量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9097094-9EEC-4E2A-9D76-B2B5E8E16E2C}"/>
                </a:ext>
              </a:extLst>
            </p:cNvPr>
            <p:cNvSpPr/>
            <p:nvPr/>
          </p:nvSpPr>
          <p:spPr>
            <a:xfrm>
              <a:off x="10085224" y="3195504"/>
              <a:ext cx="1626312" cy="625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将彩色图片转换为灰度图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3633547-1B94-43CC-BCDC-EF09D84A7E8A}"/>
                </a:ext>
              </a:extLst>
            </p:cNvPr>
            <p:cNvSpPr/>
            <p:nvPr/>
          </p:nvSpPr>
          <p:spPr>
            <a:xfrm>
              <a:off x="6746630" y="5307967"/>
              <a:ext cx="2633704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根据统计量和源直方图建立像素点映射关系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2EC3C45-0A37-49E9-B9A0-31AE00E37E8D}"/>
                </a:ext>
              </a:extLst>
            </p:cNvPr>
            <p:cNvCxnSpPr>
              <a:cxnSpLocks/>
              <a:stCxn id="35" idx="2"/>
              <a:endCxn id="43" idx="0"/>
            </p:cNvCxnSpPr>
            <p:nvPr/>
          </p:nvCxnSpPr>
          <p:spPr>
            <a:xfrm flipH="1">
              <a:off x="8055867" y="1348033"/>
              <a:ext cx="261" cy="285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6402BC3A-828A-4667-83B0-0A0DE3C5F492}"/>
                </a:ext>
              </a:extLst>
            </p:cNvPr>
            <p:cNvCxnSpPr>
              <a:cxnSpLocks/>
              <a:stCxn id="43" idx="3"/>
              <a:endCxn id="51" idx="0"/>
            </p:cNvCxnSpPr>
            <p:nvPr/>
          </p:nvCxnSpPr>
          <p:spPr>
            <a:xfrm>
              <a:off x="9380333" y="2212940"/>
              <a:ext cx="1518047" cy="98256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614F5B8-BFDF-4B7F-AEC1-F9AC56722A91}"/>
                </a:ext>
              </a:extLst>
            </p:cNvPr>
            <p:cNvCxnSpPr>
              <a:cxnSpLocks/>
              <a:stCxn id="43" idx="2"/>
              <a:endCxn id="48" idx="0"/>
            </p:cNvCxnSpPr>
            <p:nvPr/>
          </p:nvCxnSpPr>
          <p:spPr>
            <a:xfrm>
              <a:off x="8055867" y="2792688"/>
              <a:ext cx="4353" cy="3556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16C731A-0FD8-4EDE-99D3-FD27AE38B818}"/>
                </a:ext>
              </a:extLst>
            </p:cNvPr>
            <p:cNvCxnSpPr>
              <a:cxnSpLocks/>
              <a:stCxn id="51" idx="1"/>
              <a:endCxn id="48" idx="3"/>
            </p:cNvCxnSpPr>
            <p:nvPr/>
          </p:nvCxnSpPr>
          <p:spPr>
            <a:xfrm flipH="1">
              <a:off x="9062604" y="3508196"/>
              <a:ext cx="1022620" cy="78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2991A42-451A-4979-8485-E74053D6CCE8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8060220" y="3883660"/>
              <a:ext cx="0" cy="353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EBA6BBF-554F-4DE0-A8E5-9047A14B6EAA}"/>
                </a:ext>
              </a:extLst>
            </p:cNvPr>
            <p:cNvCxnSpPr>
              <a:cxnSpLocks/>
              <a:stCxn id="49" idx="2"/>
              <a:endCxn id="52" idx="0"/>
            </p:cNvCxnSpPr>
            <p:nvPr/>
          </p:nvCxnSpPr>
          <p:spPr>
            <a:xfrm>
              <a:off x="8060220" y="4972641"/>
              <a:ext cx="3262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CC05322-8368-44D2-9090-40401C687800}"/>
                </a:ext>
              </a:extLst>
            </p:cNvPr>
            <p:cNvCxnSpPr>
              <a:cxnSpLocks/>
              <a:stCxn id="52" idx="2"/>
              <a:endCxn id="36" idx="0"/>
            </p:cNvCxnSpPr>
            <p:nvPr/>
          </p:nvCxnSpPr>
          <p:spPr>
            <a:xfrm flipH="1">
              <a:off x="8061831" y="6043258"/>
              <a:ext cx="1651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4F09F2D-F9D5-4CD8-9123-254ACF8E98EB}"/>
                </a:ext>
              </a:extLst>
            </p:cNvPr>
            <p:cNvSpPr/>
            <p:nvPr/>
          </p:nvSpPr>
          <p:spPr>
            <a:xfrm>
              <a:off x="7040625" y="7311833"/>
              <a:ext cx="2045713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显示匹配后的直方图和匹配后的图像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CD92E2D-A656-4229-A9EE-F49E6D8D0DA6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8062005" y="7933999"/>
              <a:ext cx="1477" cy="24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77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D83D8F-809C-47D1-B681-AADD54D54850}"/>
              </a:ext>
            </a:extLst>
          </p:cNvPr>
          <p:cNvGrpSpPr/>
          <p:nvPr/>
        </p:nvGrpSpPr>
        <p:grpSpPr>
          <a:xfrm>
            <a:off x="1046375" y="108404"/>
            <a:ext cx="3319313" cy="7732367"/>
            <a:chOff x="1046375" y="108404"/>
            <a:chExt cx="3319313" cy="773236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AA52115-97AD-47F6-8A39-3D4E43E3C22F}"/>
                </a:ext>
              </a:extLst>
            </p:cNvPr>
            <p:cNvSpPr/>
            <p:nvPr/>
          </p:nvSpPr>
          <p:spPr>
            <a:xfrm>
              <a:off x="1781666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F5C93C6-56E6-4A52-9E0D-14CEA442426F}"/>
                </a:ext>
              </a:extLst>
            </p:cNvPr>
            <p:cNvSpPr/>
            <p:nvPr/>
          </p:nvSpPr>
          <p:spPr>
            <a:xfrm>
              <a:off x="1734534" y="928536"/>
              <a:ext cx="1263194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669E7C-902F-44E7-B8E8-7F062D0182C2}"/>
                </a:ext>
              </a:extLst>
            </p:cNvPr>
            <p:cNvSpPr/>
            <p:nvPr/>
          </p:nvSpPr>
          <p:spPr>
            <a:xfrm>
              <a:off x="1553066" y="6486988"/>
              <a:ext cx="1668548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结果归一化并显示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3075F0D-C588-4824-8FA7-A70C611F073F}"/>
                </a:ext>
              </a:extLst>
            </p:cNvPr>
            <p:cNvSpPr/>
            <p:nvPr/>
          </p:nvSpPr>
          <p:spPr>
            <a:xfrm>
              <a:off x="1814629" y="7350577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0768A2E-D765-4459-879D-C566C014B3D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61415" y="636305"/>
              <a:ext cx="4716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138D696-8849-4DDC-A14A-1DBBA970771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387340" y="7109154"/>
              <a:ext cx="7038" cy="24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43E5E087-2513-4882-A449-7DEDCE99389B}"/>
                </a:ext>
              </a:extLst>
            </p:cNvPr>
            <p:cNvSpPr/>
            <p:nvPr/>
          </p:nvSpPr>
          <p:spPr>
            <a:xfrm>
              <a:off x="1046375" y="1741595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判断长宽是否为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2n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60B6DB-6A9C-44D8-B89B-0A5F64BBE061}"/>
                </a:ext>
              </a:extLst>
            </p:cNvPr>
            <p:cNvSpPr txBox="1"/>
            <p:nvPr/>
          </p:nvSpPr>
          <p:spPr>
            <a:xfrm>
              <a:off x="3950190" y="2829811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166CB1-94F4-43D7-9A05-FA12B36A5A06}"/>
                </a:ext>
              </a:extLst>
            </p:cNvPr>
            <p:cNvSpPr txBox="1"/>
            <p:nvPr/>
          </p:nvSpPr>
          <p:spPr>
            <a:xfrm>
              <a:off x="2375194" y="2832567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E686D41-390A-44B5-865B-B476A907D130}"/>
                </a:ext>
              </a:extLst>
            </p:cNvPr>
            <p:cNvSpPr/>
            <p:nvPr/>
          </p:nvSpPr>
          <p:spPr>
            <a:xfrm>
              <a:off x="1209675" y="3256773"/>
              <a:ext cx="2343150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通过迭代方法分别对长和宽求一维</a:t>
              </a:r>
              <a:r>
                <a:rPr lang="en-US" altLang="zh-CN" dirty="0" err="1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fft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A2CD13D-18C5-4278-BEAE-F45113EAED77}"/>
                </a:ext>
              </a:extLst>
            </p:cNvPr>
            <p:cNvSpPr/>
            <p:nvPr/>
          </p:nvSpPr>
          <p:spPr>
            <a:xfrm>
              <a:off x="1372809" y="4345754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做</a:t>
              </a:r>
              <a:r>
                <a:rPr lang="en-US" altLang="zh-CN" dirty="0" err="1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fftshift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把中心移到图中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BF22A3-CBE2-4285-AD6F-A9004AECD385}"/>
                </a:ext>
              </a:extLst>
            </p:cNvPr>
            <p:cNvSpPr/>
            <p:nvPr/>
          </p:nvSpPr>
          <p:spPr>
            <a:xfrm>
              <a:off x="1380422" y="5416371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对结果做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log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增强图片对比度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B1066E8-AAFF-47DF-B1DA-FED358426AFF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2366131" y="1456437"/>
              <a:ext cx="4710" cy="285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8AD80537-DFB6-4182-89D5-DE1D0F64ABDF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H="1">
              <a:off x="2974126" y="2321344"/>
              <a:ext cx="721181" cy="5274330"/>
            </a:xfrm>
            <a:prstGeom prst="bentConnector3">
              <a:avLst>
                <a:gd name="adj1" fmla="val -31698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DA44514-D855-43C1-B399-458A6B9456D9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370841" y="2901092"/>
              <a:ext cx="10409" cy="3556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C09AEB5-41D2-4EE1-BAF4-A47DAFBF6D8A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2375194" y="3992064"/>
              <a:ext cx="6056" cy="353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C1A72F6-15DA-4E81-ABF4-221FEE45689B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2375194" y="5081045"/>
              <a:ext cx="761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54E1B90-606E-4C18-ACF4-FFA1949AF89B}"/>
                </a:ext>
              </a:extLst>
            </p:cNvPr>
            <p:cNvCxnSpPr>
              <a:cxnSpLocks/>
              <a:stCxn id="17" idx="2"/>
              <a:endCxn id="7" idx="0"/>
            </p:cNvCxnSpPr>
            <p:nvPr/>
          </p:nvCxnSpPr>
          <p:spPr>
            <a:xfrm>
              <a:off x="2382807" y="6151662"/>
              <a:ext cx="453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5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1A3513EC-C97A-4A83-B2CA-8FB80193ED23}"/>
              </a:ext>
            </a:extLst>
          </p:cNvPr>
          <p:cNvGrpSpPr/>
          <p:nvPr/>
        </p:nvGrpSpPr>
        <p:grpSpPr>
          <a:xfrm>
            <a:off x="790575" y="98879"/>
            <a:ext cx="8565283" cy="14429972"/>
            <a:chOff x="790575" y="98879"/>
            <a:chExt cx="8565283" cy="14429972"/>
          </a:xfrm>
        </p:grpSpPr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55356F8C-4524-42AA-B164-13566C1C03F4}"/>
                </a:ext>
              </a:extLst>
            </p:cNvPr>
            <p:cNvCxnSpPr>
              <a:cxnSpLocks/>
              <a:stCxn id="45" idx="3"/>
              <a:endCxn id="33" idx="3"/>
            </p:cNvCxnSpPr>
            <p:nvPr/>
          </p:nvCxnSpPr>
          <p:spPr>
            <a:xfrm flipH="1" flipV="1">
              <a:off x="6390929" y="3644650"/>
              <a:ext cx="151585" cy="9767801"/>
            </a:xfrm>
            <a:prstGeom prst="bentConnector3">
              <a:avLst>
                <a:gd name="adj1" fmla="val -210500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C7453D90-F670-4B14-A77F-13EC7FF837AC}"/>
                </a:ext>
              </a:extLst>
            </p:cNvPr>
            <p:cNvGrpSpPr/>
            <p:nvPr/>
          </p:nvGrpSpPr>
          <p:grpSpPr>
            <a:xfrm>
              <a:off x="790575" y="98879"/>
              <a:ext cx="8565283" cy="14429972"/>
              <a:chOff x="790575" y="98879"/>
              <a:chExt cx="8565283" cy="14429972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76B7BF8C-FFF9-4E10-B929-FC5328D444B8}"/>
                  </a:ext>
                </a:extLst>
              </p:cNvPr>
              <p:cNvSpPr/>
              <p:nvPr/>
            </p:nvSpPr>
            <p:spPr>
              <a:xfrm>
                <a:off x="4772516" y="98879"/>
                <a:ext cx="1159497" cy="527901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开始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73214F-1DBF-4DD4-85DB-BCD22FE010B0}"/>
                  </a:ext>
                </a:extLst>
              </p:cNvPr>
              <p:cNvSpPr/>
              <p:nvPr/>
            </p:nvSpPr>
            <p:spPr>
              <a:xfrm>
                <a:off x="4725384" y="919011"/>
                <a:ext cx="1263194" cy="5279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读入图片</a:t>
                </a: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60859275-DC61-4CD4-BC4A-41EC660AB578}"/>
                  </a:ext>
                </a:extLst>
              </p:cNvPr>
              <p:cNvSpPr/>
              <p:nvPr/>
            </p:nvSpPr>
            <p:spPr>
              <a:xfrm>
                <a:off x="4782041" y="14038657"/>
                <a:ext cx="1159497" cy="49019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结束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29812824-B67A-412B-A28B-F97033AA83AA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5352265" y="626780"/>
                <a:ext cx="4716" cy="29223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菱形 10">
                <a:extLst>
                  <a:ext uri="{FF2B5EF4-FFF2-40B4-BE49-F238E27FC236}">
                    <a16:creationId xmlns:a16="http://schemas.microsoft.com/office/drawing/2014/main" id="{C0DDD274-89B5-4F42-B6EF-62E4AED1EAEE}"/>
                  </a:ext>
                </a:extLst>
              </p:cNvPr>
              <p:cNvSpPr/>
              <p:nvPr/>
            </p:nvSpPr>
            <p:spPr>
              <a:xfrm>
                <a:off x="3650003" y="4198307"/>
                <a:ext cx="3405683" cy="1159497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窗口大小是否超出图片大小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6216D3-16DA-416E-BC8A-BFF2A5201D3C}"/>
                  </a:ext>
                </a:extLst>
              </p:cNvPr>
              <p:cNvSpPr txBox="1"/>
              <p:nvPr/>
            </p:nvSpPr>
            <p:spPr>
              <a:xfrm>
                <a:off x="6542514" y="1307145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E331A1-86F8-4C9E-A755-88D762367919}"/>
                  </a:ext>
                </a:extLst>
              </p:cNvPr>
              <p:cNvSpPr txBox="1"/>
              <p:nvPr/>
            </p:nvSpPr>
            <p:spPr>
              <a:xfrm>
                <a:off x="1963731" y="5254728"/>
                <a:ext cx="32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97E8ECA9-C425-47F8-BDD6-F0E441FF6CAE}"/>
                  </a:ext>
                </a:extLst>
              </p:cNvPr>
              <p:cNvCxnSpPr>
                <a:cxnSpLocks/>
                <a:stCxn id="6" idx="2"/>
                <a:endCxn id="26" idx="0"/>
              </p:cNvCxnSpPr>
              <p:nvPr/>
            </p:nvCxnSpPr>
            <p:spPr>
              <a:xfrm>
                <a:off x="5356981" y="1446912"/>
                <a:ext cx="0" cy="2919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252763AC-AE7D-4B1E-8E68-9BE8A6BAADB9}"/>
                  </a:ext>
                </a:extLst>
              </p:cNvPr>
              <p:cNvCxnSpPr>
                <a:cxnSpLocks/>
                <a:stCxn id="38" idx="2"/>
                <a:endCxn id="39" idx="0"/>
              </p:cNvCxnSpPr>
              <p:nvPr/>
            </p:nvCxnSpPr>
            <p:spPr>
              <a:xfrm>
                <a:off x="5352564" y="8650718"/>
                <a:ext cx="2566" cy="2548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871319C-A8F8-44B7-BAAD-C98C305039DE}"/>
                  </a:ext>
                </a:extLst>
              </p:cNvPr>
              <p:cNvSpPr/>
              <p:nvPr/>
            </p:nvSpPr>
            <p:spPr>
              <a:xfrm>
                <a:off x="4725384" y="1738835"/>
                <a:ext cx="1263194" cy="5279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添加噪声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A06AA3B-2B3B-471E-894F-99593319E436}"/>
                  </a:ext>
                </a:extLst>
              </p:cNvPr>
              <p:cNvCxnSpPr>
                <a:cxnSpLocks/>
                <a:stCxn id="26" idx="2"/>
                <a:endCxn id="28" idx="0"/>
              </p:cNvCxnSpPr>
              <p:nvPr/>
            </p:nvCxnSpPr>
            <p:spPr>
              <a:xfrm flipH="1">
                <a:off x="5355946" y="2266736"/>
                <a:ext cx="1035" cy="2919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7719848-D0BB-470B-A404-C1F6765ED150}"/>
                  </a:ext>
                </a:extLst>
              </p:cNvPr>
              <p:cNvSpPr/>
              <p:nvPr/>
            </p:nvSpPr>
            <p:spPr>
              <a:xfrm>
                <a:off x="4177742" y="2558659"/>
                <a:ext cx="2356407" cy="5279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输入最大窗口尺寸</a:t>
                </a: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7BF8C093-C7D3-442C-A4D9-828BBF9B2CAA}"/>
                  </a:ext>
                </a:extLst>
              </p:cNvPr>
              <p:cNvCxnSpPr>
                <a:cxnSpLocks/>
                <a:stCxn id="28" idx="2"/>
                <a:endCxn id="33" idx="0"/>
              </p:cNvCxnSpPr>
              <p:nvPr/>
            </p:nvCxnSpPr>
            <p:spPr>
              <a:xfrm flipH="1">
                <a:off x="5352264" y="3086560"/>
                <a:ext cx="3682" cy="2941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4550AA5-60A4-46D1-8BB9-020C2888762D}"/>
                  </a:ext>
                </a:extLst>
              </p:cNvPr>
              <p:cNvSpPr/>
              <p:nvPr/>
            </p:nvSpPr>
            <p:spPr>
              <a:xfrm>
                <a:off x="4313598" y="3380699"/>
                <a:ext cx="2077331" cy="5279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行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列的像素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B5109AB-AF64-496E-A8FD-D62BF219AAAC}"/>
                  </a:ext>
                </a:extLst>
              </p:cNvPr>
              <p:cNvSpPr/>
              <p:nvPr/>
            </p:nvSpPr>
            <p:spPr>
              <a:xfrm>
                <a:off x="3799319" y="5624060"/>
                <a:ext cx="3100990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窗口内像素排序，得到最大值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max</a:t>
                </a:r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，最小值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min</a:t>
                </a:r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和中值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med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24B8C16-B820-4700-A85E-25EA67DB7261}"/>
                  </a:ext>
                </a:extLst>
              </p:cNvPr>
              <p:cNvSpPr/>
              <p:nvPr/>
            </p:nvSpPr>
            <p:spPr>
              <a:xfrm>
                <a:off x="3896933" y="6642383"/>
                <a:ext cx="2905762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A1 = med – min</a:t>
                </a:r>
              </a:p>
              <a:p>
                <a:pPr algn="ctr"/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A2 = med - max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82BA9DD-A04C-4E0E-8B1E-3EA0CEE94D6B}"/>
                  </a:ext>
                </a:extLst>
              </p:cNvPr>
              <p:cNvSpPr/>
              <p:nvPr/>
            </p:nvSpPr>
            <p:spPr>
              <a:xfrm>
                <a:off x="790575" y="5738711"/>
                <a:ext cx="2190230" cy="5100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超出窗口部分填充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菱形 37">
                <a:extLst>
                  <a:ext uri="{FF2B5EF4-FFF2-40B4-BE49-F238E27FC236}">
                    <a16:creationId xmlns:a16="http://schemas.microsoft.com/office/drawing/2014/main" id="{B064BDCD-67E8-467C-AA25-C3EFA9827908}"/>
                  </a:ext>
                </a:extLst>
              </p:cNvPr>
              <p:cNvSpPr/>
              <p:nvPr/>
            </p:nvSpPr>
            <p:spPr>
              <a:xfrm>
                <a:off x="4046071" y="7669340"/>
                <a:ext cx="2612985" cy="98137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A1 &gt; 0 &amp;&amp; A2 &lt; 0 ?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F23F168-F4B0-4660-A1DC-FC27A28A4295}"/>
                  </a:ext>
                </a:extLst>
              </p:cNvPr>
              <p:cNvSpPr/>
              <p:nvPr/>
            </p:nvSpPr>
            <p:spPr>
              <a:xfrm>
                <a:off x="3902249" y="8905597"/>
                <a:ext cx="2905762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B1 = </a:t>
                </a:r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Zxy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– min</a:t>
                </a:r>
              </a:p>
              <a:p>
                <a:pPr algn="ctr"/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B2 = </a:t>
                </a:r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Zxy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- max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EA3173F-EB9A-4457-B72C-D8C55C8187E1}"/>
                  </a:ext>
                </a:extLst>
              </p:cNvPr>
              <p:cNvSpPr/>
              <p:nvPr/>
            </p:nvSpPr>
            <p:spPr>
              <a:xfrm>
                <a:off x="7556402" y="9028144"/>
                <a:ext cx="1594144" cy="490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增加窗口尺寸</a:t>
                </a:r>
              </a:p>
            </p:txBody>
          </p:sp>
          <p:sp>
            <p:nvSpPr>
              <p:cNvPr id="41" name="菱形 40">
                <a:extLst>
                  <a:ext uri="{FF2B5EF4-FFF2-40B4-BE49-F238E27FC236}">
                    <a16:creationId xmlns:a16="http://schemas.microsoft.com/office/drawing/2014/main" id="{CACEC143-0064-4453-86CE-47E8FDEF9DE8}"/>
                  </a:ext>
                </a:extLst>
              </p:cNvPr>
              <p:cNvSpPr/>
              <p:nvPr/>
            </p:nvSpPr>
            <p:spPr>
              <a:xfrm>
                <a:off x="4044615" y="9928873"/>
                <a:ext cx="2612985" cy="98137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B1 &gt; 0 &amp;&amp; B2 &lt; 0 ?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D6438B-5C34-4BB1-AC3C-E8C8E6A11C5C}"/>
                  </a:ext>
                </a:extLst>
              </p:cNvPr>
              <p:cNvSpPr/>
              <p:nvPr/>
            </p:nvSpPr>
            <p:spPr>
              <a:xfrm>
                <a:off x="4351434" y="11168811"/>
                <a:ext cx="2004769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该点像素值不变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E287C5E-65F2-4A8C-8C5E-C6AE2FC3FB91}"/>
                  </a:ext>
                </a:extLst>
              </p:cNvPr>
              <p:cNvSpPr/>
              <p:nvPr/>
            </p:nvSpPr>
            <p:spPr>
              <a:xfrm>
                <a:off x="7351089" y="11168810"/>
                <a:ext cx="2004769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该点像素值为中值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med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BF03FF9-1DD4-47BB-B0C2-3CDDEDE1120E}"/>
                  </a:ext>
                </a:extLst>
              </p:cNvPr>
              <p:cNvSpPr/>
              <p:nvPr/>
            </p:nvSpPr>
            <p:spPr>
              <a:xfrm>
                <a:off x="4351698" y="12204118"/>
                <a:ext cx="2004769" cy="540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++ || </a:t>
                </a:r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j++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菱形 44">
                <a:extLst>
                  <a:ext uri="{FF2B5EF4-FFF2-40B4-BE49-F238E27FC236}">
                    <a16:creationId xmlns:a16="http://schemas.microsoft.com/office/drawing/2014/main" id="{4B802B72-20EA-4FC8-9936-2F987ADB0FEF}"/>
                  </a:ext>
                </a:extLst>
              </p:cNvPr>
              <p:cNvSpPr/>
              <p:nvPr/>
            </p:nvSpPr>
            <p:spPr>
              <a:xfrm>
                <a:off x="4177742" y="13044806"/>
                <a:ext cx="2364772" cy="735290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&lt; h &amp;&amp; j &lt; w ?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B94E50BA-51AE-4B7C-8642-39CACC27B8E0}"/>
                  </a:ext>
                </a:extLst>
              </p:cNvPr>
              <p:cNvCxnSpPr>
                <a:cxnSpLocks/>
                <a:stCxn id="33" idx="2"/>
                <a:endCxn id="11" idx="0"/>
              </p:cNvCxnSpPr>
              <p:nvPr/>
            </p:nvCxnSpPr>
            <p:spPr>
              <a:xfrm>
                <a:off x="5352264" y="3908600"/>
                <a:ext cx="581" cy="2897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E2E7C6A-FA28-4CAB-94B4-0E061089A694}"/>
                  </a:ext>
                </a:extLst>
              </p:cNvPr>
              <p:cNvCxnSpPr>
                <a:cxnSpLocks/>
                <a:stCxn id="11" idx="2"/>
                <a:endCxn id="35" idx="0"/>
              </p:cNvCxnSpPr>
              <p:nvPr/>
            </p:nvCxnSpPr>
            <p:spPr>
              <a:xfrm flipH="1">
                <a:off x="5349814" y="5357804"/>
                <a:ext cx="3031" cy="2662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C9B03E5D-948E-4E83-9193-BEB2189AA9C8}"/>
                  </a:ext>
                </a:extLst>
              </p:cNvPr>
              <p:cNvCxnSpPr>
                <a:cxnSpLocks/>
                <a:stCxn id="37" idx="3"/>
                <a:endCxn id="35" idx="1"/>
              </p:cNvCxnSpPr>
              <p:nvPr/>
            </p:nvCxnSpPr>
            <p:spPr>
              <a:xfrm flipV="1">
                <a:off x="2980805" y="5991706"/>
                <a:ext cx="818514" cy="204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31E45A36-1968-461C-AFB0-2B1191CA6A38}"/>
                  </a:ext>
                </a:extLst>
              </p:cNvPr>
              <p:cNvCxnSpPr>
                <a:cxnSpLocks/>
                <a:stCxn id="35" idx="2"/>
                <a:endCxn id="36" idx="0"/>
              </p:cNvCxnSpPr>
              <p:nvPr/>
            </p:nvCxnSpPr>
            <p:spPr>
              <a:xfrm>
                <a:off x="5349814" y="6359351"/>
                <a:ext cx="0" cy="2830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A4FDCB14-B5F6-46D4-BD5E-F2A80CAF1E9D}"/>
                  </a:ext>
                </a:extLst>
              </p:cNvPr>
              <p:cNvCxnSpPr>
                <a:cxnSpLocks/>
                <a:stCxn id="36" idx="2"/>
                <a:endCxn id="38" idx="0"/>
              </p:cNvCxnSpPr>
              <p:nvPr/>
            </p:nvCxnSpPr>
            <p:spPr>
              <a:xfrm>
                <a:off x="5349814" y="7377674"/>
                <a:ext cx="2750" cy="2916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AD27AD22-4A2B-43F2-92AD-E85FC9A6F254}"/>
                  </a:ext>
                </a:extLst>
              </p:cNvPr>
              <p:cNvCxnSpPr>
                <a:cxnSpLocks/>
                <a:stCxn id="45" idx="2"/>
                <a:endCxn id="8" idx="0"/>
              </p:cNvCxnSpPr>
              <p:nvPr/>
            </p:nvCxnSpPr>
            <p:spPr>
              <a:xfrm>
                <a:off x="5360128" y="13780096"/>
                <a:ext cx="1662" cy="2585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3C289F9B-34D7-4098-B5A6-B1070E1599BF}"/>
                  </a:ext>
                </a:extLst>
              </p:cNvPr>
              <p:cNvCxnSpPr>
                <a:cxnSpLocks/>
                <a:stCxn id="43" idx="1"/>
                <a:endCxn id="42" idx="3"/>
              </p:cNvCxnSpPr>
              <p:nvPr/>
            </p:nvCxnSpPr>
            <p:spPr>
              <a:xfrm flipH="1">
                <a:off x="6356203" y="11536456"/>
                <a:ext cx="994886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D4B74877-464D-4929-8589-7FDB11F98004}"/>
                  </a:ext>
                </a:extLst>
              </p:cNvPr>
              <p:cNvCxnSpPr>
                <a:cxnSpLocks/>
                <a:stCxn id="41" idx="2"/>
                <a:endCxn id="42" idx="0"/>
              </p:cNvCxnSpPr>
              <p:nvPr/>
            </p:nvCxnSpPr>
            <p:spPr>
              <a:xfrm>
                <a:off x="5351108" y="10910251"/>
                <a:ext cx="2711" cy="2585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D6736384-9810-4A1C-AF0D-3901BBABE7C0}"/>
                  </a:ext>
                </a:extLst>
              </p:cNvPr>
              <p:cNvCxnSpPr>
                <a:cxnSpLocks/>
                <a:stCxn id="39" idx="2"/>
                <a:endCxn id="41" idx="0"/>
              </p:cNvCxnSpPr>
              <p:nvPr/>
            </p:nvCxnSpPr>
            <p:spPr>
              <a:xfrm flipH="1">
                <a:off x="5351108" y="9640888"/>
                <a:ext cx="4022" cy="28798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4AF072EF-ED6A-455B-805E-E73BCB2AECAC}"/>
                  </a:ext>
                </a:extLst>
              </p:cNvPr>
              <p:cNvCxnSpPr>
                <a:cxnSpLocks/>
                <a:stCxn id="39" idx="3"/>
                <a:endCxn id="40" idx="1"/>
              </p:cNvCxnSpPr>
              <p:nvPr/>
            </p:nvCxnSpPr>
            <p:spPr>
              <a:xfrm flipV="1">
                <a:off x="6808011" y="9273242"/>
                <a:ext cx="748391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A9672F20-C618-4F04-96CB-2F6E77038455}"/>
                  </a:ext>
                </a:extLst>
              </p:cNvPr>
              <p:cNvCxnSpPr>
                <a:cxnSpLocks/>
                <a:stCxn id="42" idx="2"/>
                <a:endCxn id="44" idx="0"/>
              </p:cNvCxnSpPr>
              <p:nvPr/>
            </p:nvCxnSpPr>
            <p:spPr>
              <a:xfrm>
                <a:off x="5353819" y="11904102"/>
                <a:ext cx="264" cy="3000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D1DC9517-A227-402C-86DA-72C9B57B5CE8}"/>
                  </a:ext>
                </a:extLst>
              </p:cNvPr>
              <p:cNvCxnSpPr>
                <a:cxnSpLocks/>
                <a:stCxn id="44" idx="2"/>
                <a:endCxn id="45" idx="0"/>
              </p:cNvCxnSpPr>
              <p:nvPr/>
            </p:nvCxnSpPr>
            <p:spPr>
              <a:xfrm>
                <a:off x="5354083" y="12744790"/>
                <a:ext cx="6045" cy="3000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18A36A6-F960-4501-AADC-093539EE50E0}"/>
                  </a:ext>
                </a:extLst>
              </p:cNvPr>
              <p:cNvSpPr txBox="1"/>
              <p:nvPr/>
            </p:nvSpPr>
            <p:spPr>
              <a:xfrm>
                <a:off x="8358318" y="8643769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439282B4-B434-4A3E-9ABC-8AA308FBE713}"/>
                  </a:ext>
                </a:extLst>
              </p:cNvPr>
              <p:cNvSpPr txBox="1"/>
              <p:nvPr/>
            </p:nvSpPr>
            <p:spPr>
              <a:xfrm>
                <a:off x="5466469" y="13724711"/>
                <a:ext cx="32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</a:p>
            </p:txBody>
          </p:sp>
          <p:cxnSp>
            <p:nvCxnSpPr>
              <p:cNvPr id="113" name="连接符: 肘形 112">
                <a:extLst>
                  <a:ext uri="{FF2B5EF4-FFF2-40B4-BE49-F238E27FC236}">
                    <a16:creationId xmlns:a16="http://schemas.microsoft.com/office/drawing/2014/main" id="{BFF2462B-A1AE-4F0F-87EB-E06B6DEF604A}"/>
                  </a:ext>
                </a:extLst>
              </p:cNvPr>
              <p:cNvCxnSpPr>
                <a:cxnSpLocks/>
                <a:stCxn id="41" idx="3"/>
                <a:endCxn id="43" idx="0"/>
              </p:cNvCxnSpPr>
              <p:nvPr/>
            </p:nvCxnSpPr>
            <p:spPr>
              <a:xfrm>
                <a:off x="6657600" y="10419562"/>
                <a:ext cx="1695874" cy="749248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98E95EF-07C4-44BE-9A4F-635913AECA8B}"/>
                  </a:ext>
                </a:extLst>
              </p:cNvPr>
              <p:cNvSpPr txBox="1"/>
              <p:nvPr/>
            </p:nvSpPr>
            <p:spPr>
              <a:xfrm>
                <a:off x="8366651" y="10798635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7DAC860-3E37-4F2F-B1F4-6CE6A8976E2F}"/>
                  </a:ext>
                </a:extLst>
              </p:cNvPr>
              <p:cNvSpPr txBox="1"/>
              <p:nvPr/>
            </p:nvSpPr>
            <p:spPr>
              <a:xfrm>
                <a:off x="5423760" y="10782121"/>
                <a:ext cx="32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</a:p>
            </p:txBody>
          </p:sp>
          <p:cxnSp>
            <p:nvCxnSpPr>
              <p:cNvPr id="116" name="连接符: 肘形 115">
                <a:extLst>
                  <a:ext uri="{FF2B5EF4-FFF2-40B4-BE49-F238E27FC236}">
                    <a16:creationId xmlns:a16="http://schemas.microsoft.com/office/drawing/2014/main" id="{784D4581-0700-4795-AEA3-7B63B5EB835C}"/>
                  </a:ext>
                </a:extLst>
              </p:cNvPr>
              <p:cNvCxnSpPr>
                <a:cxnSpLocks/>
                <a:stCxn id="38" idx="3"/>
                <a:endCxn id="40" idx="0"/>
              </p:cNvCxnSpPr>
              <p:nvPr/>
            </p:nvCxnSpPr>
            <p:spPr>
              <a:xfrm>
                <a:off x="6659056" y="8160029"/>
                <a:ext cx="1694418" cy="868115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1511AB6-B017-418C-8E6E-F90FBC599333}"/>
                  </a:ext>
                </a:extLst>
              </p:cNvPr>
              <p:cNvSpPr txBox="1"/>
              <p:nvPr/>
            </p:nvSpPr>
            <p:spPr>
              <a:xfrm>
                <a:off x="4821511" y="525838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81D74E64-C83E-48C9-BB53-439AB5015628}"/>
                  </a:ext>
                </a:extLst>
              </p:cNvPr>
              <p:cNvSpPr txBox="1"/>
              <p:nvPr/>
            </p:nvSpPr>
            <p:spPr>
              <a:xfrm>
                <a:off x="5423760" y="8569371"/>
                <a:ext cx="32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</a:p>
            </p:txBody>
          </p:sp>
          <p:cxnSp>
            <p:nvCxnSpPr>
              <p:cNvPr id="119" name="连接符: 肘形 118">
                <a:extLst>
                  <a:ext uri="{FF2B5EF4-FFF2-40B4-BE49-F238E27FC236}">
                    <a16:creationId xmlns:a16="http://schemas.microsoft.com/office/drawing/2014/main" id="{2F8C2E4E-9776-4B46-8A70-A49ABE3DE8E2}"/>
                  </a:ext>
                </a:extLst>
              </p:cNvPr>
              <p:cNvCxnSpPr>
                <a:cxnSpLocks/>
                <a:stCxn id="11" idx="1"/>
                <a:endCxn id="37" idx="0"/>
              </p:cNvCxnSpPr>
              <p:nvPr/>
            </p:nvCxnSpPr>
            <p:spPr>
              <a:xfrm rot="10800000" flipV="1">
                <a:off x="1885691" y="4778055"/>
                <a:ext cx="1764313" cy="960655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51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2A636528-F51E-4BC2-A2D2-87174459AAEF}"/>
              </a:ext>
            </a:extLst>
          </p:cNvPr>
          <p:cNvGrpSpPr/>
          <p:nvPr/>
        </p:nvGrpSpPr>
        <p:grpSpPr>
          <a:xfrm>
            <a:off x="778660" y="108404"/>
            <a:ext cx="4917290" cy="7127734"/>
            <a:chOff x="778660" y="108404"/>
            <a:chExt cx="4917290" cy="712773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12279CF-A939-4935-9EC1-66B010B24B74}"/>
                </a:ext>
              </a:extLst>
            </p:cNvPr>
            <p:cNvSpPr/>
            <p:nvPr/>
          </p:nvSpPr>
          <p:spPr>
            <a:xfrm>
              <a:off x="1781666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A7DCEE-9E1D-458E-A103-A3ED631BFE49}"/>
                </a:ext>
              </a:extLst>
            </p:cNvPr>
            <p:cNvSpPr/>
            <p:nvPr/>
          </p:nvSpPr>
          <p:spPr>
            <a:xfrm>
              <a:off x="1734534" y="928536"/>
              <a:ext cx="1263194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4A4BF2A-5DF3-448A-91A8-FE66CD3EB581}"/>
                </a:ext>
              </a:extLst>
            </p:cNvPr>
            <p:cNvSpPr/>
            <p:nvPr/>
          </p:nvSpPr>
          <p:spPr>
            <a:xfrm>
              <a:off x="1781664" y="6745944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A047CD1-2110-4C03-AA59-963FBA8FE193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61415" y="636305"/>
              <a:ext cx="4716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D31C4B4A-BDAA-4E8E-B0C8-86AA8DE01007}"/>
                </a:ext>
              </a:extLst>
            </p:cNvPr>
            <p:cNvSpPr/>
            <p:nvPr/>
          </p:nvSpPr>
          <p:spPr>
            <a:xfrm>
              <a:off x="778660" y="3831667"/>
              <a:ext cx="3165507" cy="143005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原图像素中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RGB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三通道值是否在均值范围内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D6BF856-863C-4EF8-9730-632689B1AC87}"/>
                </a:ext>
              </a:extLst>
            </p:cNvPr>
            <p:cNvSpPr txBox="1"/>
            <p:nvPr/>
          </p:nvSpPr>
          <p:spPr>
            <a:xfrm>
              <a:off x="3944167" y="4116929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40E332A-597C-48A5-8ECE-36AB18D9B2CA}"/>
                </a:ext>
              </a:extLst>
            </p:cNvPr>
            <p:cNvSpPr txBox="1"/>
            <p:nvPr/>
          </p:nvSpPr>
          <p:spPr>
            <a:xfrm>
              <a:off x="2420610" y="5191659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FA135C-188B-46D3-B6F6-54DCE047D82F}"/>
                </a:ext>
              </a:extLst>
            </p:cNvPr>
            <p:cNvSpPr/>
            <p:nvPr/>
          </p:nvSpPr>
          <p:spPr>
            <a:xfrm>
              <a:off x="1412794" y="5548648"/>
              <a:ext cx="1888535" cy="6730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将其值置为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255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6174739-4EED-4E21-A90B-74080282DB39}"/>
                </a:ext>
              </a:extLst>
            </p:cNvPr>
            <p:cNvSpPr/>
            <p:nvPr/>
          </p:nvSpPr>
          <p:spPr>
            <a:xfrm>
              <a:off x="4049219" y="5548648"/>
              <a:ext cx="1646731" cy="6730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将其值置为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7BEF34A-5D6D-4204-BC0A-31078C7BBA00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flipH="1">
              <a:off x="2361414" y="1456437"/>
              <a:ext cx="4717" cy="2970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6134F735-4F42-4880-BF6F-FE37B5FF8411}"/>
                </a:ext>
              </a:extLst>
            </p:cNvPr>
            <p:cNvCxnSpPr>
              <a:cxnSpLocks/>
              <a:stCxn id="11" idx="3"/>
              <a:endCxn id="15" idx="0"/>
            </p:cNvCxnSpPr>
            <p:nvPr/>
          </p:nvCxnSpPr>
          <p:spPr>
            <a:xfrm>
              <a:off x="3944167" y="4546692"/>
              <a:ext cx="928418" cy="100195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8F95AC7-B424-4766-B3A0-C2E0778D0261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 flipH="1">
              <a:off x="2357062" y="5261717"/>
              <a:ext cx="4352" cy="2869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71B76CE-830B-40B8-BA81-AB3B0EB845DE}"/>
                </a:ext>
              </a:extLst>
            </p:cNvPr>
            <p:cNvCxnSpPr>
              <a:cxnSpLocks/>
              <a:stCxn id="14" idx="2"/>
              <a:endCxn id="8" idx="0"/>
            </p:cNvCxnSpPr>
            <p:nvPr/>
          </p:nvCxnSpPr>
          <p:spPr>
            <a:xfrm>
              <a:off x="2357062" y="6221695"/>
              <a:ext cx="4351" cy="5242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D58F4E7-2D14-477D-9200-00ED6EC0EA67}"/>
                </a:ext>
              </a:extLst>
            </p:cNvPr>
            <p:cNvSpPr/>
            <p:nvPr/>
          </p:nvSpPr>
          <p:spPr>
            <a:xfrm>
              <a:off x="1189839" y="1753465"/>
              <a:ext cx="2343150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标定彩色图像分割的对象区域和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BC3FEE0-F9D2-4731-9E29-58F45C0CCC5E}"/>
                </a:ext>
              </a:extLst>
            </p:cNvPr>
            <p:cNvSpPr/>
            <p:nvPr/>
          </p:nvSpPr>
          <p:spPr>
            <a:xfrm>
              <a:off x="1189839" y="2785784"/>
              <a:ext cx="2343150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计算选定区域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RGB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三通道上分别的平均值</a:t>
              </a: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5855660-CB67-46A5-A99C-EA98B05F1740}"/>
                </a:ext>
              </a:extLst>
            </p:cNvPr>
            <p:cNvCxnSpPr>
              <a:cxnSpLocks/>
              <a:stCxn id="15" idx="2"/>
              <a:endCxn id="8" idx="3"/>
            </p:cNvCxnSpPr>
            <p:nvPr/>
          </p:nvCxnSpPr>
          <p:spPr>
            <a:xfrm rot="5400000">
              <a:off x="3522200" y="5640656"/>
              <a:ext cx="769346" cy="193142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BDDC9CC-BACE-40A7-B045-6A3D1C310DB4}"/>
                </a:ext>
              </a:extLst>
            </p:cNvPr>
            <p:cNvCxnSpPr>
              <a:cxnSpLocks/>
              <a:stCxn id="27" idx="2"/>
              <a:endCxn id="11" idx="0"/>
            </p:cNvCxnSpPr>
            <p:nvPr/>
          </p:nvCxnSpPr>
          <p:spPr>
            <a:xfrm>
              <a:off x="2361414" y="3521075"/>
              <a:ext cx="0" cy="3105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E11D1B84-AD84-42A4-B95C-93DBE359EE75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2361414" y="2488756"/>
              <a:ext cx="0" cy="2970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46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390</Words>
  <Application>Microsoft Office PowerPoint</Application>
  <PresentationFormat>宽屏</PresentationFormat>
  <Paragraphs>90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宝宝 一宁</dc:creator>
  <cp:lastModifiedBy>宝宝 一宁</cp:lastModifiedBy>
  <cp:revision>69</cp:revision>
  <dcterms:created xsi:type="dcterms:W3CDTF">2018-11-25T05:05:55Z</dcterms:created>
  <dcterms:modified xsi:type="dcterms:W3CDTF">2018-12-19T09:09:18Z</dcterms:modified>
</cp:coreProperties>
</file>