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CA5C-ABBB-4815-AC71-028A3756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219A9-E091-42A3-B8D8-26D0469B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00707-27B2-48E3-AA29-545CD0C5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CB2BF-46AA-44E9-B487-929B65BE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6F19F-A921-47FC-AA1F-F8B727AE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50C79-6B8E-4782-9677-BC5E5EC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8DD45-47B4-443F-85EF-8C1B318C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07197-86C1-4CF9-BC00-A5EC3A37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2B95D-5C4D-467D-A4E4-A7FE1C45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05054-BCDB-46F8-8B8F-7A6D251E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6B7DA4-62D2-481C-A601-AF7162C0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3BC13-4E65-4D2A-B4EE-3BEC32B7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7322-1437-4BE6-9D52-6C6B9A1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D10DD-F5B0-4D47-9766-412F7307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F5DD0-9A8A-43AB-B808-DF25E579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B847A-3CDD-437A-A9CA-1EC2EEBE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1C8A6-1BB9-49C6-ACF8-681EAA4D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E40CB-2244-4288-98FE-60593B75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42048-3721-4DA4-9A06-F0878D3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8C725-8164-44AD-BAED-ECE24ED7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5B76-CA1F-4191-A745-4A968D39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2A093-9CEC-4E16-B61B-36A1214E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987D-59DA-4A3A-8895-639C7A20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FC7E8-B54A-4EAB-92F8-1BB5F25D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F4EEC-6AC8-4A97-A5A3-7C0F3790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50CD-D546-47F3-A893-7632721A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E4488-BB59-4D46-AD7B-63664449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D5CDE-5F8A-4258-B674-29BD4B8D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B6B62-CCE3-46AB-91F1-6EBFADC0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8E882-5AEF-4455-B518-5873768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481C8-0A71-4FD6-B269-C2C6212C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2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F5A11-4EDE-434F-9F1A-67D6EE9E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6F764-FE6A-4607-A61B-13EBF8C1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98C24-385F-4F92-9492-BBFB0C0E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A8539-755A-4EB5-BBB6-F9930475D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695E87-D4F6-4D98-97BA-36814AAB6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0843F8-B5B1-4E9E-B974-99C55E6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80092-82BC-4569-B870-A319819B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0766B-CD8D-45E2-92ED-9C3DD88E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06DF5-CA38-4696-87F4-C8D01678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A2AE0-E32F-48DC-8D55-66C61B6E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ABE330-4CE4-4C31-8279-E02D58F7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50047-41CE-490F-87E0-58C5B388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B89F5E-449B-4F29-9814-DFF40571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839F7-9472-43A9-BB3E-78A56876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AD441-BD49-43FC-9729-9404C651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2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8DB8-4100-4FE3-A723-D036886B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177B-C1C7-4ABB-9C6E-96DA8C61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DD066-546D-46BC-BC82-598ABCE9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90207-66B5-4330-BB63-A8F29D08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F2F13-71F5-4950-82CD-EDFA5E25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222A6-E58F-4887-8FAA-D11C4C88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E0033-F706-47B0-9BD2-5CE09A40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938049-1CAA-4704-AF63-13BEF7A9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D6ED3-8882-4E6E-94E9-201E36DC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7E474-933E-4CE5-AA18-B1D8F4B8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0FC598-DB14-463A-B722-171784EA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36369-81DF-4D07-A258-DFF058A4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E899E3-8D6E-4D2A-A932-4FB95AE1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A256E-9253-4A71-B15F-F5554C59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32AE8-0990-4FE3-8504-D81CDE9D5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E971-6591-4C67-8226-CECCFE0F746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790AF-666A-40D8-8DB0-475D02F2C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82B43-1FEE-482C-9782-FF166109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9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FF5B0B-9335-4D61-838C-DD2184CDD6E2}"/>
              </a:ext>
            </a:extLst>
          </p:cNvPr>
          <p:cNvGrpSpPr/>
          <p:nvPr/>
        </p:nvGrpSpPr>
        <p:grpSpPr>
          <a:xfrm>
            <a:off x="1046372" y="108404"/>
            <a:ext cx="3403437" cy="6641192"/>
            <a:chOff x="3723584" y="197963"/>
            <a:chExt cx="3403437" cy="664119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879295F-A668-40FA-B6F8-0517CAF31597}"/>
                </a:ext>
              </a:extLst>
            </p:cNvPr>
            <p:cNvSpPr/>
            <p:nvPr/>
          </p:nvSpPr>
          <p:spPr>
            <a:xfrm>
              <a:off x="4458878" y="197963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B7DF35-80A1-472D-9567-136E371870E9}"/>
                </a:ext>
              </a:extLst>
            </p:cNvPr>
            <p:cNvSpPr/>
            <p:nvPr/>
          </p:nvSpPr>
          <p:spPr>
            <a:xfrm>
              <a:off x="4251486" y="1018095"/>
              <a:ext cx="1583703" cy="650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计算当前图片宽、高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A9DE313-2289-4851-8E9C-7851D0829C65}"/>
                </a:ext>
              </a:extLst>
            </p:cNvPr>
            <p:cNvSpPr/>
            <p:nvPr/>
          </p:nvSpPr>
          <p:spPr>
            <a:xfrm>
              <a:off x="3808426" y="1956063"/>
              <a:ext cx="2479250" cy="8578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打开一个对话框，读入相减的图片</a:t>
              </a: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FA016163-AA96-486E-93FA-FEC7C673BC46}"/>
                </a:ext>
              </a:extLst>
            </p:cNvPr>
            <p:cNvSpPr/>
            <p:nvPr/>
          </p:nvSpPr>
          <p:spPr>
            <a:xfrm>
              <a:off x="3723584" y="3101421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两张图片是否大小一致？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285F909-CD77-474B-95AD-5FBA2E23AE39}"/>
                </a:ext>
              </a:extLst>
            </p:cNvPr>
            <p:cNvSpPr/>
            <p:nvPr/>
          </p:nvSpPr>
          <p:spPr>
            <a:xfrm>
              <a:off x="4044096" y="4548437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原图对读入图片，逐像素相减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B9F0CE-3E43-400E-8A16-77BD3E662A93}"/>
                </a:ext>
              </a:extLst>
            </p:cNvPr>
            <p:cNvSpPr/>
            <p:nvPr/>
          </p:nvSpPr>
          <p:spPr>
            <a:xfrm>
              <a:off x="4363033" y="5571247"/>
              <a:ext cx="1368459" cy="490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94E63F7-498B-46ED-9492-36E3E3B8E8F5}"/>
                </a:ext>
              </a:extLst>
            </p:cNvPr>
            <p:cNvSpPr/>
            <p:nvPr/>
          </p:nvSpPr>
          <p:spPr>
            <a:xfrm>
              <a:off x="4466731" y="6348961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8BBE96A-0EC9-479D-8B6A-416F76D5C69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038627" y="725864"/>
              <a:ext cx="4711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B01A0A2-BAFC-4E65-8FA5-D73506D3F6F1}"/>
                </a:ext>
              </a:extLst>
            </p:cNvPr>
            <p:cNvCxnSpPr>
              <a:stCxn id="5" idx="2"/>
              <a:endCxn id="2" idx="0"/>
            </p:cNvCxnSpPr>
            <p:nvPr/>
          </p:nvCxnSpPr>
          <p:spPr>
            <a:xfrm>
              <a:off x="5043338" y="1668545"/>
              <a:ext cx="4713" cy="287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54045C3-FCAE-46FE-882F-83B53FFD87D9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 flipH="1">
              <a:off x="5048050" y="2813902"/>
              <a:ext cx="1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F3C082-B398-4C27-9008-7B53D78D9CB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5046481" y="4260918"/>
              <a:ext cx="1569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C915581-1D44-4839-9731-D12EA81974D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046481" y="5283728"/>
              <a:ext cx="782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FE1E455-BFCD-4882-8603-75264C28EEC9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5046480" y="6061442"/>
              <a:ext cx="783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1577096C-A9A1-4EBB-96E3-A8575A23CC59}"/>
                </a:ext>
              </a:extLst>
            </p:cNvPr>
            <p:cNvCxnSpPr>
              <a:stCxn id="6" idx="3"/>
              <a:endCxn id="9" idx="3"/>
            </p:cNvCxnSpPr>
            <p:nvPr/>
          </p:nvCxnSpPr>
          <p:spPr>
            <a:xfrm flipH="1">
              <a:off x="5626228" y="3681170"/>
              <a:ext cx="746288" cy="2912888"/>
            </a:xfrm>
            <a:prstGeom prst="bentConnector3">
              <a:avLst>
                <a:gd name="adj1" fmla="val -3063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F414193-CC98-4C1A-ACF4-7222A97AC343}"/>
                </a:ext>
              </a:extLst>
            </p:cNvPr>
            <p:cNvSpPr txBox="1"/>
            <p:nvPr/>
          </p:nvSpPr>
          <p:spPr>
            <a:xfrm>
              <a:off x="5240579" y="41578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840A726-C4DB-4C42-9645-0FA0F656F515}"/>
                </a:ext>
              </a:extLst>
            </p:cNvPr>
            <p:cNvSpPr txBox="1"/>
            <p:nvPr/>
          </p:nvSpPr>
          <p:spPr>
            <a:xfrm>
              <a:off x="6711523" y="41578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B05AAA8-DCE0-40B0-B762-4871AAD381DC}"/>
              </a:ext>
            </a:extLst>
          </p:cNvPr>
          <p:cNvGrpSpPr/>
          <p:nvPr/>
        </p:nvGrpSpPr>
        <p:grpSpPr>
          <a:xfrm>
            <a:off x="7223719" y="108404"/>
            <a:ext cx="3434859" cy="6722834"/>
            <a:chOff x="7223719" y="108404"/>
            <a:chExt cx="3434859" cy="6722834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C5F818F-9DCC-4A94-9EFC-52D40D017037}"/>
                </a:ext>
              </a:extLst>
            </p:cNvPr>
            <p:cNvSpPr/>
            <p:nvPr/>
          </p:nvSpPr>
          <p:spPr>
            <a:xfrm>
              <a:off x="7949583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B7DCF44-75DC-4C57-9EBD-10D66370FF1D}"/>
                </a:ext>
              </a:extLst>
            </p:cNvPr>
            <p:cNvSpPr/>
            <p:nvPr/>
          </p:nvSpPr>
          <p:spPr>
            <a:xfrm>
              <a:off x="7742191" y="928536"/>
              <a:ext cx="1583703" cy="650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计算当前图片宽、高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6B75CFF-2E5C-48F6-BDD6-94C12CD9ED62}"/>
                </a:ext>
              </a:extLst>
            </p:cNvPr>
            <p:cNvSpPr/>
            <p:nvPr/>
          </p:nvSpPr>
          <p:spPr>
            <a:xfrm>
              <a:off x="7299131" y="1866504"/>
              <a:ext cx="2479250" cy="8578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打开一个对话框，记录所有需要叠加的图片名</a:t>
              </a:r>
            </a:p>
          </p:txBody>
        </p: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EC07245F-BEEF-4F8C-AD56-21D48B10D28F}"/>
                </a:ext>
              </a:extLst>
            </p:cNvPr>
            <p:cNvSpPr/>
            <p:nvPr/>
          </p:nvSpPr>
          <p:spPr>
            <a:xfrm>
              <a:off x="7223719" y="3093504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两张图片是否大小一致？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6A665-9EE2-4CE8-B0FE-A0121A367496}"/>
                </a:ext>
              </a:extLst>
            </p:cNvPr>
            <p:cNvSpPr/>
            <p:nvPr/>
          </p:nvSpPr>
          <p:spPr>
            <a:xfrm>
              <a:off x="7507917" y="4521492"/>
              <a:ext cx="2080536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原图对读入图片，逐像素叠加求均值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D76189-AAF5-4287-BC28-B59DE6ABC534}"/>
                </a:ext>
              </a:extLst>
            </p:cNvPr>
            <p:cNvSpPr/>
            <p:nvPr/>
          </p:nvSpPr>
          <p:spPr>
            <a:xfrm>
              <a:off x="7863168" y="5563330"/>
              <a:ext cx="1368459" cy="490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937FA79-E53E-46A5-8460-4A9A483F330E}"/>
                </a:ext>
              </a:extLst>
            </p:cNvPr>
            <p:cNvSpPr/>
            <p:nvPr/>
          </p:nvSpPr>
          <p:spPr>
            <a:xfrm>
              <a:off x="7966867" y="6341044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4ABF055-03A9-4E0E-A63C-DDBD315328F2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8529332" y="636305"/>
              <a:ext cx="4711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2E3B06B-37ED-4378-B189-9698A79807F4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>
              <a:off x="8534043" y="1578986"/>
              <a:ext cx="4713" cy="287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6689975-C44B-4F98-A80C-B6BE2A3615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8548185" y="4253001"/>
              <a:ext cx="0" cy="2684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5FBBD7E-8B39-4D66-9068-511D7CA9527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8547398" y="5256783"/>
              <a:ext cx="787" cy="3065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9CBEC84-A487-4EDE-B13E-E64CF3CCE0D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8546616" y="6053525"/>
              <a:ext cx="782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49FD5D2-D527-42E8-B050-7256A148F03D}"/>
                </a:ext>
              </a:extLst>
            </p:cNvPr>
            <p:cNvCxnSpPr>
              <a:cxnSpLocks/>
              <a:stCxn id="33" idx="3"/>
              <a:endCxn id="36" idx="3"/>
            </p:cNvCxnSpPr>
            <p:nvPr/>
          </p:nvCxnSpPr>
          <p:spPr>
            <a:xfrm flipH="1">
              <a:off x="9126364" y="3673253"/>
              <a:ext cx="746287" cy="2912888"/>
            </a:xfrm>
            <a:prstGeom prst="bentConnector3">
              <a:avLst>
                <a:gd name="adj1" fmla="val -3063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7127D91-92C0-4245-905E-8683F90F9D30}"/>
                </a:ext>
              </a:extLst>
            </p:cNvPr>
            <p:cNvSpPr txBox="1"/>
            <p:nvPr/>
          </p:nvSpPr>
          <p:spPr>
            <a:xfrm>
              <a:off x="8721860" y="4149977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4CA6D4-CE80-478C-AF31-A3E003BC7EE8}"/>
                </a:ext>
              </a:extLst>
            </p:cNvPr>
            <p:cNvSpPr txBox="1"/>
            <p:nvPr/>
          </p:nvSpPr>
          <p:spPr>
            <a:xfrm>
              <a:off x="10243080" y="4139756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27AB77D-CB03-4094-81D6-A8BC156EF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185" y="2724343"/>
              <a:ext cx="9425" cy="369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80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D3918C23-DD68-40B5-8FEC-A8AE063B5BEA}"/>
              </a:ext>
            </a:extLst>
          </p:cNvPr>
          <p:cNvGrpSpPr/>
          <p:nvPr/>
        </p:nvGrpSpPr>
        <p:grpSpPr>
          <a:xfrm>
            <a:off x="1046375" y="108404"/>
            <a:ext cx="4980135" cy="7732367"/>
            <a:chOff x="1046375" y="108404"/>
            <a:chExt cx="4980135" cy="773236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E5D01B-52A0-4E00-B7F2-6F2174725DDC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3FA9FB-7BDB-4C70-99BA-1685D503E01D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CCDC28A-4A69-40B9-BE84-6A69482D306E}"/>
                </a:ext>
              </a:extLst>
            </p:cNvPr>
            <p:cNvSpPr/>
            <p:nvPr/>
          </p:nvSpPr>
          <p:spPr>
            <a:xfrm>
              <a:off x="1553066" y="6486988"/>
              <a:ext cx="1668548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显示均衡后图片和直方图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60D4B66-A2AB-4421-968C-C4C0DE32811D}"/>
                </a:ext>
              </a:extLst>
            </p:cNvPr>
            <p:cNvSpPr/>
            <p:nvPr/>
          </p:nvSpPr>
          <p:spPr>
            <a:xfrm>
              <a:off x="1814629" y="7350577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A97D14-148A-44A0-B02E-4C08CE08C51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EA5F74B-0878-4325-B9B4-FB9BE598B41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387340" y="7109154"/>
              <a:ext cx="7038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菱形 23">
              <a:extLst>
                <a:ext uri="{FF2B5EF4-FFF2-40B4-BE49-F238E27FC236}">
                  <a16:creationId xmlns:a16="http://schemas.microsoft.com/office/drawing/2014/main" id="{BBA99565-6DC0-467C-9919-640E34AAF202}"/>
                </a:ext>
              </a:extLst>
            </p:cNvPr>
            <p:cNvSpPr/>
            <p:nvPr/>
          </p:nvSpPr>
          <p:spPr>
            <a:xfrm>
              <a:off x="1046375" y="1741595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是否为彩色图片？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89327D-1DA5-41F8-92B0-7BF70713CDA9}"/>
                </a:ext>
              </a:extLst>
            </p:cNvPr>
            <p:cNvSpPr txBox="1"/>
            <p:nvPr/>
          </p:nvSpPr>
          <p:spPr>
            <a:xfrm>
              <a:off x="4820731" y="236173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157F2CE-E904-4567-BD08-4BD98B854AB7}"/>
                </a:ext>
              </a:extLst>
            </p:cNvPr>
            <p:cNvSpPr txBox="1"/>
            <p:nvPr/>
          </p:nvSpPr>
          <p:spPr>
            <a:xfrm>
              <a:off x="2375194" y="28325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528A45D-C735-4720-AB64-DB2FB5B8CB37}"/>
                </a:ext>
              </a:extLst>
            </p:cNvPr>
            <p:cNvSpPr/>
            <p:nvPr/>
          </p:nvSpPr>
          <p:spPr>
            <a:xfrm>
              <a:off x="1372809" y="3256773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对图片计算归一化直方图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08BEA9-14CB-4D69-8DB9-4C31E84FA073}"/>
                </a:ext>
              </a:extLst>
            </p:cNvPr>
            <p:cNvSpPr/>
            <p:nvPr/>
          </p:nvSpPr>
          <p:spPr>
            <a:xfrm>
              <a:off x="1372809" y="4345754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计算直方图到均衡化的映射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9DFFED1-7E37-474D-8AB0-7AC989758EAF}"/>
                </a:ext>
              </a:extLst>
            </p:cNvPr>
            <p:cNvSpPr/>
            <p:nvPr/>
          </p:nvSpPr>
          <p:spPr>
            <a:xfrm>
              <a:off x="4400198" y="3303908"/>
              <a:ext cx="1626312" cy="625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将彩色图片转换为灰度图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46695-BDC0-4E40-BE3F-3AD64D59EAD9}"/>
                </a:ext>
              </a:extLst>
            </p:cNvPr>
            <p:cNvSpPr/>
            <p:nvPr/>
          </p:nvSpPr>
          <p:spPr>
            <a:xfrm>
              <a:off x="1380422" y="5416371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将原图片根据映射进行变换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C71767C-838E-4152-A5A0-B24A59278498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>
              <a:off x="2366131" y="1456437"/>
              <a:ext cx="4710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9BE73A27-E5C5-4D2D-AFA2-0601E3D9EE87}"/>
                </a:ext>
              </a:extLst>
            </p:cNvPr>
            <p:cNvCxnSpPr>
              <a:cxnSpLocks/>
              <a:stCxn id="24" idx="3"/>
              <a:endCxn id="37" idx="0"/>
            </p:cNvCxnSpPr>
            <p:nvPr/>
          </p:nvCxnSpPr>
          <p:spPr>
            <a:xfrm>
              <a:off x="3695307" y="2321344"/>
              <a:ext cx="1518047" cy="98256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C72E525-AE6E-4FAD-8C5E-DEA7AF9D4523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>
              <a:off x="2370841" y="2901092"/>
              <a:ext cx="4353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F5E2F40-90C1-4FC4-81DB-2A46E83CC325}"/>
                </a:ext>
              </a:extLst>
            </p:cNvPr>
            <p:cNvCxnSpPr>
              <a:cxnSpLocks/>
              <a:stCxn id="37" idx="1"/>
              <a:endCxn id="31" idx="3"/>
            </p:cNvCxnSpPr>
            <p:nvPr/>
          </p:nvCxnSpPr>
          <p:spPr>
            <a:xfrm flipH="1">
              <a:off x="3377578" y="3616600"/>
              <a:ext cx="1022620" cy="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125E2AE-F99A-458C-88FF-67C1F8910CF6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375194" y="3992064"/>
              <a:ext cx="0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949E014-B3B8-4CBD-8A8B-1420D7357DCE}"/>
                </a:ext>
              </a:extLst>
            </p:cNvPr>
            <p:cNvCxnSpPr>
              <a:cxnSpLocks/>
              <a:stCxn id="32" idx="2"/>
              <a:endCxn id="38" idx="0"/>
            </p:cNvCxnSpPr>
            <p:nvPr/>
          </p:nvCxnSpPr>
          <p:spPr>
            <a:xfrm>
              <a:off x="2375194" y="5081045"/>
              <a:ext cx="761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ADFFE1E-3AA6-401D-8C34-B5174CBB3114}"/>
                </a:ext>
              </a:extLst>
            </p:cNvPr>
            <p:cNvCxnSpPr>
              <a:cxnSpLocks/>
              <a:stCxn id="38" idx="2"/>
              <a:endCxn id="10" idx="0"/>
            </p:cNvCxnSpPr>
            <p:nvPr/>
          </p:nvCxnSpPr>
          <p:spPr>
            <a:xfrm>
              <a:off x="2382807" y="6151662"/>
              <a:ext cx="453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BB923FD-DC17-402B-B7C4-3093D210A9FE}"/>
              </a:ext>
            </a:extLst>
          </p:cNvPr>
          <p:cNvGrpSpPr/>
          <p:nvPr/>
        </p:nvGrpSpPr>
        <p:grpSpPr>
          <a:xfrm>
            <a:off x="6731401" y="0"/>
            <a:ext cx="4980135" cy="8665616"/>
            <a:chOff x="6731401" y="0"/>
            <a:chExt cx="4980135" cy="8665616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6E3C628-8EA4-44AC-BDB8-A18DAB4CD654}"/>
                </a:ext>
              </a:extLst>
            </p:cNvPr>
            <p:cNvSpPr/>
            <p:nvPr/>
          </p:nvSpPr>
          <p:spPr>
            <a:xfrm>
              <a:off x="7476217" y="0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8E41AEA-7CCB-49E7-BD71-EB2187D1B9B4}"/>
                </a:ext>
              </a:extLst>
            </p:cNvPr>
            <p:cNvSpPr/>
            <p:nvPr/>
          </p:nvSpPr>
          <p:spPr>
            <a:xfrm>
              <a:off x="7191282" y="820132"/>
              <a:ext cx="1729692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读入图片和</a:t>
              </a:r>
              <a:endParaRPr lang="en-US" altLang="zh-C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待匹配图片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0A7862-B921-4617-B8D1-E3CEEAB083E7}"/>
                </a:ext>
              </a:extLst>
            </p:cNvPr>
            <p:cNvSpPr/>
            <p:nvPr/>
          </p:nvSpPr>
          <p:spPr>
            <a:xfrm>
              <a:off x="7038974" y="6378584"/>
              <a:ext cx="2045713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根据映射关系得到匹配后的图片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DED3CE19-4871-4443-8472-C9EA5344B6E4}"/>
                </a:ext>
              </a:extLst>
            </p:cNvPr>
            <p:cNvSpPr/>
            <p:nvPr/>
          </p:nvSpPr>
          <p:spPr>
            <a:xfrm>
              <a:off x="7476217" y="8175422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AF9A1E7-DA00-48F3-858A-FC9E23ACD19F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8055966" y="527901"/>
              <a:ext cx="162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74456E4-5D48-44A0-BE98-4DD942A306DD}"/>
                </a:ext>
              </a:extLst>
            </p:cNvPr>
            <p:cNvCxnSpPr>
              <a:cxnSpLocks/>
              <a:stCxn id="36" idx="2"/>
              <a:endCxn id="70" idx="0"/>
            </p:cNvCxnSpPr>
            <p:nvPr/>
          </p:nvCxnSpPr>
          <p:spPr>
            <a:xfrm>
              <a:off x="8061831" y="7000750"/>
              <a:ext cx="1651" cy="3110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3CB809C5-BBA8-42B7-8F3B-FB082886DC11}"/>
                </a:ext>
              </a:extLst>
            </p:cNvPr>
            <p:cNvSpPr/>
            <p:nvPr/>
          </p:nvSpPr>
          <p:spPr>
            <a:xfrm>
              <a:off x="6731401" y="1633191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是否为彩色图片？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47C7E9F-0E89-4AFF-B733-F8CF72632F17}"/>
                </a:ext>
              </a:extLst>
            </p:cNvPr>
            <p:cNvSpPr txBox="1"/>
            <p:nvPr/>
          </p:nvSpPr>
          <p:spPr>
            <a:xfrm>
              <a:off x="10505757" y="2253329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8AA0913-50FA-4122-AEB9-C8619E7E2D1A}"/>
                </a:ext>
              </a:extLst>
            </p:cNvPr>
            <p:cNvSpPr txBox="1"/>
            <p:nvPr/>
          </p:nvSpPr>
          <p:spPr>
            <a:xfrm>
              <a:off x="8060220" y="27241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891376B-BF4F-4C43-9797-187338DECB71}"/>
                </a:ext>
              </a:extLst>
            </p:cNvPr>
            <p:cNvSpPr/>
            <p:nvPr/>
          </p:nvSpPr>
          <p:spPr>
            <a:xfrm>
              <a:off x="7057835" y="3148369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对原图片计算统计直方图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C939503-74C4-4CB7-A299-DBEB241DFDC9}"/>
                </a:ext>
              </a:extLst>
            </p:cNvPr>
            <p:cNvSpPr/>
            <p:nvPr/>
          </p:nvSpPr>
          <p:spPr>
            <a:xfrm>
              <a:off x="7057835" y="4237350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计算待匹配图片各像素值统计量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9097094-9EEC-4E2A-9D76-B2B5E8E16E2C}"/>
                </a:ext>
              </a:extLst>
            </p:cNvPr>
            <p:cNvSpPr/>
            <p:nvPr/>
          </p:nvSpPr>
          <p:spPr>
            <a:xfrm>
              <a:off x="10085224" y="3195504"/>
              <a:ext cx="1626312" cy="625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将彩色图片转换为灰度图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3633547-1B94-43CC-BCDC-EF09D84A7E8A}"/>
                </a:ext>
              </a:extLst>
            </p:cNvPr>
            <p:cNvSpPr/>
            <p:nvPr/>
          </p:nvSpPr>
          <p:spPr>
            <a:xfrm>
              <a:off x="6746630" y="5307967"/>
              <a:ext cx="2633704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根据统计量和源直方图建立像素点映射关系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2EC3C45-0A37-49E9-B9A0-31AE00E37E8D}"/>
                </a:ext>
              </a:extLst>
            </p:cNvPr>
            <p:cNvCxnSpPr>
              <a:cxnSpLocks/>
              <a:stCxn id="35" idx="2"/>
              <a:endCxn id="43" idx="0"/>
            </p:cNvCxnSpPr>
            <p:nvPr/>
          </p:nvCxnSpPr>
          <p:spPr>
            <a:xfrm flipH="1">
              <a:off x="8055867" y="1348033"/>
              <a:ext cx="261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6402BC3A-828A-4667-83B0-0A0DE3C5F492}"/>
                </a:ext>
              </a:extLst>
            </p:cNvPr>
            <p:cNvCxnSpPr>
              <a:cxnSpLocks/>
              <a:stCxn id="43" idx="3"/>
              <a:endCxn id="51" idx="0"/>
            </p:cNvCxnSpPr>
            <p:nvPr/>
          </p:nvCxnSpPr>
          <p:spPr>
            <a:xfrm>
              <a:off x="9380333" y="2212940"/>
              <a:ext cx="1518047" cy="98256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614F5B8-BFDF-4B7F-AEC1-F9AC56722A91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>
              <a:off x="8055867" y="2792688"/>
              <a:ext cx="4353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16C731A-0FD8-4EDE-99D3-FD27AE38B818}"/>
                </a:ext>
              </a:extLst>
            </p:cNvPr>
            <p:cNvCxnSpPr>
              <a:cxnSpLocks/>
              <a:stCxn id="51" idx="1"/>
              <a:endCxn id="48" idx="3"/>
            </p:cNvCxnSpPr>
            <p:nvPr/>
          </p:nvCxnSpPr>
          <p:spPr>
            <a:xfrm flipH="1">
              <a:off x="9062604" y="3508196"/>
              <a:ext cx="1022620" cy="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2991A42-451A-4979-8485-E74053D6CCE8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8060220" y="3883660"/>
              <a:ext cx="0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EBA6BBF-554F-4DE0-A8E5-9047A14B6EAA}"/>
                </a:ext>
              </a:extLst>
            </p:cNvPr>
            <p:cNvCxnSpPr>
              <a:cxnSpLocks/>
              <a:stCxn id="49" idx="2"/>
              <a:endCxn id="52" idx="0"/>
            </p:cNvCxnSpPr>
            <p:nvPr/>
          </p:nvCxnSpPr>
          <p:spPr>
            <a:xfrm>
              <a:off x="8060220" y="4972641"/>
              <a:ext cx="3262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CC05322-8368-44D2-9090-40401C687800}"/>
                </a:ext>
              </a:extLst>
            </p:cNvPr>
            <p:cNvCxnSpPr>
              <a:cxnSpLocks/>
              <a:stCxn id="52" idx="2"/>
              <a:endCxn id="36" idx="0"/>
            </p:cNvCxnSpPr>
            <p:nvPr/>
          </p:nvCxnSpPr>
          <p:spPr>
            <a:xfrm flipH="1">
              <a:off x="8061831" y="6043258"/>
              <a:ext cx="1651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4F09F2D-F9D5-4CD8-9123-254ACF8E98EB}"/>
                </a:ext>
              </a:extLst>
            </p:cNvPr>
            <p:cNvSpPr/>
            <p:nvPr/>
          </p:nvSpPr>
          <p:spPr>
            <a:xfrm>
              <a:off x="7040625" y="7311833"/>
              <a:ext cx="2045713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显示匹配后的直方图和匹配后的图像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CD92E2D-A656-4229-A9EE-F49E6D8D0DA6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8062005" y="7933999"/>
              <a:ext cx="1477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77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182</Words>
  <Application>Microsoft Office PowerPoint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宝宝 一宁</dc:creator>
  <cp:lastModifiedBy>宝宝 一宁</cp:lastModifiedBy>
  <cp:revision>16</cp:revision>
  <dcterms:created xsi:type="dcterms:W3CDTF">2018-11-25T05:05:55Z</dcterms:created>
  <dcterms:modified xsi:type="dcterms:W3CDTF">2018-12-06T09:23:50Z</dcterms:modified>
</cp:coreProperties>
</file>