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CA5C-ABBB-4815-AC71-028A3756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219A9-E091-42A3-B8D8-26D0469B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00707-27B2-48E3-AA29-545CD0C5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CB2BF-46AA-44E9-B487-929B65BE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6F19F-A921-47FC-AA1F-F8B727AE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50C79-6B8E-4782-9677-BC5E5ECB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8DD45-47B4-443F-85EF-8C1B318C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07197-86C1-4CF9-BC00-A5EC3A37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2B95D-5C4D-467D-A4E4-A7FE1C45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05054-BCDB-46F8-8B8F-7A6D251E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6B7DA4-62D2-481C-A601-AF7162C06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3BC13-4E65-4D2A-B4EE-3BEC32B7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7322-1437-4BE6-9D52-6C6B9A1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D10DD-F5B0-4D47-9766-412F7307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F5DD0-9A8A-43AB-B808-DF25E579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B847A-3CDD-437A-A9CA-1EC2EEBE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1C8A6-1BB9-49C6-ACF8-681EAA4D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E40CB-2244-4288-98FE-60593B75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42048-3721-4DA4-9A06-F0878D3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8C725-8164-44AD-BAED-ECE24ED7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85B76-CA1F-4191-A745-4A968D39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2A093-9CEC-4E16-B61B-36A1214E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987D-59DA-4A3A-8895-639C7A20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FC7E8-B54A-4EAB-92F8-1BB5F25D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F4EEC-6AC8-4A97-A5A3-7C0F3790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50CD-D546-47F3-A893-7632721A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E4488-BB59-4D46-AD7B-63664449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D5CDE-5F8A-4258-B674-29BD4B8D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B6B62-CCE3-46AB-91F1-6EBFADC0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8E882-5AEF-4455-B518-5873768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481C8-0A71-4FD6-B269-C2C6212C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2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F5A11-4EDE-434F-9F1A-67D6EE9E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6F764-FE6A-4607-A61B-13EBF8C1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98C24-385F-4F92-9492-BBFB0C0E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A8539-755A-4EB5-BBB6-F9930475D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695E87-D4F6-4D98-97BA-36814AAB6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0843F8-B5B1-4E9E-B974-99C55E6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80092-82BC-4569-B870-A319819B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0766B-CD8D-45E2-92ED-9C3DD88E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06DF5-CA38-4696-87F4-C8D01678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EA2AE0-E32F-48DC-8D55-66C61B6E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ABE330-4CE4-4C31-8279-E02D58F7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50047-41CE-490F-87E0-58C5B388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B89F5E-449B-4F29-9814-DFF40571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839F7-9472-43A9-BB3E-78A56876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AD441-BD49-43FC-9729-9404C651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2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8DB8-4100-4FE3-A723-D036886B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177B-C1C7-4ABB-9C6E-96DA8C61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DD066-546D-46BC-BC82-598ABCE9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90207-66B5-4330-BB63-A8F29D08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F2F13-71F5-4950-82CD-EDFA5E25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222A6-E58F-4887-8FAA-D11C4C88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E0033-F706-47B0-9BD2-5CE09A40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938049-1CAA-4704-AF63-13BEF7A9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D6ED3-8882-4E6E-94E9-201E36DC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7E474-933E-4CE5-AA18-B1D8F4B8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0FC598-DB14-463A-B722-171784EA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36369-81DF-4D07-A258-DFF058A4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E899E3-8D6E-4D2A-A932-4FB95AE1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A256E-9253-4A71-B15F-F5554C59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32AE8-0990-4FE3-8504-D81CDE9D5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E971-6591-4C67-8226-CECCFE0F746A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790AF-666A-40D8-8DB0-475D02F2C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82B43-1FEE-482C-9782-FF166109F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9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879295F-A668-40FA-B6F8-0517CAF31597}"/>
              </a:ext>
            </a:extLst>
          </p:cNvPr>
          <p:cNvSpPr/>
          <p:nvPr/>
        </p:nvSpPr>
        <p:spPr>
          <a:xfrm>
            <a:off x="4458878" y="197963"/>
            <a:ext cx="1159497" cy="527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B7DF35-80A1-472D-9567-136E371870E9}"/>
              </a:ext>
            </a:extLst>
          </p:cNvPr>
          <p:cNvSpPr/>
          <p:nvPr/>
        </p:nvSpPr>
        <p:spPr>
          <a:xfrm>
            <a:off x="4110087" y="1084082"/>
            <a:ext cx="2234152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0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宝宝 一宁</dc:creator>
  <cp:lastModifiedBy>宝宝 一宁</cp:lastModifiedBy>
  <cp:revision>2</cp:revision>
  <dcterms:created xsi:type="dcterms:W3CDTF">2018-11-25T05:05:55Z</dcterms:created>
  <dcterms:modified xsi:type="dcterms:W3CDTF">2018-11-25T05:07:21Z</dcterms:modified>
</cp:coreProperties>
</file>