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445B4-3678-47B3-942A-AB1F3EF5EDBE}" type="datetimeFigureOut">
              <a:rPr lang="en-US" smtClean="0"/>
              <a:t>4/27/2010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A8357-2194-4B76-959C-BB7CD825106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8357-2194-4B76-959C-BB7CD825106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8357-2194-4B76-959C-BB7CD825106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8357-2194-4B76-959C-BB7CD8251062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8357-2194-4B76-959C-BB7CD8251062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8357-2194-4B76-959C-BB7CD8251062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8357-2194-4B76-959C-BB7CD8251062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16D354A-BEAC-414B-98F9-5971624B2663}" type="datetimeFigureOut">
              <a:rPr lang="en-US" smtClean="0"/>
              <a:t>4/27/2010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380F7A9-6AE4-4AD1-A063-3F835F2FDF5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354A-BEAC-414B-98F9-5971624B2663}" type="datetimeFigureOut">
              <a:rPr lang="en-US" smtClean="0"/>
              <a:t>4/27/2010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F7A9-6AE4-4AD1-A063-3F835F2FDF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354A-BEAC-414B-98F9-5971624B2663}" type="datetimeFigureOut">
              <a:rPr lang="en-US" smtClean="0"/>
              <a:t>4/27/2010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F7A9-6AE4-4AD1-A063-3F835F2FDF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354A-BEAC-414B-98F9-5971624B2663}" type="datetimeFigureOut">
              <a:rPr lang="en-US" smtClean="0"/>
              <a:t>4/27/2010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F7A9-6AE4-4AD1-A063-3F835F2FDF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16D354A-BEAC-414B-98F9-5971624B2663}" type="datetimeFigureOut">
              <a:rPr lang="en-US" smtClean="0"/>
              <a:t>4/27/2010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380F7A9-6AE4-4AD1-A063-3F835F2FDF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354A-BEAC-414B-98F9-5971624B2663}" type="datetimeFigureOut">
              <a:rPr lang="en-US" smtClean="0"/>
              <a:t>4/27/2010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F7A9-6AE4-4AD1-A063-3F835F2FDF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354A-BEAC-414B-98F9-5971624B2663}" type="datetimeFigureOut">
              <a:rPr lang="en-US" smtClean="0"/>
              <a:t>4/27/2010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F7A9-6AE4-4AD1-A063-3F835F2FDF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354A-BEAC-414B-98F9-5971624B2663}" type="datetimeFigureOut">
              <a:rPr lang="en-US" smtClean="0"/>
              <a:t>4/27/2010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F7A9-6AE4-4AD1-A063-3F835F2FDF5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354A-BEAC-414B-98F9-5971624B2663}" type="datetimeFigureOut">
              <a:rPr lang="en-US" smtClean="0"/>
              <a:t>4/27/2010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F7A9-6AE4-4AD1-A063-3F835F2FDF5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354A-BEAC-414B-98F9-5971624B2663}" type="datetimeFigureOut">
              <a:rPr lang="en-US" smtClean="0"/>
              <a:t>4/27/2010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F7A9-6AE4-4AD1-A063-3F835F2FDF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354A-BEAC-414B-98F9-5971624B2663}" type="datetimeFigureOut">
              <a:rPr lang="en-US" smtClean="0"/>
              <a:t>4/27/2010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F7A9-6AE4-4AD1-A063-3F835F2FDF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6D354A-BEAC-414B-98F9-5971624B2663}" type="datetimeFigureOut">
              <a:rPr lang="en-US" smtClean="0"/>
              <a:t>4/27/2010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80F7A9-6AE4-4AD1-A063-3F835F2FDF57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 Oriented </a:t>
            </a:r>
            <a:r>
              <a:rPr lang="en-US" dirty="0" smtClean="0"/>
              <a:t>Design (juke box)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Design a musical juke box using object oriented principles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1104" y="1219200"/>
            <a:ext cx="654603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371600"/>
            <a:ext cx="593407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990600"/>
            <a:ext cx="5629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1219200"/>
            <a:ext cx="722947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762000"/>
            <a:ext cx="735241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</TotalTime>
  <Words>25</Words>
  <Application>Microsoft Office PowerPoint</Application>
  <PresentationFormat>On-screen Show (4:3)</PresentationFormat>
  <Paragraphs>10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Origin</vt:lpstr>
      <vt:lpstr>Object Oriented Design (juke box)</vt:lpstr>
      <vt:lpstr>Problem</vt:lpstr>
      <vt:lpstr>Solution</vt:lpstr>
      <vt:lpstr>Slide 4</vt:lpstr>
      <vt:lpstr>Slide 5</vt:lpstr>
      <vt:lpstr>Slide 6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Design (juke box)</dc:title>
  <dc:creator>Frank</dc:creator>
  <cp:lastModifiedBy>Frank</cp:lastModifiedBy>
  <cp:revision>5</cp:revision>
  <dcterms:created xsi:type="dcterms:W3CDTF">2010-04-27T16:37:40Z</dcterms:created>
  <dcterms:modified xsi:type="dcterms:W3CDTF">2010-04-27T16:44:27Z</dcterms:modified>
</cp:coreProperties>
</file>