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343" r:id="rId15"/>
    <p:sldId id="285" r:id="rId16"/>
    <p:sldId id="266" r:id="rId17"/>
    <p:sldId id="344" r:id="rId18"/>
    <p:sldId id="345" r:id="rId19"/>
    <p:sldId id="346" r:id="rId20"/>
    <p:sldId id="349" r:id="rId21"/>
    <p:sldId id="351" r:id="rId22"/>
    <p:sldId id="347" r:id="rId23"/>
    <p:sldId id="348" r:id="rId24"/>
    <p:sldId id="350" r:id="rId25"/>
    <p:sldId id="352" r:id="rId26"/>
    <p:sldId id="267" r:id="rId27"/>
    <p:sldId id="320" r:id="rId28"/>
    <p:sldId id="268" r:id="rId29"/>
    <p:sldId id="319" r:id="rId30"/>
    <p:sldId id="269" r:id="rId31"/>
    <p:sldId id="27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53" r:id="rId66"/>
    <p:sldId id="354" r:id="rId67"/>
    <p:sldId id="321" r:id="rId68"/>
    <p:sldId id="322" r:id="rId69"/>
    <p:sldId id="336" r:id="rId70"/>
    <p:sldId id="337" r:id="rId71"/>
    <p:sldId id="338" r:id="rId72"/>
    <p:sldId id="333" r:id="rId73"/>
    <p:sldId id="334" r:id="rId74"/>
    <p:sldId id="335" r:id="rId75"/>
    <p:sldId id="329" r:id="rId76"/>
    <p:sldId id="339" r:id="rId77"/>
    <p:sldId id="341" r:id="rId7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tej" id="{E045864D-25AA-48E7-BBE7-F2265124A5B9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43"/>
          </p14:sldIdLst>
        </p14:section>
        <p14:section name="Načítání" id="{4D473E94-7616-4671-9708-22B22AE7E0B7}">
          <p14:sldIdLst>
            <p14:sldId id="285"/>
          </p14:sldIdLst>
        </p14:section>
        <p14:section name="Home" id="{60A897C2-9357-47D7-A1D1-069B98106A54}">
          <p14:sldIdLst>
            <p14:sldId id="266"/>
            <p14:sldId id="344"/>
          </p14:sldIdLst>
        </p14:section>
        <p14:section name="Heslo uvod" id="{D9BB5BD5-5193-42B8-82CD-3DCD12AEF80F}">
          <p14:sldIdLst>
            <p14:sldId id="345"/>
          </p14:sldIdLst>
        </p14:section>
        <p14:section name="Heslo spravne" id="{CB7D1683-183A-4570-B926-F6E87EFA8A0F}">
          <p14:sldIdLst>
            <p14:sldId id="346"/>
            <p14:sldId id="349"/>
            <p14:sldId id="351"/>
          </p14:sldIdLst>
        </p14:section>
        <p14:section name="Heslo spatne" id="{65167D0E-A0E6-4BAE-A48C-0A21414A5AA6}">
          <p14:sldIdLst>
            <p14:sldId id="347"/>
            <p14:sldId id="348"/>
            <p14:sldId id="350"/>
            <p14:sldId id="352"/>
          </p14:sldIdLst>
        </p14:section>
        <p14:section name="Home" id="{DAE161F5-869A-4519-9A31-5534DCFA223B}">
          <p14:sldIdLst>
            <p14:sldId id="267"/>
            <p14:sldId id="320"/>
            <p14:sldId id="268"/>
            <p14:sldId id="319"/>
          </p14:sldIdLst>
        </p14:section>
        <p14:section name="Soubory" id="{4BFC8281-7F4C-49A1-A5A4-47E58D5618A1}">
          <p14:sldIdLst>
            <p14:sldId id="269"/>
            <p14:sldId id="270"/>
          </p14:sldIdLst>
        </p14:section>
        <p14:section name="Hra KLINDCLICK" id="{5DC0EF86-7CDA-4602-A883-2973922D47F3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Off" id="{02667925-E2B3-4022-92AC-DFEFB67612DE}">
          <p14:sldIdLst>
            <p14:sldId id="318"/>
            <p14:sldId id="353"/>
            <p14:sldId id="354"/>
          </p14:sldIdLst>
        </p14:section>
        <p14:section name="KLINDAPP" id="{3CA1C90A-C450-4E05-B277-D1B708C37099}">
          <p14:sldIdLst>
            <p14:sldId id="321"/>
          </p14:sldIdLst>
        </p14:section>
        <p14:section name="Pro vývojáře" id="{94D23B4E-5C13-4284-B7F0-7DC0C1DF1CC4}">
          <p14:sldIdLst>
            <p14:sldId id="322"/>
            <p14:sldId id="336"/>
            <p14:sldId id="337"/>
            <p14:sldId id="338"/>
            <p14:sldId id="333"/>
            <p14:sldId id="334"/>
            <p14:sldId id="335"/>
            <p14:sldId id="329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8825-E50A-4C55-9BB8-843B3EC68671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8D96-8528-4A90-91AB-F440665A42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00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dodělat pro vývojáře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8D96-8528-4A90-91AB-F440665A42A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5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908A4B-C4CD-4B5A-822A-29CCD5BF4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0F4075-FBA5-47E3-BFEE-F79BF601D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0508ED-1B69-48B3-876C-0E5F826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B798B7-3908-4DF1-9133-44EB20BF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4C13E1-3340-407A-8E27-72D34E64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3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5C0A7B-0320-4438-99E4-669E589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F4B6EE1-721E-4C1D-96B2-E72386C3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4585A7-DFE3-4120-849A-E70866B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A77158-2089-4361-87E6-5009F6B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4DDD04-6C25-4861-9187-8376BF43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7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A1ABCF-3BB7-49D0-AF27-9A54B25E7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6A72F5C-97D3-4BCD-9EB5-016068C2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8C47BD-C8F5-4F0E-8501-FE1A451C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15BBBA-A72E-4CA3-AC13-4206FDAF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B67FB7-69A6-4F35-BAAB-7B8E072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19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A5EBA-9918-4E76-99F1-C4FE5AAE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312D39-E4DA-4A12-B27D-7FA3E354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09F6E6-598E-4CBF-8482-47AFF70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2809EC-886F-4445-8A5D-023DB903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EA4555-643D-4B80-8867-30D28CD7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50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E9007-A6F5-4864-B322-2B68CF25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22D2DE-043B-430E-84B1-DBA8D94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817C1F-C633-484B-B777-B91BE3AE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60C4F2-2FBF-4D52-A49A-6460AB54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3949EB-472A-414F-AA68-E426EC66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7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B6FA8-34E1-4A2D-8F9A-A0076BBF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BAFA3D-D609-45B3-8DE0-25CD471E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DAF71FB-6F74-45F2-9A99-2730ACFB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433641-E21C-4C9D-9FD0-0C9CF49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EBEE91-EF37-4FBD-9BEB-3CB22C8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9953DA4-DA56-498E-807A-A4DA339E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963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0EA193-8BB2-46C3-9E78-2C3A8F09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0C468D-8506-43C9-8DD4-8DA6B06A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0B78CB7-B7AF-47C9-AD5C-195973BF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046B651-18A8-4A7F-AEA8-C388628B4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035D5E-52FC-4298-91F6-003B86999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A2AEC52-F306-43E4-AADB-134A2333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61A7965-BE86-4EF4-8BD0-DEE8B2D6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71BBF63-70FC-4F9E-BE54-CA35E3F1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D9D7F-4134-46EE-A46C-76E85F5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C937E89-E5B3-4425-8507-48535DC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5F7AC48-9906-46BA-82CC-AADEA3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604653-6FA4-4442-8378-DB92304E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D64712A-E482-4072-8723-8A97154B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E64A91-F745-4EB5-9DF7-18AFB32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D7A353C-0524-40A4-B726-471F1C99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9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9A1716-2D90-4800-958A-BCA0FF02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F4B150-4B14-4909-B2F9-3C03842A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70E1DF-508F-4340-92D6-4000775A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B26B36-DC61-4C1E-8438-64D9C0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24DF17-FAC2-4D00-AD70-E7EFA252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CCD1ED-AF84-43E0-8279-1776896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49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A50600-64DE-4585-93BC-622B222B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1B2164B-3534-4105-A28A-6D51BCC2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F696FB9-9EAB-4DB7-9B3B-8EFF8A50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1684C5-C9D0-4BA6-96BB-A8173656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F17758F-23C2-42BC-9F84-6EA42844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16A5C96-93A9-4063-BE37-4FF9AD7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6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7C2BB6E-74C9-44CB-BA43-A57BB91D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615491-FD33-45CF-B9A4-CF76CF1E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E0C856-1603-4C6B-AAB3-5DD5ED12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97AE-2CC7-46BF-9A0B-AD12190F65B7}" type="datetimeFigureOut">
              <a:rPr lang="cs-CZ" smtClean="0"/>
              <a:t>18.05.2023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705E0-63E8-43C8-9BDB-C07D45419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41289-4092-4C1A-A61C-40E4E4671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0329-7DB9-47B6-92D1-A8BA5DF595A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8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8.xml"/><Relationship Id="rId7" Type="http://schemas.openxmlformats.org/officeDocument/2006/relationships/image" Target="../media/image3.png"/><Relationship Id="rId12" Type="http://schemas.openxmlformats.org/officeDocument/2006/relationships/slide" Target="slide6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../Files/Z&#225;stupce/MinecraftLauncher.lnk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../Files/Z&#225;stupce/CHROME.lnk" TargetMode="External"/><Relationship Id="rId4" Type="http://schemas.openxmlformats.org/officeDocument/2006/relationships/slide" Target="slide30.xml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../Files/Z&#225;stupce/MinecraftLauncher.lnk" TargetMode="External"/><Relationship Id="rId3" Type="http://schemas.openxmlformats.org/officeDocument/2006/relationships/slide" Target="slide26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11" Type="http://schemas.openxmlformats.org/officeDocument/2006/relationships/hyperlink" Target="../Files/Z&#225;stupce/CHROME.lnk" TargetMode="External"/><Relationship Id="rId5" Type="http://schemas.openxmlformats.org/officeDocument/2006/relationships/image" Target="../media/image2.png"/><Relationship Id="rId10" Type="http://schemas.openxmlformats.org/officeDocument/2006/relationships/slide" Target="slide67.xml"/><Relationship Id="rId4" Type="http://schemas.openxmlformats.org/officeDocument/2006/relationships/slide" Target="slide30.xml"/><Relationship Id="rId9" Type="http://schemas.openxmlformats.org/officeDocument/2006/relationships/slide" Target="slide16.xml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png"/><Relationship Id="rId3" Type="http://schemas.openxmlformats.org/officeDocument/2006/relationships/slide" Target="slide26.xml"/><Relationship Id="rId7" Type="http://schemas.openxmlformats.org/officeDocument/2006/relationships/image" Target="../media/image4.png"/><Relationship Id="rId12" Type="http://schemas.openxmlformats.org/officeDocument/2006/relationships/hyperlink" Target="../Files/Z&#225;stupce/CHROME.l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11" Type="http://schemas.openxmlformats.org/officeDocument/2006/relationships/slide" Target="slide67.xml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slide" Target="slide29.xml"/><Relationship Id="rId4" Type="http://schemas.openxmlformats.org/officeDocument/2006/relationships/slide" Target="slide30.xml"/><Relationship Id="rId9" Type="http://schemas.openxmlformats.org/officeDocument/2006/relationships/slide" Target="slide16.xml"/><Relationship Id="rId14" Type="http://schemas.openxmlformats.org/officeDocument/2006/relationships/hyperlink" Target="../Files/Z&#225;stupce/MinecraftLauncher.lnk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../Files/Z&#225;stupce/CHROME.lnk" TargetMode="External"/><Relationship Id="rId3" Type="http://schemas.openxmlformats.org/officeDocument/2006/relationships/slide" Target="slide26.xml"/><Relationship Id="rId7" Type="http://schemas.openxmlformats.org/officeDocument/2006/relationships/image" Target="../media/image4.png"/><Relationship Id="rId12" Type="http://schemas.openxmlformats.org/officeDocument/2006/relationships/slide" Target="slide67.xml"/><Relationship Id="rId2" Type="http://schemas.openxmlformats.org/officeDocument/2006/relationships/image" Target="../media/image1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11" Type="http://schemas.openxmlformats.org/officeDocument/2006/relationships/slide" Target="slide27.xml"/><Relationship Id="rId5" Type="http://schemas.openxmlformats.org/officeDocument/2006/relationships/image" Target="../media/image2.png"/><Relationship Id="rId15" Type="http://schemas.openxmlformats.org/officeDocument/2006/relationships/hyperlink" Target="../Files/Z&#225;stupce/MinecraftLauncher.lnk" TargetMode="External"/><Relationship Id="rId10" Type="http://schemas.openxmlformats.org/officeDocument/2006/relationships/slide" Target="slide16.xml"/><Relationship Id="rId4" Type="http://schemas.openxmlformats.org/officeDocument/2006/relationships/slide" Target="slide30.xml"/><Relationship Id="rId9" Type="http://schemas.openxmlformats.org/officeDocument/2006/relationships/slide" Target="slide64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../Files/Z&#225;stupce/MinecraftLauncher.lnk" TargetMode="External"/><Relationship Id="rId3" Type="http://schemas.openxmlformats.org/officeDocument/2006/relationships/slide" Target="slide26.xml"/><Relationship Id="rId7" Type="http://schemas.openxmlformats.org/officeDocument/2006/relationships/slide" Target="slide32.xm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hyperlink" Target="../Files/Z&#225;stupce/CHROME.lnk" TargetMode="External"/><Relationship Id="rId5" Type="http://schemas.openxmlformats.org/officeDocument/2006/relationships/slide" Target="slide30.xml"/><Relationship Id="rId10" Type="http://schemas.openxmlformats.org/officeDocument/2006/relationships/slide" Target="slide28.xml"/><Relationship Id="rId4" Type="http://schemas.openxmlformats.org/officeDocument/2006/relationships/slide" Target="slide31.xml"/><Relationship Id="rId9" Type="http://schemas.openxmlformats.org/officeDocument/2006/relationships/slide" Target="slide67.xml"/><Relationship Id="rId1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.png"/><Relationship Id="rId3" Type="http://schemas.openxmlformats.org/officeDocument/2006/relationships/slide" Target="slide30.xml"/><Relationship Id="rId7" Type="http://schemas.openxmlformats.org/officeDocument/2006/relationships/slide" Target="slide32.xml"/><Relationship Id="rId12" Type="http://schemas.openxmlformats.org/officeDocument/2006/relationships/hyperlink" Target="../Files/Z&#225;stupce/MinecraftLauncher.l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67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../Files/Z&#225;stupce/CHROME.lnk" TargetMode="External"/><Relationship Id="rId4" Type="http://schemas.openxmlformats.org/officeDocument/2006/relationships/slide" Target="slide26.xml"/><Relationship Id="rId9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0.xml"/><Relationship Id="rId7" Type="http://schemas.openxmlformats.org/officeDocument/2006/relationships/hyperlink" Target="../../../Program%20Files%20(x86)/KLINDOWS/M&#237;stn&#237;%20Disk/KLINDOWS%20Program%20Files/Programy/Google%20Chrome.lnk" TargetMode="External"/><Relationship Id="rId12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../Files/Z&#225;stupce/MinecraftLauncher.lnk" TargetMode="External"/><Relationship Id="rId5" Type="http://schemas.openxmlformats.org/officeDocument/2006/relationships/slide" Target="slide32.xml"/><Relationship Id="rId10" Type="http://schemas.openxmlformats.org/officeDocument/2006/relationships/slide" Target="slide28.xml"/><Relationship Id="rId4" Type="http://schemas.openxmlformats.org/officeDocument/2006/relationships/image" Target="../media/image2.png"/><Relationship Id="rId9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7.xml"/><Relationship Id="rId4" Type="http://schemas.openxmlformats.org/officeDocument/2006/relationships/slide" Target="slide7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7.xml"/><Relationship Id="rId4" Type="http://schemas.openxmlformats.org/officeDocument/2006/relationships/slide" Target="slide7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58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8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64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62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08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D00ED-B028-4146-8B22-0C767F0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06D730-6C15-4F7D-86A1-6A468122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108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B05C78B-2054-404C-B2B7-67EB843FA088}"/>
              </a:ext>
            </a:extLst>
          </p:cNvPr>
          <p:cNvSpPr/>
          <p:nvPr/>
        </p:nvSpPr>
        <p:spPr>
          <a:xfrm>
            <a:off x="-140677" y="0"/>
            <a:ext cx="1233267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3080983-8537-4440-BAB8-F926F616533E}"/>
              </a:ext>
            </a:extLst>
          </p:cNvPr>
          <p:cNvSpPr txBox="1"/>
          <p:nvPr/>
        </p:nvSpPr>
        <p:spPr>
          <a:xfrm>
            <a:off x="5073747" y="3868615"/>
            <a:ext cx="256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0" dirty="0">
                <a:solidFill>
                  <a:schemeClr val="bg1"/>
                </a:solidFill>
              </a:rPr>
              <a:t>Načítání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AE12639-BC5B-431E-A170-1E1801AF52A5}"/>
              </a:ext>
            </a:extLst>
          </p:cNvPr>
          <p:cNvSpPr/>
          <p:nvPr/>
        </p:nvSpPr>
        <p:spPr>
          <a:xfrm>
            <a:off x="4581378" y="3868615"/>
            <a:ext cx="3545058" cy="1280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ADE2BBF-67E0-480E-A279-C94A7D9DC82B}"/>
              </a:ext>
            </a:extLst>
          </p:cNvPr>
          <p:cNvSpPr txBox="1"/>
          <p:nvPr/>
        </p:nvSpPr>
        <p:spPr>
          <a:xfrm>
            <a:off x="5073747" y="1074509"/>
            <a:ext cx="2855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0" dirty="0">
                <a:solidFill>
                  <a:schemeClr val="bg1"/>
                </a:solidFill>
                <a:latin typeface="Bell MT" panose="02020503060305020303" pitchFamily="18" charset="0"/>
                <a:cs typeface="BrowalliaUPC" panose="020B0502040204020203" pitchFamily="34" charset="-34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453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125E-6 0 L -3.125E-6 -0.2375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3D688B10-2B31-4DD7-9A47-AAF5BE4D42FE}"/>
              </a:ext>
            </a:extLst>
          </p:cNvPr>
          <p:cNvSpPr txBox="1"/>
          <p:nvPr/>
        </p:nvSpPr>
        <p:spPr>
          <a:xfrm>
            <a:off x="3291841" y="1597018"/>
            <a:ext cx="5825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3" name="Obdélník 2">
            <a:hlinkClick r:id="rId3" action="ppaction://hlinksldjump" tooltip="Přihlásit se"/>
            <a:extLst>
              <a:ext uri="{FF2B5EF4-FFF2-40B4-BE49-F238E27FC236}">
                <a16:creationId xmlns:a16="http://schemas.microsoft.com/office/drawing/2014/main" id="{4DAB622A-87F5-474E-874A-917CDC377B29}"/>
              </a:ext>
            </a:extLst>
          </p:cNvPr>
          <p:cNvSpPr/>
          <p:nvPr/>
        </p:nvSpPr>
        <p:spPr>
          <a:xfrm>
            <a:off x="5493657" y="3614057"/>
            <a:ext cx="1204686" cy="682172"/>
          </a:xfrm>
          <a:prstGeom prst="rect">
            <a:avLst/>
          </a:prstGeom>
          <a:gradFill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Přihlásit se</a:t>
            </a:r>
          </a:p>
        </p:txBody>
      </p:sp>
    </p:spTree>
    <p:extLst>
      <p:ext uri="{BB962C8B-B14F-4D97-AF65-F5344CB8AC3E}">
        <p14:creationId xmlns:p14="http://schemas.microsoft.com/office/powerpoint/2010/main" val="8819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hlinkClick r:id="rId3" action="ppaction://hlinksldjump"/>
            <a:extLst>
              <a:ext uri="{FF2B5EF4-FFF2-40B4-BE49-F238E27FC236}">
                <a16:creationId xmlns:a16="http://schemas.microsoft.com/office/drawing/2014/main" id="{4DAB622A-87F5-474E-874A-917CDC377B29}"/>
              </a:ext>
            </a:extLst>
          </p:cNvPr>
          <p:cNvSpPr/>
          <p:nvPr/>
        </p:nvSpPr>
        <p:spPr>
          <a:xfrm>
            <a:off x="5493657" y="3614057"/>
            <a:ext cx="1204686" cy="682172"/>
          </a:xfrm>
          <a:prstGeom prst="rect">
            <a:avLst/>
          </a:prstGeom>
          <a:gradFill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Přihlásit se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291840" y="1597018"/>
            <a:ext cx="5870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Uživatel</a:t>
            </a:r>
            <a:endParaRPr lang="cs-CZ" sz="8800" dirty="0"/>
          </a:p>
        </p:txBody>
      </p:sp>
    </p:spTree>
    <p:extLst>
      <p:ext uri="{BB962C8B-B14F-4D97-AF65-F5344CB8AC3E}">
        <p14:creationId xmlns:p14="http://schemas.microsoft.com/office/powerpoint/2010/main" val="58555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0117 -0.25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3" name="Tlačítko akce: Prázdné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09979D2-1F64-4730-A3DD-6C8BD478F48F}"/>
              </a:ext>
            </a:extLst>
          </p:cNvPr>
          <p:cNvSpPr/>
          <p:nvPr/>
        </p:nvSpPr>
        <p:spPr>
          <a:xfrm>
            <a:off x="3777176" y="1871216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lačítko akce: Prázdné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0979E61-276C-4C27-BB2A-4173DDA1288A}"/>
              </a:ext>
            </a:extLst>
          </p:cNvPr>
          <p:cNvSpPr/>
          <p:nvPr/>
        </p:nvSpPr>
        <p:spPr>
          <a:xfrm>
            <a:off x="4595447" y="4078473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lačítko akce: Prázdné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EFB6A15-D341-44D3-A67F-1EE7275B28F2}"/>
              </a:ext>
            </a:extLst>
          </p:cNvPr>
          <p:cNvSpPr/>
          <p:nvPr/>
        </p:nvSpPr>
        <p:spPr>
          <a:xfrm>
            <a:off x="3770142" y="261822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AD902AC-6CF6-4897-89CB-20DE023B80F9}"/>
              </a:ext>
            </a:extLst>
          </p:cNvPr>
          <p:cNvSpPr/>
          <p:nvPr/>
        </p:nvSpPr>
        <p:spPr>
          <a:xfrm>
            <a:off x="4598964" y="261821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405BA06-A7AC-4870-8F82-D3E048327B7D}"/>
              </a:ext>
            </a:extLst>
          </p:cNvPr>
          <p:cNvSpPr/>
          <p:nvPr/>
        </p:nvSpPr>
        <p:spPr>
          <a:xfrm>
            <a:off x="5431303" y="2625353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0FA13AC-610B-4C09-A8A3-CBB220BB627D}"/>
              </a:ext>
            </a:extLst>
          </p:cNvPr>
          <p:cNvSpPr/>
          <p:nvPr/>
        </p:nvSpPr>
        <p:spPr>
          <a:xfrm>
            <a:off x="3770142" y="335156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086A19-FC6F-4DD5-A457-FE199A19670C}"/>
              </a:ext>
            </a:extLst>
          </p:cNvPr>
          <p:cNvSpPr/>
          <p:nvPr/>
        </p:nvSpPr>
        <p:spPr>
          <a:xfrm>
            <a:off x="4602481" y="339355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C1FF0E5-2FD5-430F-B244-76D9997D1A2B}"/>
              </a:ext>
            </a:extLst>
          </p:cNvPr>
          <p:cNvSpPr/>
          <p:nvPr/>
        </p:nvSpPr>
        <p:spPr>
          <a:xfrm>
            <a:off x="5427786" y="339355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3C70C50-ADC4-4F6F-B511-401B7C64236B}"/>
              </a:ext>
            </a:extLst>
          </p:cNvPr>
          <p:cNvSpPr/>
          <p:nvPr/>
        </p:nvSpPr>
        <p:spPr>
          <a:xfrm>
            <a:off x="4602481" y="187364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BFF02C-9D6F-4308-9109-B757657F7D44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DF07314-6F40-5D1A-F5E2-7EDAD8A2EC9D}"/>
              </a:ext>
            </a:extLst>
          </p:cNvPr>
          <p:cNvSpPr txBox="1"/>
          <p:nvPr/>
        </p:nvSpPr>
        <p:spPr>
          <a:xfrm>
            <a:off x="83717" y="-24266"/>
            <a:ext cx="369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Heslo</a:t>
            </a:r>
            <a:r>
              <a:rPr lang="en-US" sz="3600" dirty="0"/>
              <a:t> je 1234</a:t>
            </a:r>
          </a:p>
          <a:p>
            <a:r>
              <a:rPr lang="en-US" sz="3600" dirty="0"/>
              <a:t>Password is 1234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5523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98C4059-BCED-4360-9544-D9030DBAE287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8F0890-EB68-47D7-8F14-7E53FF439945}"/>
              </a:ext>
            </a:extLst>
          </p:cNvPr>
          <p:cNvSpPr/>
          <p:nvPr/>
        </p:nvSpPr>
        <p:spPr>
          <a:xfrm>
            <a:off x="4609515" y="1885708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60D3E5-1814-4F3F-BFC6-644AECB91626}"/>
              </a:ext>
            </a:extLst>
          </p:cNvPr>
          <p:cNvSpPr/>
          <p:nvPr/>
        </p:nvSpPr>
        <p:spPr>
          <a:xfrm>
            <a:off x="3777176" y="188038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887D3EF-47D6-431D-AA34-F0B99A70A577}"/>
              </a:ext>
            </a:extLst>
          </p:cNvPr>
          <p:cNvSpPr/>
          <p:nvPr/>
        </p:nvSpPr>
        <p:spPr>
          <a:xfrm>
            <a:off x="4609515" y="338090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ACA916C-AFAC-4BD5-88D3-C45A695FCA52}"/>
              </a:ext>
            </a:extLst>
          </p:cNvPr>
          <p:cNvSpPr/>
          <p:nvPr/>
        </p:nvSpPr>
        <p:spPr>
          <a:xfrm>
            <a:off x="5434820" y="1871216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BC11EFB-F6E0-4526-A6F4-9FA7CDBF36BA}"/>
              </a:ext>
            </a:extLst>
          </p:cNvPr>
          <p:cNvSpPr/>
          <p:nvPr/>
        </p:nvSpPr>
        <p:spPr>
          <a:xfrm>
            <a:off x="3770142" y="2600515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ACB87F0-8658-4789-B86C-261098B4D0BC}"/>
              </a:ext>
            </a:extLst>
          </p:cNvPr>
          <p:cNvSpPr/>
          <p:nvPr/>
        </p:nvSpPr>
        <p:spPr>
          <a:xfrm>
            <a:off x="4595447" y="261656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" name="Tlačítko akce: Prázdné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01B591-67DC-43D2-8ADB-6F352CD82C2B}"/>
              </a:ext>
            </a:extLst>
          </p:cNvPr>
          <p:cNvSpPr/>
          <p:nvPr/>
        </p:nvSpPr>
        <p:spPr>
          <a:xfrm>
            <a:off x="5427786" y="2605115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165A6E3-EE5A-41C9-8A31-A442D1724BDF}"/>
              </a:ext>
            </a:extLst>
          </p:cNvPr>
          <p:cNvSpPr/>
          <p:nvPr/>
        </p:nvSpPr>
        <p:spPr>
          <a:xfrm>
            <a:off x="3770142" y="336722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E3C1729-1EB5-4F8A-801C-2BF3E7327AFC}"/>
              </a:ext>
            </a:extLst>
          </p:cNvPr>
          <p:cNvSpPr/>
          <p:nvPr/>
        </p:nvSpPr>
        <p:spPr>
          <a:xfrm>
            <a:off x="5434820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F4C1230-FF72-454A-AED1-9CADC579DE48}"/>
              </a:ext>
            </a:extLst>
          </p:cNvPr>
          <p:cNvSpPr/>
          <p:nvPr/>
        </p:nvSpPr>
        <p:spPr>
          <a:xfrm>
            <a:off x="4595447" y="410175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2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48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98C4059-BCED-4360-9544-D9030DBAE287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 *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8F0890-EB68-47D7-8F14-7E53FF439945}"/>
              </a:ext>
            </a:extLst>
          </p:cNvPr>
          <p:cNvSpPr/>
          <p:nvPr/>
        </p:nvSpPr>
        <p:spPr>
          <a:xfrm>
            <a:off x="4602481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C82FFD-6AE2-462B-A0C5-FF7104641789}"/>
              </a:ext>
            </a:extLst>
          </p:cNvPr>
          <p:cNvSpPr/>
          <p:nvPr/>
        </p:nvSpPr>
        <p:spPr>
          <a:xfrm>
            <a:off x="3770142" y="18758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46913D8-6AA4-4A1D-AA08-705F9327D799}"/>
              </a:ext>
            </a:extLst>
          </p:cNvPr>
          <p:cNvSpPr/>
          <p:nvPr/>
        </p:nvSpPr>
        <p:spPr>
          <a:xfrm>
            <a:off x="4602481" y="18571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69D666-358E-4762-8BAE-5C5689D55B82}"/>
              </a:ext>
            </a:extLst>
          </p:cNvPr>
          <p:cNvSpPr/>
          <p:nvPr/>
        </p:nvSpPr>
        <p:spPr>
          <a:xfrm>
            <a:off x="4618892" y="262719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3F2546F-A837-4C82-BF9D-C2D9A78B3C80}"/>
              </a:ext>
            </a:extLst>
          </p:cNvPr>
          <p:cNvSpPr/>
          <p:nvPr/>
        </p:nvSpPr>
        <p:spPr>
          <a:xfrm>
            <a:off x="3770142" y="2623105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F6454D-87B9-4A74-A406-4BD1C39268CE}"/>
              </a:ext>
            </a:extLst>
          </p:cNvPr>
          <p:cNvSpPr/>
          <p:nvPr/>
        </p:nvSpPr>
        <p:spPr>
          <a:xfrm>
            <a:off x="5427786" y="2618554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880F58E-578C-4A3F-934C-93EDA2804CE5}"/>
              </a:ext>
            </a:extLst>
          </p:cNvPr>
          <p:cNvSpPr/>
          <p:nvPr/>
        </p:nvSpPr>
        <p:spPr>
          <a:xfrm>
            <a:off x="3770142" y="3379248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E5CA17-A550-43C2-90DE-3EEAAE8AA801}"/>
              </a:ext>
            </a:extLst>
          </p:cNvPr>
          <p:cNvSpPr/>
          <p:nvPr/>
        </p:nvSpPr>
        <p:spPr>
          <a:xfrm>
            <a:off x="4598964" y="337861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EC40BD1-95E5-4BCD-8AEA-5DE9B3524280}"/>
              </a:ext>
            </a:extLst>
          </p:cNvPr>
          <p:cNvSpPr/>
          <p:nvPr/>
        </p:nvSpPr>
        <p:spPr>
          <a:xfrm>
            <a:off x="5445371" y="339460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8FFC52-AEF7-4372-8779-2368F8A59D50}"/>
              </a:ext>
            </a:extLst>
          </p:cNvPr>
          <p:cNvSpPr/>
          <p:nvPr/>
        </p:nvSpPr>
        <p:spPr>
          <a:xfrm>
            <a:off x="4618892" y="4105534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Tlačítko akce: Prázdné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3B3853F-D700-460B-8A41-DEB326E8BAA5}"/>
              </a:ext>
            </a:extLst>
          </p:cNvPr>
          <p:cNvSpPr/>
          <p:nvPr/>
        </p:nvSpPr>
        <p:spPr>
          <a:xfrm>
            <a:off x="5445371" y="1886756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91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98C4059-BCED-4360-9544-D9030DBAE287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 * *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8F0890-EB68-47D7-8F14-7E53FF439945}"/>
              </a:ext>
            </a:extLst>
          </p:cNvPr>
          <p:cNvSpPr/>
          <p:nvPr/>
        </p:nvSpPr>
        <p:spPr>
          <a:xfrm>
            <a:off x="4602481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C82FFD-6AE2-462B-A0C5-FF7104641789}"/>
              </a:ext>
            </a:extLst>
          </p:cNvPr>
          <p:cNvSpPr/>
          <p:nvPr/>
        </p:nvSpPr>
        <p:spPr>
          <a:xfrm>
            <a:off x="3770142" y="18758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lačítko akce: Prázdné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7395A88-9EEA-6C67-CE74-9EE0FF304B2B}"/>
              </a:ext>
            </a:extLst>
          </p:cNvPr>
          <p:cNvSpPr/>
          <p:nvPr/>
        </p:nvSpPr>
        <p:spPr>
          <a:xfrm>
            <a:off x="4602481" y="188507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lačítko akce: Prázdné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060D643-B377-D5B1-4744-BE28C181E1F4}"/>
              </a:ext>
            </a:extLst>
          </p:cNvPr>
          <p:cNvSpPr/>
          <p:nvPr/>
        </p:nvSpPr>
        <p:spPr>
          <a:xfrm>
            <a:off x="5420752" y="18758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DDDEE10-A160-6C7D-6588-A43EE7BD0DFA}"/>
              </a:ext>
            </a:extLst>
          </p:cNvPr>
          <p:cNvSpPr/>
          <p:nvPr/>
        </p:nvSpPr>
        <p:spPr>
          <a:xfrm>
            <a:off x="5434820" y="261373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lačítko akce: Prázdné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65C09E-5860-1E7F-A870-B24FBFB2EB9E}"/>
              </a:ext>
            </a:extLst>
          </p:cNvPr>
          <p:cNvSpPr/>
          <p:nvPr/>
        </p:nvSpPr>
        <p:spPr>
          <a:xfrm>
            <a:off x="5434820" y="261373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lačítko akce: Prázdné 2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C0B30BD-9653-5127-DCD3-634F95004E71}"/>
              </a:ext>
            </a:extLst>
          </p:cNvPr>
          <p:cNvSpPr/>
          <p:nvPr/>
        </p:nvSpPr>
        <p:spPr>
          <a:xfrm>
            <a:off x="4609515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Tlačítko akce: Prázdné 2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82BE41A-3F32-2E7A-F101-8A9F1639136D}"/>
              </a:ext>
            </a:extLst>
          </p:cNvPr>
          <p:cNvSpPr/>
          <p:nvPr/>
        </p:nvSpPr>
        <p:spPr>
          <a:xfrm>
            <a:off x="3774832" y="3349876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lačítko akce: Prázdné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4307E65-EC93-C6BA-C963-20FBDE724C73}"/>
              </a:ext>
            </a:extLst>
          </p:cNvPr>
          <p:cNvSpPr/>
          <p:nvPr/>
        </p:nvSpPr>
        <p:spPr>
          <a:xfrm>
            <a:off x="4593103" y="336109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lačítko akce: Prázdné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1C6D0BD-B133-C0EC-2D14-4E230268F31A}"/>
              </a:ext>
            </a:extLst>
          </p:cNvPr>
          <p:cNvSpPr/>
          <p:nvPr/>
        </p:nvSpPr>
        <p:spPr>
          <a:xfrm>
            <a:off x="5434820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lačítko akce: Prázdné 3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29E0C6-5B78-62C7-47A0-0E5DFC571FB2}"/>
              </a:ext>
            </a:extLst>
          </p:cNvPr>
          <p:cNvSpPr/>
          <p:nvPr/>
        </p:nvSpPr>
        <p:spPr>
          <a:xfrm>
            <a:off x="4609515" y="410341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lačítko akce: Prázdné 3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773DC3A-62C4-2449-C5FD-433FFBACE35C}"/>
              </a:ext>
            </a:extLst>
          </p:cNvPr>
          <p:cNvSpPr/>
          <p:nvPr/>
        </p:nvSpPr>
        <p:spPr>
          <a:xfrm>
            <a:off x="3791244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1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BE0F0899-D996-4088-ACA6-E23FD3477B48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</a:t>
            </a:r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31C4F5F-E30D-4264-A9B1-8BA2C397F837}"/>
              </a:ext>
            </a:extLst>
          </p:cNvPr>
          <p:cNvSpPr/>
          <p:nvPr/>
        </p:nvSpPr>
        <p:spPr>
          <a:xfrm>
            <a:off x="3773659" y="188058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2E2BBE-3F90-4E7A-8E65-8FC6278FD13B}"/>
              </a:ext>
            </a:extLst>
          </p:cNvPr>
          <p:cNvSpPr/>
          <p:nvPr/>
        </p:nvSpPr>
        <p:spPr>
          <a:xfrm>
            <a:off x="4602481" y="186429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425DBE-0ACC-4B8D-B3FD-DFED20813D13}"/>
              </a:ext>
            </a:extLst>
          </p:cNvPr>
          <p:cNvSpPr/>
          <p:nvPr/>
        </p:nvSpPr>
        <p:spPr>
          <a:xfrm>
            <a:off x="5420752" y="1887515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DF581-0DC5-44A9-8694-B27EF2B832E9}"/>
              </a:ext>
            </a:extLst>
          </p:cNvPr>
          <p:cNvSpPr/>
          <p:nvPr/>
        </p:nvSpPr>
        <p:spPr>
          <a:xfrm>
            <a:off x="3779522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1AD37F-C848-486D-9743-9F08416DCFAB}"/>
              </a:ext>
            </a:extLst>
          </p:cNvPr>
          <p:cNvSpPr/>
          <p:nvPr/>
        </p:nvSpPr>
        <p:spPr>
          <a:xfrm>
            <a:off x="4604827" y="261373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E289B8-CC70-45F7-9EF3-1D3A64CE3BA6}"/>
              </a:ext>
            </a:extLst>
          </p:cNvPr>
          <p:cNvSpPr/>
          <p:nvPr/>
        </p:nvSpPr>
        <p:spPr>
          <a:xfrm>
            <a:off x="5431303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E6839E-A823-4471-A5A9-8918F66FC6BF}"/>
              </a:ext>
            </a:extLst>
          </p:cNvPr>
          <p:cNvSpPr/>
          <p:nvPr/>
        </p:nvSpPr>
        <p:spPr>
          <a:xfrm>
            <a:off x="3785383" y="335586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81D94D-540A-445D-8A14-32652D498AD5}"/>
              </a:ext>
            </a:extLst>
          </p:cNvPr>
          <p:cNvSpPr/>
          <p:nvPr/>
        </p:nvSpPr>
        <p:spPr>
          <a:xfrm>
            <a:off x="4615376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61ED5B9-9846-453A-858D-630B8B851C32}"/>
              </a:ext>
            </a:extLst>
          </p:cNvPr>
          <p:cNvSpPr/>
          <p:nvPr/>
        </p:nvSpPr>
        <p:spPr>
          <a:xfrm>
            <a:off x="5440681" y="3369328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902D77-5081-4583-867D-613B4FF2DD65}"/>
              </a:ext>
            </a:extLst>
          </p:cNvPr>
          <p:cNvSpPr/>
          <p:nvPr/>
        </p:nvSpPr>
        <p:spPr>
          <a:xfrm>
            <a:off x="4615376" y="408745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8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BE0F0899-D996-4088-ACA6-E23FD3477B48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 *</a:t>
            </a:r>
          </a:p>
        </p:txBody>
      </p:sp>
      <p:sp>
        <p:nvSpPr>
          <p:cNvPr id="15" name="Tlačítko akce: Prázdné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4A2D6FC-2735-47C7-A29D-E4140DABB0EA}"/>
              </a:ext>
            </a:extLst>
          </p:cNvPr>
          <p:cNvSpPr/>
          <p:nvPr/>
        </p:nvSpPr>
        <p:spPr>
          <a:xfrm>
            <a:off x="3773659" y="188058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2D49454-D195-47BC-9E64-2C2D6356328D}"/>
              </a:ext>
            </a:extLst>
          </p:cNvPr>
          <p:cNvSpPr/>
          <p:nvPr/>
        </p:nvSpPr>
        <p:spPr>
          <a:xfrm>
            <a:off x="4602481" y="18760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A6F636C-97D5-49E9-BC33-9EA989E8B22A}"/>
              </a:ext>
            </a:extLst>
          </p:cNvPr>
          <p:cNvSpPr/>
          <p:nvPr/>
        </p:nvSpPr>
        <p:spPr>
          <a:xfrm>
            <a:off x="5434820" y="188058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25E9FD-5A29-43E0-8B5D-E1FA51165FE0}"/>
              </a:ext>
            </a:extLst>
          </p:cNvPr>
          <p:cNvSpPr/>
          <p:nvPr/>
        </p:nvSpPr>
        <p:spPr>
          <a:xfrm>
            <a:off x="3777176" y="2596668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E15A18-A197-40F3-9D5D-CE6076C4D77A}"/>
              </a:ext>
            </a:extLst>
          </p:cNvPr>
          <p:cNvSpPr/>
          <p:nvPr/>
        </p:nvSpPr>
        <p:spPr>
          <a:xfrm>
            <a:off x="4604827" y="262739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2663B0-02F5-4E80-88F5-9FA460623370}"/>
              </a:ext>
            </a:extLst>
          </p:cNvPr>
          <p:cNvSpPr/>
          <p:nvPr/>
        </p:nvSpPr>
        <p:spPr>
          <a:xfrm>
            <a:off x="5431303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569B80-6539-4A48-85E6-0F6A45C5C416}"/>
              </a:ext>
            </a:extLst>
          </p:cNvPr>
          <p:cNvSpPr/>
          <p:nvPr/>
        </p:nvSpPr>
        <p:spPr>
          <a:xfrm>
            <a:off x="3770142" y="3369554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031609-957A-4C56-8AAA-E261CF17B9B2}"/>
              </a:ext>
            </a:extLst>
          </p:cNvPr>
          <p:cNvSpPr/>
          <p:nvPr/>
        </p:nvSpPr>
        <p:spPr>
          <a:xfrm>
            <a:off x="4588413" y="3397606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DD229F4-6DC8-4B15-9EFC-CA303A2FF364}"/>
              </a:ext>
            </a:extLst>
          </p:cNvPr>
          <p:cNvSpPr/>
          <p:nvPr/>
        </p:nvSpPr>
        <p:spPr>
          <a:xfrm>
            <a:off x="5431303" y="3397605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BEEEE1-0FCE-40E4-9603-4457C9DC4D26}"/>
              </a:ext>
            </a:extLst>
          </p:cNvPr>
          <p:cNvSpPr/>
          <p:nvPr/>
        </p:nvSpPr>
        <p:spPr>
          <a:xfrm>
            <a:off x="4602481" y="4078473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8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BE0F0899-D996-4088-ACA6-E23FD3477B48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 * *</a:t>
            </a:r>
          </a:p>
        </p:txBody>
      </p:sp>
      <p:sp>
        <p:nvSpPr>
          <p:cNvPr id="15" name="Tlačítko akce: Prázdné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64C572-F9D3-4FA0-B162-AD2DD29182B2}"/>
              </a:ext>
            </a:extLst>
          </p:cNvPr>
          <p:cNvSpPr/>
          <p:nvPr/>
        </p:nvSpPr>
        <p:spPr>
          <a:xfrm>
            <a:off x="3773659" y="188058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1BEA84B-3C57-47D7-89E9-F34BA32FDC98}"/>
              </a:ext>
            </a:extLst>
          </p:cNvPr>
          <p:cNvSpPr/>
          <p:nvPr/>
        </p:nvSpPr>
        <p:spPr>
          <a:xfrm>
            <a:off x="4602481" y="186429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CC9AAD7-E680-489A-A919-8ED892CF923E}"/>
              </a:ext>
            </a:extLst>
          </p:cNvPr>
          <p:cNvSpPr/>
          <p:nvPr/>
        </p:nvSpPr>
        <p:spPr>
          <a:xfrm>
            <a:off x="5431303" y="188058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A91C63-7D79-4155-B290-051FE65FD1DE}"/>
              </a:ext>
            </a:extLst>
          </p:cNvPr>
          <p:cNvSpPr/>
          <p:nvPr/>
        </p:nvSpPr>
        <p:spPr>
          <a:xfrm>
            <a:off x="3777176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E7789C-6C2C-4347-87B6-D35799209F31}"/>
              </a:ext>
            </a:extLst>
          </p:cNvPr>
          <p:cNvSpPr/>
          <p:nvPr/>
        </p:nvSpPr>
        <p:spPr>
          <a:xfrm>
            <a:off x="4602481" y="2613731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4383FB5-76E1-48E6-B224-1BC1140CD7AD}"/>
              </a:ext>
            </a:extLst>
          </p:cNvPr>
          <p:cNvSpPr/>
          <p:nvPr/>
        </p:nvSpPr>
        <p:spPr>
          <a:xfrm>
            <a:off x="5444199" y="262270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5181696-DBFC-46C3-A54D-DF80AF1B904D}"/>
              </a:ext>
            </a:extLst>
          </p:cNvPr>
          <p:cNvSpPr/>
          <p:nvPr/>
        </p:nvSpPr>
        <p:spPr>
          <a:xfrm>
            <a:off x="3769557" y="335232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6509B2-A62C-4C60-BF1A-49C02141E76A}"/>
              </a:ext>
            </a:extLst>
          </p:cNvPr>
          <p:cNvSpPr/>
          <p:nvPr/>
        </p:nvSpPr>
        <p:spPr>
          <a:xfrm>
            <a:off x="4598964" y="3385807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A05B5F-9C7B-4329-8D68-047C6CFC51BB}"/>
              </a:ext>
            </a:extLst>
          </p:cNvPr>
          <p:cNvSpPr/>
          <p:nvPr/>
        </p:nvSpPr>
        <p:spPr>
          <a:xfrm>
            <a:off x="5420752" y="33813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A3C645-0644-4B6F-9D68-7744FDD3FAE7}"/>
              </a:ext>
            </a:extLst>
          </p:cNvPr>
          <p:cNvSpPr/>
          <p:nvPr/>
        </p:nvSpPr>
        <p:spPr>
          <a:xfrm>
            <a:off x="4607169" y="408426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6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ry-2">
            <a:extLst>
              <a:ext uri="{FF2B5EF4-FFF2-40B4-BE49-F238E27FC236}">
                <a16:creationId xmlns:a16="http://schemas.microsoft.com/office/drawing/2014/main" id="{CAEECD83-F96D-43EC-BFC2-DE9FE2E3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DB5684-BE0A-482D-B2E8-555F4D591FDA}"/>
              </a:ext>
            </a:extLst>
          </p:cNvPr>
          <p:cNvSpPr txBox="1"/>
          <p:nvPr/>
        </p:nvSpPr>
        <p:spPr>
          <a:xfrm>
            <a:off x="3307693" y="-147376"/>
            <a:ext cx="6556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/>
              <a:t>Uživatel</a:t>
            </a:r>
            <a:endParaRPr lang="cs-CZ" sz="8800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BFFDF883-21B5-4373-8AB6-880E0D4922F8}"/>
              </a:ext>
            </a:extLst>
          </p:cNvPr>
          <p:cNvSpPr/>
          <p:nvPr/>
        </p:nvSpPr>
        <p:spPr>
          <a:xfrm>
            <a:off x="3770142" y="1885071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BAFE095-A4DD-4B2B-A3A3-0BA4A6D4BE96}"/>
              </a:ext>
            </a:extLst>
          </p:cNvPr>
          <p:cNvSpPr/>
          <p:nvPr/>
        </p:nvSpPr>
        <p:spPr>
          <a:xfrm>
            <a:off x="4595447" y="1880382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8F6847-E9DF-42D1-854F-A3FD124D3718}"/>
              </a:ext>
            </a:extLst>
          </p:cNvPr>
          <p:cNvSpPr/>
          <p:nvPr/>
        </p:nvSpPr>
        <p:spPr>
          <a:xfrm>
            <a:off x="5427786" y="1885071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9236499-A487-4440-95E2-3F51B4D8D076}"/>
              </a:ext>
            </a:extLst>
          </p:cNvPr>
          <p:cNvSpPr/>
          <p:nvPr/>
        </p:nvSpPr>
        <p:spPr>
          <a:xfrm>
            <a:off x="3773659" y="2622710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63C4C52-832A-42A7-8E93-446094FE93A6}"/>
              </a:ext>
            </a:extLst>
          </p:cNvPr>
          <p:cNvSpPr/>
          <p:nvPr/>
        </p:nvSpPr>
        <p:spPr>
          <a:xfrm>
            <a:off x="4595447" y="2622710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121BF3E-5006-4DEE-BCA5-A7C230F8AA55}"/>
              </a:ext>
            </a:extLst>
          </p:cNvPr>
          <p:cNvSpPr/>
          <p:nvPr/>
        </p:nvSpPr>
        <p:spPr>
          <a:xfrm>
            <a:off x="5427786" y="2622710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4EA787C-7893-47A6-ABEF-35BC5624B135}"/>
              </a:ext>
            </a:extLst>
          </p:cNvPr>
          <p:cNvSpPr/>
          <p:nvPr/>
        </p:nvSpPr>
        <p:spPr>
          <a:xfrm>
            <a:off x="3770142" y="3356059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14292C-7059-49FC-BE0A-E681118645A8}"/>
              </a:ext>
            </a:extLst>
          </p:cNvPr>
          <p:cNvSpPr/>
          <p:nvPr/>
        </p:nvSpPr>
        <p:spPr>
          <a:xfrm>
            <a:off x="4595447" y="3383738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A8BC1-19DE-40F3-A023-FE4D75678A57}"/>
              </a:ext>
            </a:extLst>
          </p:cNvPr>
          <p:cNvSpPr/>
          <p:nvPr/>
        </p:nvSpPr>
        <p:spPr>
          <a:xfrm>
            <a:off x="5427786" y="3383738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DFE616D-091C-4442-A4EC-161FB62995B6}"/>
              </a:ext>
            </a:extLst>
          </p:cNvPr>
          <p:cNvSpPr/>
          <p:nvPr/>
        </p:nvSpPr>
        <p:spPr>
          <a:xfrm>
            <a:off x="4595447" y="4087452"/>
            <a:ext cx="703384" cy="618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BE0F0899-D996-4088-ACA6-E23FD3477B48}"/>
              </a:ext>
            </a:extLst>
          </p:cNvPr>
          <p:cNvSpPr/>
          <p:nvPr/>
        </p:nvSpPr>
        <p:spPr>
          <a:xfrm>
            <a:off x="3641187" y="1199999"/>
            <a:ext cx="2759613" cy="533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/>
              <a:t>* * * *</a:t>
            </a:r>
          </a:p>
        </p:txBody>
      </p:sp>
      <p:sp>
        <p:nvSpPr>
          <p:cNvPr id="15" name="Tlačítko akce: Prázdné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87FB662-C8F0-41BE-A8CF-E44ACB07A6B5}"/>
              </a:ext>
            </a:extLst>
          </p:cNvPr>
          <p:cNvSpPr/>
          <p:nvPr/>
        </p:nvSpPr>
        <p:spPr>
          <a:xfrm>
            <a:off x="4605413" y="408745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ECEB31A-9E34-46CB-A1A7-DE69A8660179}"/>
              </a:ext>
            </a:extLst>
          </p:cNvPr>
          <p:cNvSpPr/>
          <p:nvPr/>
        </p:nvSpPr>
        <p:spPr>
          <a:xfrm>
            <a:off x="4602481" y="1876092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0B7A1B0-417D-4EE4-B42A-48AE1DF5A9D7}"/>
              </a:ext>
            </a:extLst>
          </p:cNvPr>
          <p:cNvSpPr/>
          <p:nvPr/>
        </p:nvSpPr>
        <p:spPr>
          <a:xfrm>
            <a:off x="5431303" y="187657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BDE594-7069-4F1E-911D-67E66EE57BA6}"/>
              </a:ext>
            </a:extLst>
          </p:cNvPr>
          <p:cNvSpPr/>
          <p:nvPr/>
        </p:nvSpPr>
        <p:spPr>
          <a:xfrm>
            <a:off x="3777176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C1BF0B-28CA-4193-8E74-31818E81E6D3}"/>
              </a:ext>
            </a:extLst>
          </p:cNvPr>
          <p:cNvSpPr/>
          <p:nvPr/>
        </p:nvSpPr>
        <p:spPr>
          <a:xfrm>
            <a:off x="4605413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EDA97EE-16B3-4165-97B7-380A87325DD8}"/>
              </a:ext>
            </a:extLst>
          </p:cNvPr>
          <p:cNvSpPr/>
          <p:nvPr/>
        </p:nvSpPr>
        <p:spPr>
          <a:xfrm>
            <a:off x="5417235" y="262271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130ABF2-EEF4-4FD6-8C5B-A67255DDB75A}"/>
              </a:ext>
            </a:extLst>
          </p:cNvPr>
          <p:cNvSpPr/>
          <p:nvPr/>
        </p:nvSpPr>
        <p:spPr>
          <a:xfrm>
            <a:off x="3770142" y="336883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6F07EB-B4D5-4E1D-B3AC-B42703E7B842}"/>
              </a:ext>
            </a:extLst>
          </p:cNvPr>
          <p:cNvSpPr/>
          <p:nvPr/>
        </p:nvSpPr>
        <p:spPr>
          <a:xfrm>
            <a:off x="4605413" y="3368839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435B456-5B4C-41DF-AFA0-E066AF2A0397}"/>
              </a:ext>
            </a:extLst>
          </p:cNvPr>
          <p:cNvSpPr/>
          <p:nvPr/>
        </p:nvSpPr>
        <p:spPr>
          <a:xfrm>
            <a:off x="5431303" y="3393960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E4995DA-A594-4DB7-8A4C-1DEBFAF0FF6A}"/>
              </a:ext>
            </a:extLst>
          </p:cNvPr>
          <p:cNvSpPr/>
          <p:nvPr/>
        </p:nvSpPr>
        <p:spPr>
          <a:xfrm>
            <a:off x="3777176" y="1874063"/>
            <a:ext cx="696350" cy="6279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ry-2">
            <a:extLst>
              <a:ext uri="{FF2B5EF4-FFF2-40B4-BE49-F238E27FC236}">
                <a16:creationId xmlns:a16="http://schemas.microsoft.com/office/drawing/2014/main" id="{35D96696-9ADA-424A-B107-4E7EF620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B27EE07C-443F-4243-9433-304BE7EC2ED7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CB352B61-4245-4110-8FA0-AD51630CC04A}"/>
              </a:ext>
            </a:extLst>
          </p:cNvPr>
          <p:cNvSpPr/>
          <p:nvPr/>
        </p:nvSpPr>
        <p:spPr>
          <a:xfrm>
            <a:off x="0" y="6284686"/>
            <a:ext cx="653143" cy="5733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5" name="Obrázek 4">
            <a:hlinkClick r:id="rId4" action="ppaction://hlinksldjump"/>
            <a:extLst>
              <a:ext uri="{FF2B5EF4-FFF2-40B4-BE49-F238E27FC236}">
                <a16:creationId xmlns:a16="http://schemas.microsoft.com/office/drawing/2014/main" id="{4F9B3E44-6409-4D09-80D7-9DBF8A84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292597"/>
            <a:ext cx="425450" cy="561595"/>
          </a:xfrm>
          <a:prstGeom prst="rect">
            <a:avLst/>
          </a:prstGeom>
        </p:spPr>
      </p:pic>
      <p:pic>
        <p:nvPicPr>
          <p:cNvPr id="6" name="Obrázek 5">
            <a:hlinkClick r:id="rId6" action="ppaction://hlinkfile" tooltip=" "/>
            <a:extLst>
              <a:ext uri="{FF2B5EF4-FFF2-40B4-BE49-F238E27FC236}">
                <a16:creationId xmlns:a16="http://schemas.microsoft.com/office/drawing/2014/main" id="{3E07139C-D016-47CB-A58F-5085B694C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150" y="6290545"/>
            <a:ext cx="533516" cy="561596"/>
          </a:xfrm>
          <a:prstGeom prst="rect">
            <a:avLst/>
          </a:prstGeom>
        </p:spPr>
      </p:pic>
      <p:pic>
        <p:nvPicPr>
          <p:cNvPr id="7" name="Obrázek 6">
            <a:hlinkClick r:id="rId8" action="ppaction://hlinksldjump" tooltip="  "/>
            <a:extLst>
              <a:ext uri="{FF2B5EF4-FFF2-40B4-BE49-F238E27FC236}">
                <a16:creationId xmlns:a16="http://schemas.microsoft.com/office/drawing/2014/main" id="{4C225859-73C2-435D-9AC4-86AB108A3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369" y="6292597"/>
            <a:ext cx="389589" cy="573316"/>
          </a:xfrm>
          <a:prstGeom prst="rect">
            <a:avLst/>
          </a:prstGeom>
        </p:spPr>
      </p:pic>
      <p:pic>
        <p:nvPicPr>
          <p:cNvPr id="8" name="Obrázek 7">
            <a:hlinkClick r:id="rId10" action="ppaction://hlinkfile"/>
            <a:extLst>
              <a:ext uri="{FF2B5EF4-FFF2-40B4-BE49-F238E27FC236}">
                <a16:creationId xmlns:a16="http://schemas.microsoft.com/office/drawing/2014/main" id="{5C85A2D9-FB5F-4952-935C-068641BB35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sp>
        <p:nvSpPr>
          <p:cNvPr id="11" name="TextovéPole 10">
            <a:hlinkClick r:id="rId12" action="ppaction://hlinksldjump"/>
            <a:extLst>
              <a:ext uri="{FF2B5EF4-FFF2-40B4-BE49-F238E27FC236}">
                <a16:creationId xmlns:a16="http://schemas.microsoft.com/office/drawing/2014/main" id="{92CE0F85-9082-4AC9-9221-BE1CAF0F1D02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458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ory-2">
            <a:extLst>
              <a:ext uri="{FF2B5EF4-FFF2-40B4-BE49-F238E27FC236}">
                <a16:creationId xmlns:a16="http://schemas.microsoft.com/office/drawing/2014/main" id="{3D645D30-EE07-459B-91DD-447E34BD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B27EE07C-443F-4243-9433-304BE7EC2ED7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CB352B61-4245-4110-8FA0-AD51630CC04A}"/>
              </a:ext>
            </a:extLst>
          </p:cNvPr>
          <p:cNvSpPr/>
          <p:nvPr/>
        </p:nvSpPr>
        <p:spPr>
          <a:xfrm>
            <a:off x="-5442" y="6284685"/>
            <a:ext cx="65314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EF57600-CFFA-4A1C-9D2B-41FECF441E76}"/>
              </a:ext>
            </a:extLst>
          </p:cNvPr>
          <p:cNvSpPr/>
          <p:nvPr/>
        </p:nvSpPr>
        <p:spPr>
          <a:xfrm>
            <a:off x="0" y="1161143"/>
            <a:ext cx="4383314" cy="51235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hlinkClick r:id="rId4" action="ppaction://hlinksldjump"/>
            <a:extLst>
              <a:ext uri="{FF2B5EF4-FFF2-40B4-BE49-F238E27FC236}">
                <a16:creationId xmlns:a16="http://schemas.microsoft.com/office/drawing/2014/main" id="{F3829483-3096-4C40-BEAA-63A00715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292597"/>
            <a:ext cx="425450" cy="561595"/>
          </a:xfrm>
          <a:prstGeom prst="rect">
            <a:avLst/>
          </a:prstGeom>
        </p:spPr>
      </p:pic>
      <p:pic>
        <p:nvPicPr>
          <p:cNvPr id="9" name="Obrázek 8">
            <a:hlinkClick r:id="rId4" action="ppaction://hlinksldjump"/>
            <a:extLst>
              <a:ext uri="{FF2B5EF4-FFF2-40B4-BE49-F238E27FC236}">
                <a16:creationId xmlns:a16="http://schemas.microsoft.com/office/drawing/2014/main" id="{E3226716-89B7-4828-81F6-A42AD6E45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143"/>
            <a:ext cx="425450" cy="561595"/>
          </a:xfrm>
          <a:prstGeom prst="rect">
            <a:avLst/>
          </a:prstGeom>
        </p:spPr>
      </p:pic>
      <p:pic>
        <p:nvPicPr>
          <p:cNvPr id="12" name="Obrázek 11">
            <a:hlinkClick r:id="rId6" action="ppaction://hlinksldjump" tooltip=" "/>
            <a:extLst>
              <a:ext uri="{FF2B5EF4-FFF2-40B4-BE49-F238E27FC236}">
                <a16:creationId xmlns:a16="http://schemas.microsoft.com/office/drawing/2014/main" id="{FA10DE0E-A73E-4AAA-BD34-81582BFBA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369" y="6292597"/>
            <a:ext cx="389589" cy="57331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AED16D5-C370-4D3A-9D11-7D15EB94C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6" y="870321"/>
            <a:ext cx="929023" cy="906903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00C39411-1C3A-4BDF-A922-2A28CAD53A76}"/>
              </a:ext>
            </a:extLst>
          </p:cNvPr>
          <p:cNvSpPr/>
          <p:nvPr/>
        </p:nvSpPr>
        <p:spPr>
          <a:xfrm>
            <a:off x="3446585" y="1603717"/>
            <a:ext cx="492369" cy="34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Off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B17F555-4976-4D8F-904F-9298A8BD4A51}"/>
              </a:ext>
            </a:extLst>
          </p:cNvPr>
          <p:cNvSpPr/>
          <p:nvPr/>
        </p:nvSpPr>
        <p:spPr>
          <a:xfrm>
            <a:off x="3236796" y="2065082"/>
            <a:ext cx="1015778" cy="34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Odhlásit</a:t>
            </a:r>
          </a:p>
        </p:txBody>
      </p:sp>
      <p:sp>
        <p:nvSpPr>
          <p:cNvPr id="6" name="Obdélník 5">
            <a:hlinkClick r:id="rId9" action="ppaction://hlinksldjump"/>
            <a:extLst>
              <a:ext uri="{FF2B5EF4-FFF2-40B4-BE49-F238E27FC236}">
                <a16:creationId xmlns:a16="http://schemas.microsoft.com/office/drawing/2014/main" id="{A1846A3F-3748-49A7-917A-5956AFBA441B}"/>
              </a:ext>
            </a:extLst>
          </p:cNvPr>
          <p:cNvSpPr/>
          <p:nvPr/>
        </p:nvSpPr>
        <p:spPr>
          <a:xfrm>
            <a:off x="3106057" y="1153230"/>
            <a:ext cx="1277257" cy="341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Napájení</a:t>
            </a:r>
          </a:p>
        </p:txBody>
      </p:sp>
      <p:sp>
        <p:nvSpPr>
          <p:cNvPr id="20" name="TextovéPole 19">
            <a:hlinkClick r:id="rId10" action="ppaction://hlinksldjump"/>
            <a:extLst>
              <a:ext uri="{FF2B5EF4-FFF2-40B4-BE49-F238E27FC236}">
                <a16:creationId xmlns:a16="http://schemas.microsoft.com/office/drawing/2014/main" id="{12EA2B85-3644-474C-B302-AE1FE85F2A35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2" name="Obrázek 21">
            <a:hlinkClick r:id="rId6" action="ppaction://hlinksldjump" tooltip="  "/>
            <a:extLst>
              <a:ext uri="{FF2B5EF4-FFF2-40B4-BE49-F238E27FC236}">
                <a16:creationId xmlns:a16="http://schemas.microsoft.com/office/drawing/2014/main" id="{CCC2B54E-338B-4E02-A72A-A177337EA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84" y="1207658"/>
            <a:ext cx="389589" cy="573316"/>
          </a:xfrm>
          <a:prstGeom prst="rect">
            <a:avLst/>
          </a:prstGeom>
        </p:spPr>
      </p:pic>
      <p:sp>
        <p:nvSpPr>
          <p:cNvPr id="25" name="TextovéPole 24">
            <a:hlinkClick r:id="rId10" action="ppaction://hlinksldjump"/>
            <a:extLst>
              <a:ext uri="{FF2B5EF4-FFF2-40B4-BE49-F238E27FC236}">
                <a16:creationId xmlns:a16="http://schemas.microsoft.com/office/drawing/2014/main" id="{BD9AB48A-039A-4EBE-8E1C-F5C5C2EF6784}"/>
              </a:ext>
            </a:extLst>
          </p:cNvPr>
          <p:cNvSpPr txBox="1"/>
          <p:nvPr/>
        </p:nvSpPr>
        <p:spPr>
          <a:xfrm>
            <a:off x="-87788" y="1722738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3" name="Obrázek 22">
            <a:hlinkClick r:id="rId11" action="ppaction://hlinkfile"/>
            <a:extLst>
              <a:ext uri="{FF2B5EF4-FFF2-40B4-BE49-F238E27FC236}">
                <a16:creationId xmlns:a16="http://schemas.microsoft.com/office/drawing/2014/main" id="{E3ADC07B-F488-45B3-8C60-F98EB601F1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pic>
        <p:nvPicPr>
          <p:cNvPr id="27" name="Obrázek 26">
            <a:hlinkClick r:id="rId13" action="ppaction://hlinkfile" tooltip=" "/>
            <a:extLst>
              <a:ext uri="{FF2B5EF4-FFF2-40B4-BE49-F238E27FC236}">
                <a16:creationId xmlns:a16="http://schemas.microsoft.com/office/drawing/2014/main" id="{C679651A-DF52-41C3-AA8A-1F44B29BBF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3150" y="6290545"/>
            <a:ext cx="533516" cy="561596"/>
          </a:xfrm>
          <a:prstGeom prst="rect">
            <a:avLst/>
          </a:prstGeom>
        </p:spPr>
      </p:pic>
      <p:pic>
        <p:nvPicPr>
          <p:cNvPr id="28" name="Obrázek 27">
            <a:hlinkClick r:id="rId11" action="ppaction://hlinkfile"/>
            <a:extLst>
              <a:ext uri="{FF2B5EF4-FFF2-40B4-BE49-F238E27FC236}">
                <a16:creationId xmlns:a16="http://schemas.microsoft.com/office/drawing/2014/main" id="{742100FB-2711-44D5-A9E9-DA2C99D10B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8079" y="1197900"/>
            <a:ext cx="579684" cy="575368"/>
          </a:xfrm>
          <a:prstGeom prst="rect">
            <a:avLst/>
          </a:prstGeom>
        </p:spPr>
      </p:pic>
      <p:pic>
        <p:nvPicPr>
          <p:cNvPr id="29" name="Obrázek 28">
            <a:hlinkClick r:id="rId13" action="ppaction://hlinkfile" tooltip=" "/>
            <a:extLst>
              <a:ext uri="{FF2B5EF4-FFF2-40B4-BE49-F238E27FC236}">
                <a16:creationId xmlns:a16="http://schemas.microsoft.com/office/drawing/2014/main" id="{14974630-EB42-420B-A4A4-E210F3FE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080" y="1149422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50"/>
    </mc:Choice>
    <mc:Fallback xmlns="">
      <p:transition spd="slow" advClick="0" advTm="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0131 -0.0650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00195 -0.1321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ry-2">
            <a:extLst>
              <a:ext uri="{FF2B5EF4-FFF2-40B4-BE49-F238E27FC236}">
                <a16:creationId xmlns:a16="http://schemas.microsoft.com/office/drawing/2014/main" id="{5339B1BC-E996-4E1E-890D-360DB229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ry-2">
            <a:extLst>
              <a:ext uri="{FF2B5EF4-FFF2-40B4-BE49-F238E27FC236}">
                <a16:creationId xmlns:a16="http://schemas.microsoft.com/office/drawing/2014/main" id="{6EF25380-2C0B-43AB-AC05-483AA2AA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" y="-5859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B27EE07C-443F-4243-9433-304BE7EC2ED7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CB352B61-4245-4110-8FA0-AD51630CC04A}"/>
              </a:ext>
            </a:extLst>
          </p:cNvPr>
          <p:cNvSpPr/>
          <p:nvPr/>
        </p:nvSpPr>
        <p:spPr>
          <a:xfrm>
            <a:off x="-5442" y="6284685"/>
            <a:ext cx="65314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EF57600-CFFA-4A1C-9D2B-41FECF441E76}"/>
              </a:ext>
            </a:extLst>
          </p:cNvPr>
          <p:cNvSpPr/>
          <p:nvPr/>
        </p:nvSpPr>
        <p:spPr>
          <a:xfrm>
            <a:off x="0" y="1161143"/>
            <a:ext cx="4383314" cy="51235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hlinkClick r:id="rId4" action="ppaction://hlinksldjump"/>
            <a:extLst>
              <a:ext uri="{FF2B5EF4-FFF2-40B4-BE49-F238E27FC236}">
                <a16:creationId xmlns:a16="http://schemas.microsoft.com/office/drawing/2014/main" id="{F3829483-3096-4C40-BEAA-63A00715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292597"/>
            <a:ext cx="425450" cy="561595"/>
          </a:xfrm>
          <a:prstGeom prst="rect">
            <a:avLst/>
          </a:prstGeom>
        </p:spPr>
      </p:pic>
      <p:pic>
        <p:nvPicPr>
          <p:cNvPr id="9" name="Obrázek 8">
            <a:hlinkClick r:id="rId4" action="ppaction://hlinksldjump"/>
            <a:extLst>
              <a:ext uri="{FF2B5EF4-FFF2-40B4-BE49-F238E27FC236}">
                <a16:creationId xmlns:a16="http://schemas.microsoft.com/office/drawing/2014/main" id="{E3226716-89B7-4828-81F6-A42AD6E45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143"/>
            <a:ext cx="425450" cy="561595"/>
          </a:xfrm>
          <a:prstGeom prst="rect">
            <a:avLst/>
          </a:prstGeom>
        </p:spPr>
      </p:pic>
      <p:pic>
        <p:nvPicPr>
          <p:cNvPr id="12" name="Obrázek 11">
            <a:hlinkClick r:id="rId6" action="ppaction://hlinksldjump" tooltip=" "/>
            <a:extLst>
              <a:ext uri="{FF2B5EF4-FFF2-40B4-BE49-F238E27FC236}">
                <a16:creationId xmlns:a16="http://schemas.microsoft.com/office/drawing/2014/main" id="{FA10DE0E-A73E-4AAA-BD34-81582BFBA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369" y="6292597"/>
            <a:ext cx="389589" cy="57331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AED16D5-C370-4D3A-9D11-7D15EB94C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6" y="870321"/>
            <a:ext cx="929023" cy="906903"/>
          </a:xfrm>
          <a:prstGeom prst="rect">
            <a:avLst/>
          </a:prstGeom>
        </p:spPr>
      </p:pic>
      <p:sp>
        <p:nvSpPr>
          <p:cNvPr id="15" name="Obdélník 14">
            <a:hlinkClick r:id="rId9" action="ppaction://hlinksldjump"/>
            <a:extLst>
              <a:ext uri="{FF2B5EF4-FFF2-40B4-BE49-F238E27FC236}">
                <a16:creationId xmlns:a16="http://schemas.microsoft.com/office/drawing/2014/main" id="{F036835A-EF31-4A3C-8C3F-9B80C6478793}"/>
              </a:ext>
            </a:extLst>
          </p:cNvPr>
          <p:cNvSpPr/>
          <p:nvPr/>
        </p:nvSpPr>
        <p:spPr>
          <a:xfrm>
            <a:off x="3112741" y="1161143"/>
            <a:ext cx="1277257" cy="341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Napájení</a:t>
            </a:r>
          </a:p>
        </p:txBody>
      </p:sp>
      <p:sp>
        <p:nvSpPr>
          <p:cNvPr id="13" name="Tlačítko akce: Prázdné 12">
            <a:hlinkClick r:id="" action="ppaction://noaction" highlightClick="1"/>
            <a:hlinkHover r:id="rId10" action="ppaction://hlinksldjump"/>
            <a:extLst>
              <a:ext uri="{FF2B5EF4-FFF2-40B4-BE49-F238E27FC236}">
                <a16:creationId xmlns:a16="http://schemas.microsoft.com/office/drawing/2014/main" id="{997DDA88-63FD-4F85-ABA4-72FB9505FEB3}"/>
              </a:ext>
            </a:extLst>
          </p:cNvPr>
          <p:cNvSpPr/>
          <p:nvPr/>
        </p:nvSpPr>
        <p:spPr>
          <a:xfrm>
            <a:off x="3100615" y="1161143"/>
            <a:ext cx="1282699" cy="34108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noaction" highlightClick="1"/>
            <a:hlinkHover r:id="rId10" action="ppaction://hlinksldjump"/>
            <a:extLst>
              <a:ext uri="{FF2B5EF4-FFF2-40B4-BE49-F238E27FC236}">
                <a16:creationId xmlns:a16="http://schemas.microsoft.com/office/drawing/2014/main" id="{BB3A810F-A162-4D8C-94A3-75B36CEA7BB1}"/>
              </a:ext>
            </a:extLst>
          </p:cNvPr>
          <p:cNvSpPr/>
          <p:nvPr/>
        </p:nvSpPr>
        <p:spPr>
          <a:xfrm>
            <a:off x="10799286" y="6404755"/>
            <a:ext cx="1282699" cy="34899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hlinkClick r:id="rId11" action="ppaction://hlinksldjump"/>
            <a:extLst>
              <a:ext uri="{FF2B5EF4-FFF2-40B4-BE49-F238E27FC236}">
                <a16:creationId xmlns:a16="http://schemas.microsoft.com/office/drawing/2014/main" id="{1ADD917A-DB04-4BB8-8C2D-BEE4747C608A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2" name="Obrázek 21">
            <a:hlinkClick r:id="rId6" action="ppaction://hlinksldjump" tooltip="  "/>
            <a:extLst>
              <a:ext uri="{FF2B5EF4-FFF2-40B4-BE49-F238E27FC236}">
                <a16:creationId xmlns:a16="http://schemas.microsoft.com/office/drawing/2014/main" id="{3B0BB120-AF39-44B3-8B66-0422D4C89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84" y="1207658"/>
            <a:ext cx="389589" cy="573316"/>
          </a:xfrm>
          <a:prstGeom prst="rect">
            <a:avLst/>
          </a:prstGeom>
        </p:spPr>
      </p:pic>
      <p:sp>
        <p:nvSpPr>
          <p:cNvPr id="24" name="TextovéPole 23">
            <a:hlinkClick r:id="rId11" action="ppaction://hlinksldjump"/>
            <a:extLst>
              <a:ext uri="{FF2B5EF4-FFF2-40B4-BE49-F238E27FC236}">
                <a16:creationId xmlns:a16="http://schemas.microsoft.com/office/drawing/2014/main" id="{A00275F3-EA9C-402E-99F0-91B45049B71B}"/>
              </a:ext>
            </a:extLst>
          </p:cNvPr>
          <p:cNvSpPr txBox="1"/>
          <p:nvPr/>
        </p:nvSpPr>
        <p:spPr>
          <a:xfrm>
            <a:off x="-87788" y="1722738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5" name="Obrázek 24">
            <a:hlinkClick r:id="rId12" action="ppaction://hlinkfile"/>
            <a:extLst>
              <a:ext uri="{FF2B5EF4-FFF2-40B4-BE49-F238E27FC236}">
                <a16:creationId xmlns:a16="http://schemas.microsoft.com/office/drawing/2014/main" id="{981E7B40-8C08-40C9-8243-C6A819937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pic>
        <p:nvPicPr>
          <p:cNvPr id="26" name="Obrázek 25">
            <a:hlinkClick r:id="rId14" action="ppaction://hlinkfile" tooltip=" "/>
            <a:extLst>
              <a:ext uri="{FF2B5EF4-FFF2-40B4-BE49-F238E27FC236}">
                <a16:creationId xmlns:a16="http://schemas.microsoft.com/office/drawing/2014/main" id="{8E8C7604-46D1-444B-B731-9EA5D6E5EA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3150" y="6290545"/>
            <a:ext cx="533516" cy="561596"/>
          </a:xfrm>
          <a:prstGeom prst="rect">
            <a:avLst/>
          </a:prstGeom>
        </p:spPr>
      </p:pic>
      <p:pic>
        <p:nvPicPr>
          <p:cNvPr id="27" name="Obrázek 26">
            <a:hlinkClick r:id="rId12" action="ppaction://hlinkfile"/>
            <a:extLst>
              <a:ext uri="{FF2B5EF4-FFF2-40B4-BE49-F238E27FC236}">
                <a16:creationId xmlns:a16="http://schemas.microsoft.com/office/drawing/2014/main" id="{0B39D835-34B4-4AEF-96A7-EEDB244EA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8079" y="1197900"/>
            <a:ext cx="579684" cy="575368"/>
          </a:xfrm>
          <a:prstGeom prst="rect">
            <a:avLst/>
          </a:prstGeom>
        </p:spPr>
      </p:pic>
      <p:pic>
        <p:nvPicPr>
          <p:cNvPr id="28" name="Obrázek 27">
            <a:hlinkClick r:id="rId14" action="ppaction://hlinkfile" tooltip=" "/>
            <a:extLst>
              <a:ext uri="{FF2B5EF4-FFF2-40B4-BE49-F238E27FC236}">
                <a16:creationId xmlns:a16="http://schemas.microsoft.com/office/drawing/2014/main" id="{4FD89660-B06F-4485-B9CA-4F65E69040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080" y="1149422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ry-2">
            <a:extLst>
              <a:ext uri="{FF2B5EF4-FFF2-40B4-BE49-F238E27FC236}">
                <a16:creationId xmlns:a16="http://schemas.microsoft.com/office/drawing/2014/main" id="{5339B1BC-E996-4E1E-890D-360DB229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ry-2">
            <a:extLst>
              <a:ext uri="{FF2B5EF4-FFF2-40B4-BE49-F238E27FC236}">
                <a16:creationId xmlns:a16="http://schemas.microsoft.com/office/drawing/2014/main" id="{6EF25380-2C0B-43AB-AC05-483AA2AA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" y="-5859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B27EE07C-443F-4243-9433-304BE7EC2ED7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CB352B61-4245-4110-8FA0-AD51630CC04A}"/>
              </a:ext>
            </a:extLst>
          </p:cNvPr>
          <p:cNvSpPr/>
          <p:nvPr/>
        </p:nvSpPr>
        <p:spPr>
          <a:xfrm>
            <a:off x="-5442" y="6284685"/>
            <a:ext cx="65314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EF57600-CFFA-4A1C-9D2B-41FECF441E76}"/>
              </a:ext>
            </a:extLst>
          </p:cNvPr>
          <p:cNvSpPr/>
          <p:nvPr/>
        </p:nvSpPr>
        <p:spPr>
          <a:xfrm>
            <a:off x="0" y="1161143"/>
            <a:ext cx="4383314" cy="51235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hlinkClick r:id="rId4" action="ppaction://hlinksldjump"/>
            <a:extLst>
              <a:ext uri="{FF2B5EF4-FFF2-40B4-BE49-F238E27FC236}">
                <a16:creationId xmlns:a16="http://schemas.microsoft.com/office/drawing/2014/main" id="{F3829483-3096-4C40-BEAA-63A00715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292597"/>
            <a:ext cx="425450" cy="561595"/>
          </a:xfrm>
          <a:prstGeom prst="rect">
            <a:avLst/>
          </a:prstGeom>
        </p:spPr>
      </p:pic>
      <p:pic>
        <p:nvPicPr>
          <p:cNvPr id="9" name="Obrázek 8">
            <a:hlinkClick r:id="rId4" action="ppaction://hlinksldjump"/>
            <a:extLst>
              <a:ext uri="{FF2B5EF4-FFF2-40B4-BE49-F238E27FC236}">
                <a16:creationId xmlns:a16="http://schemas.microsoft.com/office/drawing/2014/main" id="{E3226716-89B7-4828-81F6-A42AD6E45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143"/>
            <a:ext cx="425450" cy="561595"/>
          </a:xfrm>
          <a:prstGeom prst="rect">
            <a:avLst/>
          </a:prstGeom>
        </p:spPr>
      </p:pic>
      <p:pic>
        <p:nvPicPr>
          <p:cNvPr id="12" name="Obrázek 11">
            <a:hlinkClick r:id="rId6" action="ppaction://hlinksldjump" tooltip=" "/>
            <a:extLst>
              <a:ext uri="{FF2B5EF4-FFF2-40B4-BE49-F238E27FC236}">
                <a16:creationId xmlns:a16="http://schemas.microsoft.com/office/drawing/2014/main" id="{FA10DE0E-A73E-4AAA-BD34-81582BFBA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369" y="6292597"/>
            <a:ext cx="389589" cy="57331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AED16D5-C370-4D3A-9D11-7D15EB94C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6" y="870321"/>
            <a:ext cx="929023" cy="906903"/>
          </a:xfrm>
          <a:prstGeom prst="rect">
            <a:avLst/>
          </a:prstGeom>
        </p:spPr>
      </p:pic>
      <p:sp>
        <p:nvSpPr>
          <p:cNvPr id="2" name="Obdélník 1">
            <a:hlinkClick r:id="rId9" action="ppaction://hlinksldjump"/>
            <a:extLst>
              <a:ext uri="{FF2B5EF4-FFF2-40B4-BE49-F238E27FC236}">
                <a16:creationId xmlns:a16="http://schemas.microsoft.com/office/drawing/2014/main" id="{2C412D19-7C30-4706-8592-F00C41E5DE46}"/>
              </a:ext>
            </a:extLst>
          </p:cNvPr>
          <p:cNvSpPr/>
          <p:nvPr/>
        </p:nvSpPr>
        <p:spPr>
          <a:xfrm>
            <a:off x="3446585" y="1153229"/>
            <a:ext cx="492369" cy="34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Off</a:t>
            </a:r>
            <a:endParaRPr lang="cs-CZ" dirty="0"/>
          </a:p>
        </p:txBody>
      </p:sp>
      <p:sp>
        <p:nvSpPr>
          <p:cNvPr id="13" name="Obdélník 12">
            <a:hlinkClick r:id="rId10" action="ppaction://hlinksldjump"/>
            <a:extLst>
              <a:ext uri="{FF2B5EF4-FFF2-40B4-BE49-F238E27FC236}">
                <a16:creationId xmlns:a16="http://schemas.microsoft.com/office/drawing/2014/main" id="{014CB530-B1F0-4C1E-A6F9-1492B66F9D3A}"/>
              </a:ext>
            </a:extLst>
          </p:cNvPr>
          <p:cNvSpPr/>
          <p:nvPr/>
        </p:nvSpPr>
        <p:spPr>
          <a:xfrm>
            <a:off x="3184880" y="1155284"/>
            <a:ext cx="1015778" cy="34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Odhlásit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DA447734-1BB5-426C-9DB0-EE258E6102AC}"/>
              </a:ext>
            </a:extLst>
          </p:cNvPr>
          <p:cNvSpPr/>
          <p:nvPr/>
        </p:nvSpPr>
        <p:spPr>
          <a:xfrm>
            <a:off x="3108778" y="1161142"/>
            <a:ext cx="1277257" cy="341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Napájení</a:t>
            </a:r>
          </a:p>
        </p:txBody>
      </p:sp>
      <p:sp>
        <p:nvSpPr>
          <p:cNvPr id="18" name="Tlačítko akce: Prázdné 17">
            <a:hlinkClick r:id="" action="ppaction://noaction" highlightClick="1"/>
            <a:hlinkHover r:id="rId11" action="ppaction://hlinksldjump"/>
            <a:extLst>
              <a:ext uri="{FF2B5EF4-FFF2-40B4-BE49-F238E27FC236}">
                <a16:creationId xmlns:a16="http://schemas.microsoft.com/office/drawing/2014/main" id="{6D8F8662-2E71-4683-A0EB-6128DA587719}"/>
              </a:ext>
            </a:extLst>
          </p:cNvPr>
          <p:cNvSpPr/>
          <p:nvPr/>
        </p:nvSpPr>
        <p:spPr>
          <a:xfrm>
            <a:off x="-10884" y="0"/>
            <a:ext cx="3111499" cy="3873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noaction" highlightClick="1"/>
            <a:hlinkHover r:id="rId11" action="ppaction://hlinksldjump"/>
            <a:extLst>
              <a:ext uri="{FF2B5EF4-FFF2-40B4-BE49-F238E27FC236}">
                <a16:creationId xmlns:a16="http://schemas.microsoft.com/office/drawing/2014/main" id="{FC6B785F-43DD-4046-B482-84F742A3D5EB}"/>
              </a:ext>
            </a:extLst>
          </p:cNvPr>
          <p:cNvSpPr/>
          <p:nvPr/>
        </p:nvSpPr>
        <p:spPr>
          <a:xfrm>
            <a:off x="4387277" y="-19718"/>
            <a:ext cx="7819570" cy="3873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dirty="0"/>
          </a:p>
        </p:txBody>
      </p:sp>
      <p:sp>
        <p:nvSpPr>
          <p:cNvPr id="25" name="Tlačítko akce: Prázdné 24">
            <a:hlinkClick r:id="" action="ppaction://noaction" highlightClick="1"/>
            <a:hlinkHover r:id="rId11" action="ppaction://hlinksldjump"/>
            <a:extLst>
              <a:ext uri="{FF2B5EF4-FFF2-40B4-BE49-F238E27FC236}">
                <a16:creationId xmlns:a16="http://schemas.microsoft.com/office/drawing/2014/main" id="{AF13D2C2-AC3E-458E-9D9E-8BF3733616AB}"/>
              </a:ext>
            </a:extLst>
          </p:cNvPr>
          <p:cNvSpPr/>
          <p:nvPr/>
        </p:nvSpPr>
        <p:spPr>
          <a:xfrm>
            <a:off x="1989225" y="2639459"/>
            <a:ext cx="3111499" cy="123404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" action="ppaction://noaction" highlightClick="1"/>
            <a:hlinkHover r:id="rId11" action="ppaction://hlinksldjump"/>
            <a:extLst>
              <a:ext uri="{FF2B5EF4-FFF2-40B4-BE49-F238E27FC236}">
                <a16:creationId xmlns:a16="http://schemas.microsoft.com/office/drawing/2014/main" id="{2C7216D4-0AE6-48EC-BC16-B45E7C5B697F}"/>
              </a:ext>
            </a:extLst>
          </p:cNvPr>
          <p:cNvSpPr/>
          <p:nvPr/>
        </p:nvSpPr>
        <p:spPr>
          <a:xfrm>
            <a:off x="10884" y="3700099"/>
            <a:ext cx="12192000" cy="314618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27" name="Tlačítko akce: Prázdné 26">
            <a:hlinkClick r:id="" action="ppaction://noaction" highlightClick="1"/>
            <a:hlinkHover r:id="rId11" action="ppaction://hlinksldjump"/>
            <a:extLst>
              <a:ext uri="{FF2B5EF4-FFF2-40B4-BE49-F238E27FC236}">
                <a16:creationId xmlns:a16="http://schemas.microsoft.com/office/drawing/2014/main" id="{516EC47C-122C-4EDC-970D-DE4967A8D992}"/>
              </a:ext>
            </a:extLst>
          </p:cNvPr>
          <p:cNvSpPr/>
          <p:nvPr/>
        </p:nvSpPr>
        <p:spPr>
          <a:xfrm>
            <a:off x="2099958" y="31016"/>
            <a:ext cx="3111499" cy="99592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>
            <a:hlinkClick r:id="rId12" action="ppaction://hlinksldjump"/>
            <a:extLst>
              <a:ext uri="{FF2B5EF4-FFF2-40B4-BE49-F238E27FC236}">
                <a16:creationId xmlns:a16="http://schemas.microsoft.com/office/drawing/2014/main" id="{241DC0E9-3D86-4D44-8563-9BD1D1C9105A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8" name="Obrázek 27">
            <a:hlinkClick r:id="rId6" action="ppaction://hlinksldjump" tooltip="  "/>
            <a:extLst>
              <a:ext uri="{FF2B5EF4-FFF2-40B4-BE49-F238E27FC236}">
                <a16:creationId xmlns:a16="http://schemas.microsoft.com/office/drawing/2014/main" id="{EBB503ED-9CCE-4A1F-8E39-4F30B139A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84" y="1207658"/>
            <a:ext cx="389589" cy="573316"/>
          </a:xfrm>
          <a:prstGeom prst="rect">
            <a:avLst/>
          </a:prstGeom>
        </p:spPr>
      </p:pic>
      <p:sp>
        <p:nvSpPr>
          <p:cNvPr id="30" name="TextovéPole 29">
            <a:hlinkClick r:id="rId12" action="ppaction://hlinksldjump"/>
            <a:extLst>
              <a:ext uri="{FF2B5EF4-FFF2-40B4-BE49-F238E27FC236}">
                <a16:creationId xmlns:a16="http://schemas.microsoft.com/office/drawing/2014/main" id="{4A1E4234-63BD-4634-B056-51DF69199E18}"/>
              </a:ext>
            </a:extLst>
          </p:cNvPr>
          <p:cNvSpPr txBox="1"/>
          <p:nvPr/>
        </p:nvSpPr>
        <p:spPr>
          <a:xfrm>
            <a:off x="-87788" y="1722738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31" name="Obrázek 30">
            <a:hlinkClick r:id="rId13" action="ppaction://hlinkfile"/>
            <a:extLst>
              <a:ext uri="{FF2B5EF4-FFF2-40B4-BE49-F238E27FC236}">
                <a16:creationId xmlns:a16="http://schemas.microsoft.com/office/drawing/2014/main" id="{B5DB2CD2-0AA8-42E0-B20B-1C9AFC09B5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pic>
        <p:nvPicPr>
          <p:cNvPr id="32" name="Obrázek 31">
            <a:hlinkClick r:id="rId15" action="ppaction://hlinkfile" tooltip=" "/>
            <a:extLst>
              <a:ext uri="{FF2B5EF4-FFF2-40B4-BE49-F238E27FC236}">
                <a16:creationId xmlns:a16="http://schemas.microsoft.com/office/drawing/2014/main" id="{B6E1DF77-F4EB-4593-A192-B0E810278C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150" y="6290545"/>
            <a:ext cx="533516" cy="561596"/>
          </a:xfrm>
          <a:prstGeom prst="rect">
            <a:avLst/>
          </a:prstGeom>
        </p:spPr>
      </p:pic>
      <p:pic>
        <p:nvPicPr>
          <p:cNvPr id="33" name="Obrázek 32">
            <a:hlinkClick r:id="rId13" action="ppaction://hlinkfile"/>
            <a:extLst>
              <a:ext uri="{FF2B5EF4-FFF2-40B4-BE49-F238E27FC236}">
                <a16:creationId xmlns:a16="http://schemas.microsoft.com/office/drawing/2014/main" id="{C3746559-8507-42F4-BCF8-606C4051C9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8079" y="1197900"/>
            <a:ext cx="579684" cy="575368"/>
          </a:xfrm>
          <a:prstGeom prst="rect">
            <a:avLst/>
          </a:prstGeom>
        </p:spPr>
      </p:pic>
      <p:pic>
        <p:nvPicPr>
          <p:cNvPr id="34" name="Obrázek 33">
            <a:hlinkClick r:id="rId15" action="ppaction://hlinkfile" tooltip=" "/>
            <a:extLst>
              <a:ext uri="{FF2B5EF4-FFF2-40B4-BE49-F238E27FC236}">
                <a16:creationId xmlns:a16="http://schemas.microsoft.com/office/drawing/2014/main" id="{2124AA43-1C27-4EB0-B37A-F866DB9318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9080" y="1149422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0027 0.0673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143 0.1245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ry-2">
            <a:extLst>
              <a:ext uri="{FF2B5EF4-FFF2-40B4-BE49-F238E27FC236}">
                <a16:creationId xmlns:a16="http://schemas.microsoft.com/office/drawing/2014/main" id="{366D24C4-D11A-4F52-8D23-5F900B81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D260800-2B6D-4D68-AE27-D94135D985F8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88BBD5-4340-46E5-824F-CE91107D557E}"/>
              </a:ext>
            </a:extLst>
          </p:cNvPr>
          <p:cNvSpPr/>
          <p:nvPr/>
        </p:nvSpPr>
        <p:spPr>
          <a:xfrm>
            <a:off x="0" y="0"/>
            <a:ext cx="12192000" cy="62846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9891E61-CC88-41C6-AFBB-6BCCD029270D}"/>
              </a:ext>
            </a:extLst>
          </p:cNvPr>
          <p:cNvSpPr/>
          <p:nvPr/>
        </p:nvSpPr>
        <p:spPr>
          <a:xfrm>
            <a:off x="-5442" y="0"/>
            <a:ext cx="12192000" cy="30480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71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Soubory                                                                                                                                                                                                                     .   </a:t>
            </a:r>
          </a:p>
        </p:txBody>
      </p:sp>
      <p:sp>
        <p:nvSpPr>
          <p:cNvPr id="9" name="Obdélník 8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DACD1722-DCBC-444F-B438-D780609931B4}"/>
              </a:ext>
            </a:extLst>
          </p:cNvPr>
          <p:cNvSpPr/>
          <p:nvPr/>
        </p:nvSpPr>
        <p:spPr>
          <a:xfrm>
            <a:off x="11785600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  <p:sp>
        <p:nvSpPr>
          <p:cNvPr id="10" name="Obdélník 9">
            <a:hlinkClick r:id="rId4" action="ppaction://hlinksldjump" tooltip=" "/>
            <a:extLst>
              <a:ext uri="{FF2B5EF4-FFF2-40B4-BE49-F238E27FC236}">
                <a16:creationId xmlns:a16="http://schemas.microsoft.com/office/drawing/2014/main" id="{C109149A-8782-4A2E-845D-B7BA66CD76EE}"/>
              </a:ext>
            </a:extLst>
          </p:cNvPr>
          <p:cNvSpPr/>
          <p:nvPr/>
        </p:nvSpPr>
        <p:spPr>
          <a:xfrm>
            <a:off x="-5443" y="573316"/>
            <a:ext cx="1616529" cy="370112"/>
          </a:xfrm>
          <a:prstGeom prst="rect">
            <a:avLst/>
          </a:prstGeom>
          <a:gradFill>
            <a:gsLst>
              <a:gs pos="0">
                <a:schemeClr val="bg1"/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K:\ Místní disk</a:t>
            </a:r>
          </a:p>
        </p:txBody>
      </p:sp>
      <p:sp>
        <p:nvSpPr>
          <p:cNvPr id="20" name="Obdélník 19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6E5F18A7-3882-461A-AA3F-989E0EFDE0AB}"/>
              </a:ext>
            </a:extLst>
          </p:cNvPr>
          <p:cNvSpPr/>
          <p:nvPr/>
        </p:nvSpPr>
        <p:spPr>
          <a:xfrm>
            <a:off x="647701" y="6284685"/>
            <a:ext cx="55403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21" name="Obrázek 20">
            <a:hlinkClick r:id="rId5" action="ppaction://hlinksldjump"/>
            <a:extLst>
              <a:ext uri="{FF2B5EF4-FFF2-40B4-BE49-F238E27FC236}">
                <a16:creationId xmlns:a16="http://schemas.microsoft.com/office/drawing/2014/main" id="{E2D74B85-2031-42B9-AF53-BD6C3A62B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2" y="6290545"/>
            <a:ext cx="425450" cy="561595"/>
          </a:xfrm>
          <a:prstGeom prst="rect">
            <a:avLst/>
          </a:prstGeom>
        </p:spPr>
      </p:pic>
      <p:pic>
        <p:nvPicPr>
          <p:cNvPr id="22" name="Obrázek 21">
            <a:hlinkClick r:id="rId7" action="ppaction://hlinksldjump" tooltip=" "/>
            <a:extLst>
              <a:ext uri="{FF2B5EF4-FFF2-40B4-BE49-F238E27FC236}">
                <a16:creationId xmlns:a16="http://schemas.microsoft.com/office/drawing/2014/main" id="{F6F172B7-78AF-46C2-92C5-9B48FFDD1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542" y="6284684"/>
            <a:ext cx="389589" cy="573316"/>
          </a:xfrm>
          <a:prstGeom prst="rect">
            <a:avLst/>
          </a:prstGeom>
        </p:spPr>
      </p:pic>
      <p:sp>
        <p:nvSpPr>
          <p:cNvPr id="18" name="TextovéPole 17">
            <a:hlinkClick r:id="rId9" action="ppaction://hlinksldjump"/>
            <a:extLst>
              <a:ext uri="{FF2B5EF4-FFF2-40B4-BE49-F238E27FC236}">
                <a16:creationId xmlns:a16="http://schemas.microsoft.com/office/drawing/2014/main" id="{6925601E-B5FD-44EB-9431-6B6626546366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sp>
        <p:nvSpPr>
          <p:cNvPr id="16" name="Obdélník 15">
            <a:hlinkClick r:id="rId10" action="ppaction://hlinksldjump" tooltip=" "/>
            <a:extLst>
              <a:ext uri="{FF2B5EF4-FFF2-40B4-BE49-F238E27FC236}">
                <a16:creationId xmlns:a16="http://schemas.microsoft.com/office/drawing/2014/main" id="{25D5C97B-99AD-4780-9FA1-FA17AFD09B5E}"/>
              </a:ext>
            </a:extLst>
          </p:cNvPr>
          <p:cNvSpPr/>
          <p:nvPr/>
        </p:nvSpPr>
        <p:spPr>
          <a:xfrm>
            <a:off x="0" y="6284686"/>
            <a:ext cx="653143" cy="5733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15" name="Obrázek 14">
            <a:hlinkClick r:id="rId11" action="ppaction://hlinkfile"/>
            <a:extLst>
              <a:ext uri="{FF2B5EF4-FFF2-40B4-BE49-F238E27FC236}">
                <a16:creationId xmlns:a16="http://schemas.microsoft.com/office/drawing/2014/main" id="{BA3F42CD-C827-4760-8B0E-30078E52C1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pic>
        <p:nvPicPr>
          <p:cNvPr id="19" name="Obrázek 18">
            <a:hlinkClick r:id="rId13" action="ppaction://hlinkfile" tooltip=" "/>
            <a:extLst>
              <a:ext uri="{FF2B5EF4-FFF2-40B4-BE49-F238E27FC236}">
                <a16:creationId xmlns:a16="http://schemas.microsoft.com/office/drawing/2014/main" id="{4A07531B-5B05-4DFC-ACFB-7E5888E48A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2456" y="6276773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ry-2">
            <a:extLst>
              <a:ext uri="{FF2B5EF4-FFF2-40B4-BE49-F238E27FC236}">
                <a16:creationId xmlns:a16="http://schemas.microsoft.com/office/drawing/2014/main" id="{366D24C4-D11A-4F52-8D23-5F900B81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" y="0"/>
            <a:ext cx="12197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D260800-2B6D-4D68-AE27-D94135D985F8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88BBD5-4340-46E5-824F-CE91107D557E}"/>
              </a:ext>
            </a:extLst>
          </p:cNvPr>
          <p:cNvSpPr/>
          <p:nvPr/>
        </p:nvSpPr>
        <p:spPr>
          <a:xfrm>
            <a:off x="0" y="0"/>
            <a:ext cx="12192000" cy="62846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8FBE3854-1A3E-45FC-9C31-BE06BE21288D}"/>
              </a:ext>
            </a:extLst>
          </p:cNvPr>
          <p:cNvSpPr/>
          <p:nvPr/>
        </p:nvSpPr>
        <p:spPr>
          <a:xfrm>
            <a:off x="1611086" y="493487"/>
            <a:ext cx="5150756" cy="529769"/>
          </a:xfrm>
          <a:prstGeom prst="leftArrow">
            <a:avLst>
              <a:gd name="adj1" fmla="val 100000"/>
              <a:gd name="adj2" fmla="val 38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FC1DB5F-5252-40EC-A8F5-DA518D970613}"/>
              </a:ext>
            </a:extLst>
          </p:cNvPr>
          <p:cNvSpPr/>
          <p:nvPr/>
        </p:nvSpPr>
        <p:spPr>
          <a:xfrm>
            <a:off x="1921327" y="493487"/>
            <a:ext cx="9942286" cy="566057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1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5C13CF1F-E59F-4AE5-80F9-F6B56462B90B}"/>
              </a:ext>
            </a:extLst>
          </p:cNvPr>
          <p:cNvSpPr/>
          <p:nvPr/>
        </p:nvSpPr>
        <p:spPr>
          <a:xfrm>
            <a:off x="-5442" y="0"/>
            <a:ext cx="12192000" cy="30480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71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Soubory                                                                                                                                                                                                                     .   </a:t>
            </a:r>
          </a:p>
        </p:txBody>
      </p:sp>
      <p:sp>
        <p:nvSpPr>
          <p:cNvPr id="16" name="Obdélník 15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8C460114-E86E-4A36-91FE-E0AB46A5D09D}"/>
              </a:ext>
            </a:extLst>
          </p:cNvPr>
          <p:cNvSpPr/>
          <p:nvPr/>
        </p:nvSpPr>
        <p:spPr>
          <a:xfrm>
            <a:off x="-5443" y="573316"/>
            <a:ext cx="1616529" cy="3701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K:\ Místní disk</a:t>
            </a:r>
          </a:p>
        </p:txBody>
      </p:sp>
      <p:sp>
        <p:nvSpPr>
          <p:cNvPr id="19" name="Obdélník 18">
            <a:hlinkClick r:id="rId4" action="ppaction://hlinksldjump" tooltip=" "/>
            <a:extLst>
              <a:ext uri="{FF2B5EF4-FFF2-40B4-BE49-F238E27FC236}">
                <a16:creationId xmlns:a16="http://schemas.microsoft.com/office/drawing/2014/main" id="{039DAC9E-2E1F-4CD3-8D5D-2FDE84DC217F}"/>
              </a:ext>
            </a:extLst>
          </p:cNvPr>
          <p:cNvSpPr/>
          <p:nvPr/>
        </p:nvSpPr>
        <p:spPr>
          <a:xfrm>
            <a:off x="647701" y="6284685"/>
            <a:ext cx="55403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24" name="Obrázek 23">
            <a:hlinkClick r:id="rId3" action="ppaction://hlinksldjump"/>
            <a:extLst>
              <a:ext uri="{FF2B5EF4-FFF2-40B4-BE49-F238E27FC236}">
                <a16:creationId xmlns:a16="http://schemas.microsoft.com/office/drawing/2014/main" id="{8642DAFE-2E5A-41E4-B7EA-D27765096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2" y="6290545"/>
            <a:ext cx="425450" cy="561595"/>
          </a:xfrm>
          <a:prstGeom prst="rect">
            <a:avLst/>
          </a:prstGeom>
        </p:spPr>
      </p:pic>
      <p:sp>
        <p:nvSpPr>
          <p:cNvPr id="25" name="TextovéPole 24">
            <a:hlinkClick r:id="rId6" action="ppaction://hlinksldjump"/>
            <a:extLst>
              <a:ext uri="{FF2B5EF4-FFF2-40B4-BE49-F238E27FC236}">
                <a16:creationId xmlns:a16="http://schemas.microsoft.com/office/drawing/2014/main" id="{A48E341A-851F-4E93-BAF0-8A01B545D071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solidFill>
                  <a:schemeClr val="bg1"/>
                </a:solidFill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22" name="Obrázek 21">
            <a:hlinkClick r:id="rId7" action="ppaction://hlinksldjump" tooltip=" "/>
            <a:extLst>
              <a:ext uri="{FF2B5EF4-FFF2-40B4-BE49-F238E27FC236}">
                <a16:creationId xmlns:a16="http://schemas.microsoft.com/office/drawing/2014/main" id="{4D141818-D3B8-4779-A880-C170E1611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542" y="6284684"/>
            <a:ext cx="389589" cy="573316"/>
          </a:xfrm>
          <a:prstGeom prst="rect">
            <a:avLst/>
          </a:prstGeom>
        </p:spPr>
      </p:pic>
      <p:sp>
        <p:nvSpPr>
          <p:cNvPr id="26" name="Obdélník 25">
            <a:hlinkClick r:id="rId4" action="ppaction://hlinksldjump" tooltip=" "/>
            <a:extLst>
              <a:ext uri="{FF2B5EF4-FFF2-40B4-BE49-F238E27FC236}">
                <a16:creationId xmlns:a16="http://schemas.microsoft.com/office/drawing/2014/main" id="{07D25D7C-E7EC-43CD-A85E-B6652863272D}"/>
              </a:ext>
            </a:extLst>
          </p:cNvPr>
          <p:cNvSpPr/>
          <p:nvPr/>
        </p:nvSpPr>
        <p:spPr>
          <a:xfrm>
            <a:off x="11785600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  <p:sp>
        <p:nvSpPr>
          <p:cNvPr id="28" name="Obdélník 27">
            <a:hlinkClick r:id="rId9" action="ppaction://hlinksldjump" tooltip=" "/>
            <a:extLst>
              <a:ext uri="{FF2B5EF4-FFF2-40B4-BE49-F238E27FC236}">
                <a16:creationId xmlns:a16="http://schemas.microsoft.com/office/drawing/2014/main" id="{2B942516-C832-4EDB-B8D5-DD00DEB0C662}"/>
              </a:ext>
            </a:extLst>
          </p:cNvPr>
          <p:cNvSpPr/>
          <p:nvPr/>
        </p:nvSpPr>
        <p:spPr>
          <a:xfrm>
            <a:off x="0" y="6284686"/>
            <a:ext cx="653143" cy="5733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21" name="Obrázek 20">
            <a:hlinkClick r:id="rId10" action="ppaction://hlinkfile"/>
            <a:extLst>
              <a:ext uri="{FF2B5EF4-FFF2-40B4-BE49-F238E27FC236}">
                <a16:creationId xmlns:a16="http://schemas.microsoft.com/office/drawing/2014/main" id="{13ED0EE0-7312-4E6A-9A20-A2558FB0E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pic>
        <p:nvPicPr>
          <p:cNvPr id="27" name="Obrázek 26">
            <a:hlinkClick r:id="rId12" action="ppaction://hlinkfile" tooltip=" "/>
            <a:extLst>
              <a:ext uri="{FF2B5EF4-FFF2-40B4-BE49-F238E27FC236}">
                <a16:creationId xmlns:a16="http://schemas.microsoft.com/office/drawing/2014/main" id="{FBE5EAB1-F2E7-4927-9D47-4BCFA150E2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2456" y="6290544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830BFFB-CB15-49F4-ABA7-7F9E400DB61C}"/>
              </a:ext>
            </a:extLst>
          </p:cNvPr>
          <p:cNvSpPr/>
          <p:nvPr/>
        </p:nvSpPr>
        <p:spPr>
          <a:xfrm>
            <a:off x="-333829" y="-188686"/>
            <a:ext cx="12946743" cy="7344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09392F3-41D5-444B-9B2C-9C8D5FD9A566}"/>
              </a:ext>
            </a:extLst>
          </p:cNvPr>
          <p:cNvSpPr txBox="1"/>
          <p:nvPr/>
        </p:nvSpPr>
        <p:spPr>
          <a:xfrm>
            <a:off x="4477657" y="2283099"/>
            <a:ext cx="323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dirty="0">
                <a:solidFill>
                  <a:schemeClr val="bg1"/>
                </a:solidFill>
              </a:rPr>
              <a:t>Načítání</a:t>
            </a:r>
          </a:p>
        </p:txBody>
      </p:sp>
    </p:spTree>
    <p:extLst>
      <p:ext uri="{BB962C8B-B14F-4D97-AF65-F5344CB8AC3E}">
        <p14:creationId xmlns:p14="http://schemas.microsoft.com/office/powerpoint/2010/main" val="18877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3193143" y="23658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84E04274-8C81-4D98-ABF7-CE5B540296E5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6763657" y="1465944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60518714-EACD-4CF3-B966-BCACFF136413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349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3193143" y="23658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8AC97775-CE9F-4D9C-8A3D-3C167E6D299A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59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242629" y="433977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2C075008-AC26-4255-96D3-900713A67729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1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982857" y="5080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25316D69-2C43-4923-A616-3BA7483B1BBE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8488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6966857" y="2307772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FEEE0799-3258-4F22-A20A-A842844E55FE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44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08000" y="4891315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FA8EC061-5D9A-4880-AEA3-8F07C98E3738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96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259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213600" y="314597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FD149669-31AF-4F04-8D63-7D6C009444AD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45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741715" y="10160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4AB4C2B3-633D-4166-B5D4-7BAFA1FC1F4C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92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257143" y="314597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9693F820-616E-4CEB-9578-96FB9110ADDA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30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509486" y="2685143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EBD04572-98E4-48C3-8585-D75E0DECEAB2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9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6604000" y="15240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EBF279CB-73C5-4D26-9DF1-6FB1972BFA2F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71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828800" y="34290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6F600EE1-3065-4295-B8CC-851673908541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69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6487886" y="15530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5D5F188A-5941-44C7-AFD1-8219E917B93D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03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239657" y="4455886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B5F076D3-A7EA-49BE-AE18-51A65DC2D1D9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28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950857" y="1480457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246ABF53-F13E-4E13-BD1A-62C1BCD53A15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23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239657" y="39624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91033CF2-9824-44B2-9CFC-B0F43F56FB06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287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07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979886" y="9144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A0BE826C-C603-4BA9-AFE9-31BB5026E15C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09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5428343" y="3947886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BA428955-1D6F-4B8C-8F0A-FD86A1CF2D45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558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561943" y="8128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8D8B30D2-F8D0-4B12-9878-3FED6C7AA669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4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872343" y="8418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E7F9253E-D372-4373-982E-62704432D445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124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242629" y="15240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B83D45A3-6C3F-4A47-AFBE-6ACA75C50CD4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518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872343" y="10160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FACF0E12-DF83-4ABB-9594-5B24AD062EAC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997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9303658" y="3657601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A0EFE72F-93C9-42EB-84D7-ED19D97B65D3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0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291772" y="4412344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E550638E-7ECA-4BB4-9BA0-8E15C27F6BF3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47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6502400" y="52832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91644F4B-E958-4ADA-B785-5CDFFB2275F6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256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2699658" y="21626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BCB8329B-7973-4287-87BD-EA120923AA7D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403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5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1625943" y="21772"/>
            <a:ext cx="582386" cy="51525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1883430E-F848-4BE5-A66E-363E1819FC5A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63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7286172" y="3788229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403651C3-4155-41E9-BB2A-EE31474174AB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484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Prázdné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9A8AB15-4EFE-40A6-BC11-98933C974301}"/>
              </a:ext>
            </a:extLst>
          </p:cNvPr>
          <p:cNvSpPr/>
          <p:nvPr/>
        </p:nvSpPr>
        <p:spPr>
          <a:xfrm>
            <a:off x="1915885" y="304800"/>
            <a:ext cx="856343" cy="56605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3DA9BF45-B4F7-44DC-9954-62A1DF1950CF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54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6D94578-E59F-49F6-8AD2-955BE7C6C0AD}"/>
              </a:ext>
            </a:extLst>
          </p:cNvPr>
          <p:cNvSpPr/>
          <p:nvPr/>
        </p:nvSpPr>
        <p:spPr>
          <a:xfrm>
            <a:off x="3933371" y="2017486"/>
            <a:ext cx="3454400" cy="177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Hotovo</a:t>
            </a:r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D42EFFE8-B79F-4F56-86DD-DAC3D7C2B277}"/>
              </a:ext>
            </a:extLst>
          </p:cNvPr>
          <p:cNvSpPr/>
          <p:nvPr/>
        </p:nvSpPr>
        <p:spPr>
          <a:xfrm>
            <a:off x="11780158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90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C8B1B050-5B7C-42F4-81A1-1EA55D7E1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dirty="0"/>
              <a:t>Vypínání</a:t>
            </a:r>
          </a:p>
        </p:txBody>
      </p:sp>
    </p:spTree>
    <p:extLst>
      <p:ext uri="{BB962C8B-B14F-4D97-AF65-F5344CB8AC3E}">
        <p14:creationId xmlns:p14="http://schemas.microsoft.com/office/powerpoint/2010/main" val="31897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C8B1B050-5B7C-42F4-81A1-1EA55D7E1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7200" dirty="0"/>
              <a:t>Vypnuto</a:t>
            </a:r>
          </a:p>
        </p:txBody>
      </p:sp>
    </p:spTree>
    <p:extLst>
      <p:ext uri="{BB962C8B-B14F-4D97-AF65-F5344CB8AC3E}">
        <p14:creationId xmlns:p14="http://schemas.microsoft.com/office/powerpoint/2010/main" val="39469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hlinkClick r:id="rId2" action="ppaction://hlinksldjump"/>
            <a:extLst>
              <a:ext uri="{FF2B5EF4-FFF2-40B4-BE49-F238E27FC236}">
                <a16:creationId xmlns:a16="http://schemas.microsoft.com/office/drawing/2014/main" id="{C8B1B050-5B7C-42F4-81A1-1EA55D7E15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7200" dirty="0"/>
          </a:p>
        </p:txBody>
      </p:sp>
    </p:spTree>
    <p:extLst>
      <p:ext uri="{BB962C8B-B14F-4D97-AF65-F5344CB8AC3E}">
        <p14:creationId xmlns:p14="http://schemas.microsoft.com/office/powerpoint/2010/main" val="28477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BE4DEA8-8508-4E6D-810C-D2111C419D77}"/>
              </a:ext>
            </a:extLst>
          </p:cNvPr>
          <p:cNvSpPr/>
          <p:nvPr/>
        </p:nvSpPr>
        <p:spPr>
          <a:xfrm>
            <a:off x="-5442" y="0"/>
            <a:ext cx="12192000" cy="30480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71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KLINDAPP                                                                                                                                                                                                                  .   </a:t>
            </a:r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05BF0CE6-D3D0-4D4D-984F-6B40487D60A1}"/>
              </a:ext>
            </a:extLst>
          </p:cNvPr>
          <p:cNvSpPr/>
          <p:nvPr/>
        </p:nvSpPr>
        <p:spPr>
          <a:xfrm>
            <a:off x="11785600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5D98B46-FDFB-43CC-96D9-62D6531D4F7F}"/>
              </a:ext>
            </a:extLst>
          </p:cNvPr>
          <p:cNvSpPr/>
          <p:nvPr/>
        </p:nvSpPr>
        <p:spPr>
          <a:xfrm>
            <a:off x="0" y="6284686"/>
            <a:ext cx="12192000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A4B905CA-1246-4CD3-897F-842223A7B508}"/>
              </a:ext>
            </a:extLst>
          </p:cNvPr>
          <p:cNvSpPr/>
          <p:nvPr/>
        </p:nvSpPr>
        <p:spPr>
          <a:xfrm>
            <a:off x="2805065" y="6286737"/>
            <a:ext cx="554033" cy="5733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atin typeface="French Script MT" panose="03020402040607040605" pitchFamily="66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58F2B4C-F2E8-4E5B-A002-1B6EFD16CDC8}"/>
              </a:ext>
            </a:extLst>
          </p:cNvPr>
          <p:cNvSpPr txBox="1"/>
          <p:nvPr/>
        </p:nvSpPr>
        <p:spPr>
          <a:xfrm>
            <a:off x="2765013" y="6284684"/>
            <a:ext cx="57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/>
              <a:t> </a:t>
            </a:r>
            <a:r>
              <a:rPr lang="cs-CZ" sz="4000" dirty="0">
                <a:latin typeface="Freestyle Script" panose="030804020302050B0404" pitchFamily="66" charset="0"/>
              </a:rPr>
              <a:t>K</a:t>
            </a:r>
          </a:p>
        </p:txBody>
      </p:sp>
      <p:pic>
        <p:nvPicPr>
          <p:cNvPr id="12" name="Obrázek 11">
            <a:hlinkClick r:id="rId3" action="ppaction://hlinksldjump"/>
            <a:extLst>
              <a:ext uri="{FF2B5EF4-FFF2-40B4-BE49-F238E27FC236}">
                <a16:creationId xmlns:a16="http://schemas.microsoft.com/office/drawing/2014/main" id="{C228B133-B03A-4587-9958-8FA2649A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292597"/>
            <a:ext cx="425450" cy="561595"/>
          </a:xfrm>
          <a:prstGeom prst="rect">
            <a:avLst/>
          </a:prstGeom>
        </p:spPr>
      </p:pic>
      <p:pic>
        <p:nvPicPr>
          <p:cNvPr id="14" name="Obrázek 13">
            <a:hlinkClick r:id="rId5" action="ppaction://hlinksldjump" tooltip="  "/>
            <a:extLst>
              <a:ext uri="{FF2B5EF4-FFF2-40B4-BE49-F238E27FC236}">
                <a16:creationId xmlns:a16="http://schemas.microsoft.com/office/drawing/2014/main" id="{FEE12522-7498-4697-BFE9-D4ECE425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69" y="6292597"/>
            <a:ext cx="389589" cy="573316"/>
          </a:xfrm>
          <a:prstGeom prst="rect">
            <a:avLst/>
          </a:prstGeom>
        </p:spPr>
      </p:pic>
      <p:pic>
        <p:nvPicPr>
          <p:cNvPr id="15" name="Obrázek 14">
            <a:hlinkClick r:id="rId7" action="ppaction://hlinkfile"/>
            <a:extLst>
              <a:ext uri="{FF2B5EF4-FFF2-40B4-BE49-F238E27FC236}">
                <a16:creationId xmlns:a16="http://schemas.microsoft.com/office/drawing/2014/main" id="{2734991A-7FB7-47D3-AA7A-8101A6BF2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1314" y="6276773"/>
            <a:ext cx="579684" cy="575368"/>
          </a:xfrm>
          <a:prstGeom prst="rect">
            <a:avLst/>
          </a:prstGeom>
        </p:spPr>
      </p:pic>
      <p:sp>
        <p:nvSpPr>
          <p:cNvPr id="5" name="Obdélník 4">
            <a:hlinkClick r:id="rId9" action="ppaction://hlinksldjump" tooltip=" "/>
            <a:extLst>
              <a:ext uri="{FF2B5EF4-FFF2-40B4-BE49-F238E27FC236}">
                <a16:creationId xmlns:a16="http://schemas.microsoft.com/office/drawing/2014/main" id="{D35EAA86-B4B2-4CC3-B8A7-CACDCF5CFA1A}"/>
              </a:ext>
            </a:extLst>
          </p:cNvPr>
          <p:cNvSpPr/>
          <p:nvPr/>
        </p:nvSpPr>
        <p:spPr>
          <a:xfrm>
            <a:off x="-10885" y="304800"/>
            <a:ext cx="1516127" cy="573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 vývojáře</a:t>
            </a:r>
          </a:p>
        </p:txBody>
      </p:sp>
      <p:sp>
        <p:nvSpPr>
          <p:cNvPr id="17" name="Obdélník 16">
            <a:hlinkClick r:id="rId10" action="ppaction://hlinksldjump" tooltip=" "/>
            <a:extLst>
              <a:ext uri="{FF2B5EF4-FFF2-40B4-BE49-F238E27FC236}">
                <a16:creationId xmlns:a16="http://schemas.microsoft.com/office/drawing/2014/main" id="{A9B4E316-12BB-430D-9851-FE52A9D2F67C}"/>
              </a:ext>
            </a:extLst>
          </p:cNvPr>
          <p:cNvSpPr/>
          <p:nvPr/>
        </p:nvSpPr>
        <p:spPr>
          <a:xfrm>
            <a:off x="0" y="6284686"/>
            <a:ext cx="653143" cy="5733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4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latin typeface="French Script MT" panose="03020402040607040605" pitchFamily="66" charset="0"/>
              </a:rPr>
              <a:t>K</a:t>
            </a:r>
            <a:endParaRPr lang="cs-CZ" dirty="0">
              <a:latin typeface="French Script MT" panose="03020402040607040605" pitchFamily="66" charset="0"/>
            </a:endParaRPr>
          </a:p>
        </p:txBody>
      </p:sp>
      <p:pic>
        <p:nvPicPr>
          <p:cNvPr id="16" name="Obrázek 15">
            <a:hlinkClick r:id="rId11" action="ppaction://hlinkfile" tooltip=" "/>
            <a:extLst>
              <a:ext uri="{FF2B5EF4-FFF2-40B4-BE49-F238E27FC236}">
                <a16:creationId xmlns:a16="http://schemas.microsoft.com/office/drawing/2014/main" id="{64160DFA-D494-42B6-84A1-FC92F9B761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150" y="6290545"/>
            <a:ext cx="533516" cy="5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hlinkClick r:id="rId2" action="ppaction://hlinksldjump"/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hlinkClick r:id="rId2" action="ppaction://hlinksldjump"/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hlinkClick r:id="rId2" action="ppaction://hlinksldjump"/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hlinkClick r:id="rId2" action="ppaction://hlinksldjump"/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hlinkClick r:id="rId2" action="ppaction://hlinksldjump"/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hlinkClick r:id="rId2" action="ppaction://hlinksldjump"/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hlinkClick r:id="rId2" action="ppaction://hlinksldjump"/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hlinkClick r:id="rId2" action="ppaction://hlinksldjump"/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hlinkClick r:id="rId2" action="ppaction://hlinksldjump"/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7EAF49D-C3EC-46A7-AFA5-FCC7E1EA2722}"/>
              </a:ext>
            </a:extLst>
          </p:cNvPr>
          <p:cNvSpPr/>
          <p:nvPr/>
        </p:nvSpPr>
        <p:spPr>
          <a:xfrm>
            <a:off x="3444233" y="218166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Šipka: doleva 2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630CE274-E576-41EE-9D7C-B07911DD84E0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3599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</a:t>
            </a:r>
          </a:p>
        </p:txBody>
      </p:sp>
      <p:sp>
        <p:nvSpPr>
          <p:cNvPr id="5" name="Obdélník 4">
            <a:hlinkClick r:id="rId2" action="ppaction://hlinksldjump"/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hlinkClick r:id="rId2" action="ppaction://hlinksldjump"/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hlinkClick r:id="rId2" action="ppaction://hlinksldjump"/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hlinkClick r:id="rId2" action="ppaction://hlinksldjump"/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hlinkClick r:id="rId2" action="ppaction://hlinksldjump"/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hlinkClick r:id="rId2" action="ppaction://hlinksldjump"/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hlinkClick r:id="rId2" action="ppaction://hlinksldjump"/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hlinkClick r:id="rId2" action="ppaction://hlinksldjump"/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hlinkClick r:id="rId2" action="ppaction://hlinksldjump"/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CFEE03-39D8-476C-BCE0-E6DA074A5909}"/>
              </a:ext>
            </a:extLst>
          </p:cNvPr>
          <p:cNvSpPr/>
          <p:nvPr/>
        </p:nvSpPr>
        <p:spPr>
          <a:xfrm>
            <a:off x="3444239" y="3048000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DC04D20-4725-46F0-B8FA-2853ADC01082}"/>
              </a:ext>
            </a:extLst>
          </p:cNvPr>
          <p:cNvSpPr/>
          <p:nvPr/>
        </p:nvSpPr>
        <p:spPr>
          <a:xfrm>
            <a:off x="4260154" y="3065282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7C35AC3-695B-4EF0-8BA1-8F165DADF62B}"/>
              </a:ext>
            </a:extLst>
          </p:cNvPr>
          <p:cNvSpPr/>
          <p:nvPr/>
        </p:nvSpPr>
        <p:spPr>
          <a:xfrm>
            <a:off x="4311735" y="3910818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8FAC0A1-8FEF-4571-BDC5-E802AB1A5BC6}"/>
              </a:ext>
            </a:extLst>
          </p:cNvPr>
          <p:cNvSpPr/>
          <p:nvPr/>
        </p:nvSpPr>
        <p:spPr>
          <a:xfrm>
            <a:off x="3444236" y="3893803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B44F707-2BA3-409C-80A8-F4119CAB95BC}"/>
              </a:ext>
            </a:extLst>
          </p:cNvPr>
          <p:cNvSpPr/>
          <p:nvPr/>
        </p:nvSpPr>
        <p:spPr>
          <a:xfrm>
            <a:off x="2625976" y="3048000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FBA99A-967E-466A-A029-75F9DE1A2E2C}"/>
              </a:ext>
            </a:extLst>
          </p:cNvPr>
          <p:cNvSpPr/>
          <p:nvPr/>
        </p:nvSpPr>
        <p:spPr>
          <a:xfrm>
            <a:off x="2625972" y="392254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6A8C365-B7FE-428A-9AF6-9CB4175E926E}"/>
              </a:ext>
            </a:extLst>
          </p:cNvPr>
          <p:cNvSpPr/>
          <p:nvPr/>
        </p:nvSpPr>
        <p:spPr>
          <a:xfrm>
            <a:off x="4226164" y="224805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6216CA-652A-423D-867A-B5D4F9DFFFE5}"/>
              </a:ext>
            </a:extLst>
          </p:cNvPr>
          <p:cNvSpPr/>
          <p:nvPr/>
        </p:nvSpPr>
        <p:spPr>
          <a:xfrm>
            <a:off x="3444236" y="2215378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3C69C26-1199-4988-8131-F2818FD6448F}"/>
              </a:ext>
            </a:extLst>
          </p:cNvPr>
          <p:cNvSpPr/>
          <p:nvPr/>
        </p:nvSpPr>
        <p:spPr>
          <a:xfrm>
            <a:off x="2588448" y="2198077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Šipka: doleva 26">
            <a:hlinkClick r:id="rId4" action="ppaction://hlinksldjump" tooltip=" "/>
            <a:extLst>
              <a:ext uri="{FF2B5EF4-FFF2-40B4-BE49-F238E27FC236}">
                <a16:creationId xmlns:a16="http://schemas.microsoft.com/office/drawing/2014/main" id="{B66EA943-61FC-42EF-A417-0656C3BBDF2F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19474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39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*</a:t>
            </a:r>
          </a:p>
        </p:txBody>
      </p:sp>
      <p:sp>
        <p:nvSpPr>
          <p:cNvPr id="5" name="Obdélník 4">
            <a:hlinkClick r:id="rId2" action="ppaction://hlinksldjump"/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hlinkClick r:id="rId2" action="ppaction://hlinksldjump"/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hlinkClick r:id="rId2" action="ppaction://hlinksldjump"/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hlinkClick r:id="rId2" action="ppaction://hlinksldjump"/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hlinkClick r:id="rId2" action="ppaction://hlinksldjump"/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hlinkClick r:id="rId2" action="ppaction://hlinksldjump"/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hlinkClick r:id="rId2" action="ppaction://hlinksldjump"/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hlinkClick r:id="rId2" action="ppaction://hlinksldjump"/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hlinkClick r:id="rId2" action="ppaction://hlinksldjump"/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50E1A2-9CD4-4CC9-9303-5E1761E32A49}"/>
              </a:ext>
            </a:extLst>
          </p:cNvPr>
          <p:cNvSpPr/>
          <p:nvPr/>
        </p:nvSpPr>
        <p:spPr>
          <a:xfrm>
            <a:off x="3444239" y="3910818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8522AF2-934E-4915-BFCF-E70960FA6CDB}"/>
              </a:ext>
            </a:extLst>
          </p:cNvPr>
          <p:cNvSpPr/>
          <p:nvPr/>
        </p:nvSpPr>
        <p:spPr>
          <a:xfrm>
            <a:off x="4260154" y="3065282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7E5F6A-4743-4BDF-BAD5-6CEB8C91E5CC}"/>
              </a:ext>
            </a:extLst>
          </p:cNvPr>
          <p:cNvSpPr/>
          <p:nvPr/>
        </p:nvSpPr>
        <p:spPr>
          <a:xfrm>
            <a:off x="3453619" y="3038924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9010CC4-8653-42F8-B2F4-6D5A00922B0D}"/>
              </a:ext>
            </a:extLst>
          </p:cNvPr>
          <p:cNvSpPr/>
          <p:nvPr/>
        </p:nvSpPr>
        <p:spPr>
          <a:xfrm>
            <a:off x="4300024" y="3901742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FF24C11-877C-4376-9FE9-BB25BC39D343}"/>
              </a:ext>
            </a:extLst>
          </p:cNvPr>
          <p:cNvSpPr/>
          <p:nvPr/>
        </p:nvSpPr>
        <p:spPr>
          <a:xfrm>
            <a:off x="2579484" y="392254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54D968F-3613-44C4-B85A-7D655CAC2D1C}"/>
              </a:ext>
            </a:extLst>
          </p:cNvPr>
          <p:cNvSpPr/>
          <p:nvPr/>
        </p:nvSpPr>
        <p:spPr>
          <a:xfrm>
            <a:off x="2597828" y="3035976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1885C59-DBC3-4F10-AA90-DA14A45C73CE}"/>
              </a:ext>
            </a:extLst>
          </p:cNvPr>
          <p:cNvSpPr/>
          <p:nvPr/>
        </p:nvSpPr>
        <p:spPr>
          <a:xfrm>
            <a:off x="4300024" y="2203636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DD215CB-791F-4E4B-85C7-A914E3FDE2EF}"/>
              </a:ext>
            </a:extLst>
          </p:cNvPr>
          <p:cNvSpPr/>
          <p:nvPr/>
        </p:nvSpPr>
        <p:spPr>
          <a:xfrm>
            <a:off x="3453619" y="2205413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Tlačítko akce: Prázdné 2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F7188C1-B6CD-4076-825E-EF53015E485A}"/>
              </a:ext>
            </a:extLst>
          </p:cNvPr>
          <p:cNvSpPr/>
          <p:nvPr/>
        </p:nvSpPr>
        <p:spPr>
          <a:xfrm>
            <a:off x="2609556" y="2205413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lačítko akce: Prázdné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7B508E2-3EE8-4C4F-AA98-28771B02F102}"/>
              </a:ext>
            </a:extLst>
          </p:cNvPr>
          <p:cNvSpPr/>
          <p:nvPr/>
        </p:nvSpPr>
        <p:spPr>
          <a:xfrm>
            <a:off x="2623618" y="2205413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Tlačítko akce: Prázdné 2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C428EE8-08A9-4471-9F32-7C0317E0992F}"/>
              </a:ext>
            </a:extLst>
          </p:cNvPr>
          <p:cNvSpPr/>
          <p:nvPr/>
        </p:nvSpPr>
        <p:spPr>
          <a:xfrm>
            <a:off x="2634596" y="3015746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lačítko akce: Prázdné 2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521625B-7C13-4809-BDC3-8ED880CF1326}"/>
              </a:ext>
            </a:extLst>
          </p:cNvPr>
          <p:cNvSpPr/>
          <p:nvPr/>
        </p:nvSpPr>
        <p:spPr>
          <a:xfrm>
            <a:off x="2579483" y="3938083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Tlačítko akce: Prázdné 2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CD45DDB-9E80-4217-B9C5-530692F0CABD}"/>
              </a:ext>
            </a:extLst>
          </p:cNvPr>
          <p:cNvSpPr/>
          <p:nvPr/>
        </p:nvSpPr>
        <p:spPr>
          <a:xfrm>
            <a:off x="3444239" y="4916659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Šipka: doleva 30">
            <a:hlinkClick r:id="rId5" action="ppaction://hlinksldjump" tooltip=" "/>
            <a:extLst>
              <a:ext uri="{FF2B5EF4-FFF2-40B4-BE49-F238E27FC236}">
                <a16:creationId xmlns:a16="http://schemas.microsoft.com/office/drawing/2014/main" id="{162E8D56-B4E0-4495-985A-C6166C194155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3705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* *</a:t>
            </a:r>
          </a:p>
        </p:txBody>
      </p:sp>
      <p:sp>
        <p:nvSpPr>
          <p:cNvPr id="5" name="Obdélník 4">
            <a:hlinkClick r:id="rId2" action="ppaction://hlinksldjump"/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hlinkClick r:id="rId2" action="ppaction://hlinksldjump"/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hlinkClick r:id="rId2" action="ppaction://hlinksldjump"/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hlinkClick r:id="rId2" action="ppaction://hlinksldjump"/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hlinkClick r:id="rId2" action="ppaction://hlinksldjump"/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hlinkClick r:id="rId2" action="ppaction://hlinksldjump"/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hlinkClick r:id="rId2" action="ppaction://hlinksldjump"/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hlinkClick r:id="rId3" action="ppaction://hlinksldjump"/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hlinkClick r:id="rId2" action="ppaction://hlinksldjump"/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hlinkClick r:id="rId4" action="ppaction://hlinksldjump"/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3" name="Tlačítko akce: Prázdné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CF81B52-4DC9-4B8C-A372-D4F00060B5E2}"/>
              </a:ext>
            </a:extLst>
          </p:cNvPr>
          <p:cNvSpPr/>
          <p:nvPr/>
        </p:nvSpPr>
        <p:spPr>
          <a:xfrm>
            <a:off x="4281263" y="3910818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9FBBACE-0FC3-4754-BB75-8CD2A0DC446B}"/>
              </a:ext>
            </a:extLst>
          </p:cNvPr>
          <p:cNvSpPr/>
          <p:nvPr/>
        </p:nvSpPr>
        <p:spPr>
          <a:xfrm>
            <a:off x="3463000" y="3907604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F3ED2C-79E9-498C-A633-2FAB53F6BCAD}"/>
              </a:ext>
            </a:extLst>
          </p:cNvPr>
          <p:cNvSpPr/>
          <p:nvPr/>
        </p:nvSpPr>
        <p:spPr>
          <a:xfrm>
            <a:off x="2618937" y="392254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AA67BDD-55E6-4E03-A2AA-8611655B3D7C}"/>
              </a:ext>
            </a:extLst>
          </p:cNvPr>
          <p:cNvSpPr/>
          <p:nvPr/>
        </p:nvSpPr>
        <p:spPr>
          <a:xfrm>
            <a:off x="2597828" y="303862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AB13550-9CFB-43ED-AF02-C094D77A8573}"/>
              </a:ext>
            </a:extLst>
          </p:cNvPr>
          <p:cNvSpPr/>
          <p:nvPr/>
        </p:nvSpPr>
        <p:spPr>
          <a:xfrm>
            <a:off x="3463000" y="3038621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F6F467-10EF-41FD-8409-BC77E22A92FE}"/>
              </a:ext>
            </a:extLst>
          </p:cNvPr>
          <p:cNvSpPr/>
          <p:nvPr/>
        </p:nvSpPr>
        <p:spPr>
          <a:xfrm>
            <a:off x="4260154" y="3065282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79C915C-9BE1-416F-BE3F-2ABC6DCCF068}"/>
              </a:ext>
            </a:extLst>
          </p:cNvPr>
          <p:cNvSpPr/>
          <p:nvPr/>
        </p:nvSpPr>
        <p:spPr>
          <a:xfrm>
            <a:off x="4318785" y="2219746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5F26164-9A63-4551-9666-A7F8B00935BF}"/>
              </a:ext>
            </a:extLst>
          </p:cNvPr>
          <p:cNvSpPr/>
          <p:nvPr/>
        </p:nvSpPr>
        <p:spPr>
          <a:xfrm>
            <a:off x="3444239" y="2205110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EF15C63-C58F-4169-A55B-C5B440BFD5F8}"/>
              </a:ext>
            </a:extLst>
          </p:cNvPr>
          <p:cNvSpPr/>
          <p:nvPr/>
        </p:nvSpPr>
        <p:spPr>
          <a:xfrm>
            <a:off x="2609556" y="2205110"/>
            <a:ext cx="684624" cy="74558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Šipka: doleva 25">
            <a:hlinkClick r:id="rId5" action="ppaction://hlinksldjump" tooltip=" "/>
            <a:extLst>
              <a:ext uri="{FF2B5EF4-FFF2-40B4-BE49-F238E27FC236}">
                <a16:creationId xmlns:a16="http://schemas.microsoft.com/office/drawing/2014/main" id="{EBA78BEA-6A1C-4ED3-B95C-D4C1F729AAB8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2537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3" name="Tlačítko akce: Prázdné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9BAF3E-A985-4486-A479-EBAF99FF3B75}"/>
              </a:ext>
            </a:extLst>
          </p:cNvPr>
          <p:cNvSpPr/>
          <p:nvPr/>
        </p:nvSpPr>
        <p:spPr>
          <a:xfrm>
            <a:off x="2588448" y="2198077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A7C68D-8647-4AE1-B749-ED9190DB8749}"/>
              </a:ext>
            </a:extLst>
          </p:cNvPr>
          <p:cNvSpPr/>
          <p:nvPr/>
        </p:nvSpPr>
        <p:spPr>
          <a:xfrm>
            <a:off x="3444233" y="218166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8E260D2-B3EE-472B-9BFE-4CAA7727AEF4}"/>
              </a:ext>
            </a:extLst>
          </p:cNvPr>
          <p:cNvSpPr/>
          <p:nvPr/>
        </p:nvSpPr>
        <p:spPr>
          <a:xfrm>
            <a:off x="4319530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7CEFB9-1A98-4F15-86B1-DD9301ABFD26}"/>
              </a:ext>
            </a:extLst>
          </p:cNvPr>
          <p:cNvSpPr/>
          <p:nvPr/>
        </p:nvSpPr>
        <p:spPr>
          <a:xfrm>
            <a:off x="2607215" y="303979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CB6281-D02A-4E12-9BDB-8C3664B62DDA}"/>
              </a:ext>
            </a:extLst>
          </p:cNvPr>
          <p:cNvSpPr/>
          <p:nvPr/>
        </p:nvSpPr>
        <p:spPr>
          <a:xfrm>
            <a:off x="3443479" y="3023382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BD71B0B-EB79-4CE6-BED1-4E010D081635}"/>
              </a:ext>
            </a:extLst>
          </p:cNvPr>
          <p:cNvSpPr/>
          <p:nvPr/>
        </p:nvSpPr>
        <p:spPr>
          <a:xfrm>
            <a:off x="4286744" y="3060310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6B1A11-6209-4EC8-A21C-3E2DF4CF0393}"/>
              </a:ext>
            </a:extLst>
          </p:cNvPr>
          <p:cNvSpPr/>
          <p:nvPr/>
        </p:nvSpPr>
        <p:spPr>
          <a:xfrm>
            <a:off x="2588447" y="3908759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344D801-3CEE-47E5-828C-B68F83FF67D7}"/>
              </a:ext>
            </a:extLst>
          </p:cNvPr>
          <p:cNvSpPr/>
          <p:nvPr/>
        </p:nvSpPr>
        <p:spPr>
          <a:xfrm>
            <a:off x="3478637" y="392078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AE5CA0-38B6-4F83-9795-B709AD621EC2}"/>
              </a:ext>
            </a:extLst>
          </p:cNvPr>
          <p:cNvSpPr/>
          <p:nvPr/>
        </p:nvSpPr>
        <p:spPr>
          <a:xfrm>
            <a:off x="4281263" y="3902612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098BE2-0351-4BA1-9126-D0191BD02F6D}"/>
              </a:ext>
            </a:extLst>
          </p:cNvPr>
          <p:cNvSpPr/>
          <p:nvPr/>
        </p:nvSpPr>
        <p:spPr>
          <a:xfrm>
            <a:off x="3443478" y="4934831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: doleva 24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76D23DAA-C727-4B49-8DF0-247BF851138C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30575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*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C8343B-7A64-4007-8B29-DD9014D59650}"/>
              </a:ext>
            </a:extLst>
          </p:cNvPr>
          <p:cNvSpPr/>
          <p:nvPr/>
        </p:nvSpPr>
        <p:spPr>
          <a:xfrm>
            <a:off x="3444233" y="218166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39183E-6977-4147-BE7A-CC285EE4C3BE}"/>
              </a:ext>
            </a:extLst>
          </p:cNvPr>
          <p:cNvSpPr/>
          <p:nvPr/>
        </p:nvSpPr>
        <p:spPr>
          <a:xfrm>
            <a:off x="2588447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74778D-D6E7-4775-AE35-FC4748E44F4A}"/>
              </a:ext>
            </a:extLst>
          </p:cNvPr>
          <p:cNvSpPr/>
          <p:nvPr/>
        </p:nvSpPr>
        <p:spPr>
          <a:xfrm>
            <a:off x="4310987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410F0C-5B53-4231-A1A5-3D53C3B21A16}"/>
              </a:ext>
            </a:extLst>
          </p:cNvPr>
          <p:cNvSpPr/>
          <p:nvPr/>
        </p:nvSpPr>
        <p:spPr>
          <a:xfrm>
            <a:off x="2600175" y="3063827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CDBACCA-FDF1-4FA4-A9B2-83F617F05A71}"/>
              </a:ext>
            </a:extLst>
          </p:cNvPr>
          <p:cNvSpPr/>
          <p:nvPr/>
        </p:nvSpPr>
        <p:spPr>
          <a:xfrm>
            <a:off x="3444233" y="3042139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3E6F29-CD3A-4767-8AF7-C37C5CDD0005}"/>
              </a:ext>
            </a:extLst>
          </p:cNvPr>
          <p:cNvSpPr/>
          <p:nvPr/>
        </p:nvSpPr>
        <p:spPr>
          <a:xfrm>
            <a:off x="4281257" y="3063827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8291A9-9A3C-48C0-B9A4-82AA0EDA1DA9}"/>
              </a:ext>
            </a:extLst>
          </p:cNvPr>
          <p:cNvSpPr/>
          <p:nvPr/>
        </p:nvSpPr>
        <p:spPr>
          <a:xfrm>
            <a:off x="2607214" y="3933680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D01B074-9708-463B-B125-8A7D2AF87404}"/>
              </a:ext>
            </a:extLst>
          </p:cNvPr>
          <p:cNvSpPr/>
          <p:nvPr/>
        </p:nvSpPr>
        <p:spPr>
          <a:xfrm>
            <a:off x="3463005" y="3910818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028808-D2D5-4286-BFBC-CDB465B58832}"/>
              </a:ext>
            </a:extLst>
          </p:cNvPr>
          <p:cNvSpPr/>
          <p:nvPr/>
        </p:nvSpPr>
        <p:spPr>
          <a:xfrm>
            <a:off x="4300023" y="3910818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109D917-F2BC-492A-82E2-74F74457FA85}"/>
              </a:ext>
            </a:extLst>
          </p:cNvPr>
          <p:cNvSpPr/>
          <p:nvPr/>
        </p:nvSpPr>
        <p:spPr>
          <a:xfrm>
            <a:off x="3463005" y="4961206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Šipka: doleva 25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F7FCA6A2-6965-417C-93EF-BDDE92FDD427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32355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* *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BF6708E-50B7-48F9-8482-9383E576B711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2338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48" y="392254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C379CA-65FB-4439-951A-4F3828A77623}"/>
              </a:ext>
            </a:extLst>
          </p:cNvPr>
          <p:cNvSpPr/>
          <p:nvPr/>
        </p:nvSpPr>
        <p:spPr>
          <a:xfrm>
            <a:off x="2588447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lačítko akce: Prázdné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80824A-E397-4949-80E1-9FA3EA01D073}"/>
              </a:ext>
            </a:extLst>
          </p:cNvPr>
          <p:cNvSpPr/>
          <p:nvPr/>
        </p:nvSpPr>
        <p:spPr>
          <a:xfrm>
            <a:off x="3444233" y="218166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lačítko akce: Prázdné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3B679A-E2D3-4918-BE6B-A9475255E4DB}"/>
              </a:ext>
            </a:extLst>
          </p:cNvPr>
          <p:cNvSpPr/>
          <p:nvPr/>
        </p:nvSpPr>
        <p:spPr>
          <a:xfrm>
            <a:off x="4300012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lačítko akce: Prázdné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ECC848-038A-4BAC-908D-13C88A70EB29}"/>
              </a:ext>
            </a:extLst>
          </p:cNvPr>
          <p:cNvSpPr/>
          <p:nvPr/>
        </p:nvSpPr>
        <p:spPr>
          <a:xfrm>
            <a:off x="2588446" y="3052103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lačítko akce: Prázdné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13C291-F1F1-4EC0-A203-D4C645966356}"/>
              </a:ext>
            </a:extLst>
          </p:cNvPr>
          <p:cNvSpPr/>
          <p:nvPr/>
        </p:nvSpPr>
        <p:spPr>
          <a:xfrm>
            <a:off x="3440719" y="3006099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lačítko akce: Prázdné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3F136B-78F2-4397-863E-574E93C72B5C}"/>
              </a:ext>
            </a:extLst>
          </p:cNvPr>
          <p:cNvSpPr/>
          <p:nvPr/>
        </p:nvSpPr>
        <p:spPr>
          <a:xfrm>
            <a:off x="4268003" y="3059723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" name="Tlačítko akce: Prázdné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8556B1-A1B9-4194-8BD1-F1D83F8E2F04}"/>
              </a:ext>
            </a:extLst>
          </p:cNvPr>
          <p:cNvSpPr/>
          <p:nvPr/>
        </p:nvSpPr>
        <p:spPr>
          <a:xfrm>
            <a:off x="2588445" y="3908190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lačítko akce: Prázdné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972F3B-CB51-4DBF-845C-06C4AD5B1C5B}"/>
              </a:ext>
            </a:extLst>
          </p:cNvPr>
          <p:cNvSpPr/>
          <p:nvPr/>
        </p:nvSpPr>
        <p:spPr>
          <a:xfrm>
            <a:off x="4273046" y="3922541"/>
            <a:ext cx="703385" cy="745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lačítko akce: Prázdné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6289C52-6AB2-4682-91DC-C043AE41D787}"/>
              </a:ext>
            </a:extLst>
          </p:cNvPr>
          <p:cNvSpPr/>
          <p:nvPr/>
        </p:nvSpPr>
        <p:spPr>
          <a:xfrm>
            <a:off x="3440719" y="3893803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2FD4E2-BE2D-47B4-A9AD-109636143AFC}"/>
              </a:ext>
            </a:extLst>
          </p:cNvPr>
          <p:cNvSpPr/>
          <p:nvPr/>
        </p:nvSpPr>
        <p:spPr>
          <a:xfrm>
            <a:off x="3440719" y="4904333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Šipka: doleva 25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970AE3C3-9A40-4491-B2B6-7B9761C2BED8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23168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FD81B895-DEC9-4F0C-9F2C-50590F5ED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BE53130-73BA-4AE3-82A5-2F4FFB28A8D2}"/>
              </a:ext>
            </a:extLst>
          </p:cNvPr>
          <p:cNvSpPr/>
          <p:nvPr/>
        </p:nvSpPr>
        <p:spPr>
          <a:xfrm>
            <a:off x="268798" y="0"/>
            <a:ext cx="7757652" cy="6685103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0">
                <a:srgbClr val="72727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789D39-B09D-4EF6-BB97-6D1E916EAFBF}"/>
              </a:ext>
            </a:extLst>
          </p:cNvPr>
          <p:cNvSpPr/>
          <p:nvPr/>
        </p:nvSpPr>
        <p:spPr>
          <a:xfrm>
            <a:off x="2588455" y="1139483"/>
            <a:ext cx="3507545" cy="745588"/>
          </a:xfrm>
          <a:prstGeom prst="rect">
            <a:avLst/>
          </a:prstGeom>
          <a:gradFill flip="none" rotWithShape="1">
            <a:gsLst>
              <a:gs pos="58000">
                <a:srgbClr val="FF0000"/>
              </a:gs>
              <a:gs pos="98000">
                <a:schemeClr val="tx1"/>
              </a:gs>
              <a:gs pos="6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000" dirty="0"/>
              <a:t>* * * *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881F6BE-C5C7-435D-926C-1B48F719B80E}"/>
              </a:ext>
            </a:extLst>
          </p:cNvPr>
          <p:cNvSpPr/>
          <p:nvPr/>
        </p:nvSpPr>
        <p:spPr>
          <a:xfrm>
            <a:off x="2588454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D4EE72C-CFAF-427E-9F93-9E3DB4674163}"/>
              </a:ext>
            </a:extLst>
          </p:cNvPr>
          <p:cNvSpPr/>
          <p:nvPr/>
        </p:nvSpPr>
        <p:spPr>
          <a:xfrm>
            <a:off x="3444239" y="2189871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2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85143E3-933D-4F4D-9C35-81081F843B08}"/>
              </a:ext>
            </a:extLst>
          </p:cNvPr>
          <p:cNvSpPr/>
          <p:nvPr/>
        </p:nvSpPr>
        <p:spPr>
          <a:xfrm>
            <a:off x="4300024" y="2198077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C8AEFD-00BE-4664-8911-E91553EDF33C}"/>
              </a:ext>
            </a:extLst>
          </p:cNvPr>
          <p:cNvSpPr/>
          <p:nvPr/>
        </p:nvSpPr>
        <p:spPr>
          <a:xfrm>
            <a:off x="2600176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4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49B880B-D0CA-4B26-8195-BD1CF0FCF12A}"/>
              </a:ext>
            </a:extLst>
          </p:cNvPr>
          <p:cNvSpPr/>
          <p:nvPr/>
        </p:nvSpPr>
        <p:spPr>
          <a:xfrm>
            <a:off x="3444239" y="303158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5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17319B3-A5D5-4B25-923E-31D10D55500E}"/>
              </a:ext>
            </a:extLst>
          </p:cNvPr>
          <p:cNvSpPr/>
          <p:nvPr/>
        </p:nvSpPr>
        <p:spPr>
          <a:xfrm>
            <a:off x="3444239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8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4CCE691-6A4F-4467-A760-D5DD7AB8D79A}"/>
              </a:ext>
            </a:extLst>
          </p:cNvPr>
          <p:cNvSpPr/>
          <p:nvPr/>
        </p:nvSpPr>
        <p:spPr>
          <a:xfrm>
            <a:off x="3444239" y="4916659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0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88CA1DFA-944F-459A-BB53-8E4327981E97}"/>
              </a:ext>
            </a:extLst>
          </p:cNvPr>
          <p:cNvSpPr/>
          <p:nvPr/>
        </p:nvSpPr>
        <p:spPr>
          <a:xfrm>
            <a:off x="2588454" y="3922542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7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3FE4421-B57A-4B29-B0DE-30B903978916}"/>
              </a:ext>
            </a:extLst>
          </p:cNvPr>
          <p:cNvSpPr/>
          <p:nvPr/>
        </p:nvSpPr>
        <p:spPr>
          <a:xfrm>
            <a:off x="4281264" y="3910818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9</a:t>
            </a:r>
          </a:p>
        </p:txBody>
      </p:sp>
      <p:sp>
        <p:nvSpPr>
          <p:cNvPr id="16" name="Tlačítko akce: Prázdné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BADEF6-FDE5-4857-AF6A-DBFF0B2ECC26}"/>
              </a:ext>
            </a:extLst>
          </p:cNvPr>
          <p:cNvSpPr/>
          <p:nvPr/>
        </p:nvSpPr>
        <p:spPr>
          <a:xfrm>
            <a:off x="2574563" y="2198077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lačítko akce: Prázdné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854AC4-540C-4C1D-BD86-275CFC7FDD1C}"/>
              </a:ext>
            </a:extLst>
          </p:cNvPr>
          <p:cNvSpPr/>
          <p:nvPr/>
        </p:nvSpPr>
        <p:spPr>
          <a:xfrm>
            <a:off x="3458130" y="2181665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D4B25399-C836-4C90-A623-1AE1511C01F7}"/>
              </a:ext>
            </a:extLst>
          </p:cNvPr>
          <p:cNvSpPr/>
          <p:nvPr/>
        </p:nvSpPr>
        <p:spPr>
          <a:xfrm>
            <a:off x="4281263" y="3056206"/>
            <a:ext cx="703385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5000" dirty="0"/>
              <a:t>6</a:t>
            </a:r>
          </a:p>
        </p:txBody>
      </p:sp>
      <p:sp>
        <p:nvSpPr>
          <p:cNvPr id="30" name="Tlačítko akce: Prázdné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219842A-7561-4F57-A33A-041D02BDFBC9}"/>
              </a:ext>
            </a:extLst>
          </p:cNvPr>
          <p:cNvSpPr/>
          <p:nvPr/>
        </p:nvSpPr>
        <p:spPr>
          <a:xfrm>
            <a:off x="4313915" y="219397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lačítko akce: Prázdné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7F05698-62CC-4FF2-A7A6-3649CFC16E96}"/>
              </a:ext>
            </a:extLst>
          </p:cNvPr>
          <p:cNvSpPr/>
          <p:nvPr/>
        </p:nvSpPr>
        <p:spPr>
          <a:xfrm>
            <a:off x="2588453" y="3052103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lačítko akce: Prázdné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9ECFE36-F7BA-49AF-83E7-390A306FF455}"/>
              </a:ext>
            </a:extLst>
          </p:cNvPr>
          <p:cNvSpPr/>
          <p:nvPr/>
        </p:nvSpPr>
        <p:spPr>
          <a:xfrm>
            <a:off x="3425477" y="3006099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lačítko akce: Prázdné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24B743-0151-4942-8E82-546A8B70D4EF}"/>
              </a:ext>
            </a:extLst>
          </p:cNvPr>
          <p:cNvSpPr/>
          <p:nvPr/>
        </p:nvSpPr>
        <p:spPr>
          <a:xfrm>
            <a:off x="4262501" y="3031588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lačítko akce: Prázdné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47D5A98-3E63-40D2-9266-F698C2890751}"/>
              </a:ext>
            </a:extLst>
          </p:cNvPr>
          <p:cNvSpPr/>
          <p:nvPr/>
        </p:nvSpPr>
        <p:spPr>
          <a:xfrm>
            <a:off x="2588452" y="3902612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Tlačítko akce: Prázdné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72BE6BA-7A5A-429C-9387-8C4D70DCF618}"/>
              </a:ext>
            </a:extLst>
          </p:cNvPr>
          <p:cNvSpPr/>
          <p:nvPr/>
        </p:nvSpPr>
        <p:spPr>
          <a:xfrm>
            <a:off x="3444239" y="3924904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lačítko akce: Prázdné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45F2026-80D4-4108-BA64-D910D2756A7F}"/>
              </a:ext>
            </a:extLst>
          </p:cNvPr>
          <p:cNvSpPr/>
          <p:nvPr/>
        </p:nvSpPr>
        <p:spPr>
          <a:xfrm>
            <a:off x="4281262" y="3869202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Tlačítko akce: Prázdné 3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2831DB2-D9B9-40C5-82D0-87C4E9F67774}"/>
              </a:ext>
            </a:extLst>
          </p:cNvPr>
          <p:cNvSpPr/>
          <p:nvPr/>
        </p:nvSpPr>
        <p:spPr>
          <a:xfrm>
            <a:off x="3458130" y="4942166"/>
            <a:ext cx="703385" cy="75379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Šipka: doleva 25">
            <a:hlinkClick r:id="rId4" action="ppaction://hlinksldjump" tooltip=" "/>
            <a:extLst>
              <a:ext uri="{FF2B5EF4-FFF2-40B4-BE49-F238E27FC236}">
                <a16:creationId xmlns:a16="http://schemas.microsoft.com/office/drawing/2014/main" id="{AB670DC9-93A0-4BFD-9A39-183691D6C227}"/>
              </a:ext>
            </a:extLst>
          </p:cNvPr>
          <p:cNvSpPr/>
          <p:nvPr/>
        </p:nvSpPr>
        <p:spPr>
          <a:xfrm>
            <a:off x="268798" y="5908431"/>
            <a:ext cx="1602205" cy="776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Zpět</a:t>
            </a:r>
          </a:p>
        </p:txBody>
      </p:sp>
    </p:spTree>
    <p:extLst>
      <p:ext uri="{BB962C8B-B14F-4D97-AF65-F5344CB8AC3E}">
        <p14:creationId xmlns:p14="http://schemas.microsoft.com/office/powerpoint/2010/main" val="7928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15BDB127-9B53-41BF-8D51-FB12BE1C9119}"/>
              </a:ext>
            </a:extLst>
          </p:cNvPr>
          <p:cNvSpPr/>
          <p:nvPr/>
        </p:nvSpPr>
        <p:spPr>
          <a:xfrm>
            <a:off x="-5442" y="0"/>
            <a:ext cx="12192000" cy="30480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71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 vývojáře                                                                                                                                                                                                              .  </a:t>
            </a:r>
          </a:p>
        </p:txBody>
      </p:sp>
      <p:sp>
        <p:nvSpPr>
          <p:cNvPr id="11" name="Obdélník 10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780F92C0-8ABF-4E30-BD04-2963A5B79180}"/>
              </a:ext>
            </a:extLst>
          </p:cNvPr>
          <p:cNvSpPr/>
          <p:nvPr/>
        </p:nvSpPr>
        <p:spPr>
          <a:xfrm>
            <a:off x="-5442" y="474842"/>
            <a:ext cx="1616529" cy="370112"/>
          </a:xfrm>
          <a:prstGeom prst="rect">
            <a:avLst/>
          </a:prstGeom>
          <a:gradFill>
            <a:gsLst>
              <a:gs pos="0">
                <a:schemeClr val="bg1"/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Přídavky</a:t>
            </a:r>
          </a:p>
        </p:txBody>
      </p:sp>
      <p:sp>
        <p:nvSpPr>
          <p:cNvPr id="12" name="Obdélník 11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B1045C0C-904A-45F8-8D3C-3FA25571C1D8}"/>
              </a:ext>
            </a:extLst>
          </p:cNvPr>
          <p:cNvSpPr/>
          <p:nvPr/>
        </p:nvSpPr>
        <p:spPr>
          <a:xfrm>
            <a:off x="11785600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68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Šipka: doleva 6">
            <a:extLst>
              <a:ext uri="{FF2B5EF4-FFF2-40B4-BE49-F238E27FC236}">
                <a16:creationId xmlns:a16="http://schemas.microsoft.com/office/drawing/2014/main" id="{425772D9-302A-4050-AB21-CE61094F1CFF}"/>
              </a:ext>
            </a:extLst>
          </p:cNvPr>
          <p:cNvSpPr/>
          <p:nvPr/>
        </p:nvSpPr>
        <p:spPr>
          <a:xfrm>
            <a:off x="1611086" y="493487"/>
            <a:ext cx="5150756" cy="529769"/>
          </a:xfrm>
          <a:prstGeom prst="leftArrow">
            <a:avLst>
              <a:gd name="adj1" fmla="val 100000"/>
              <a:gd name="adj2" fmla="val 38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88B7EF2-6B8C-4CB0-A279-9D048AD5BAA2}"/>
              </a:ext>
            </a:extLst>
          </p:cNvPr>
          <p:cNvSpPr/>
          <p:nvPr/>
        </p:nvSpPr>
        <p:spPr>
          <a:xfrm>
            <a:off x="0" y="0"/>
            <a:ext cx="12192000" cy="30480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71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 vývojáře                                                                                                                                                                                                              .  </a:t>
            </a:r>
          </a:p>
        </p:txBody>
      </p:sp>
      <p:sp>
        <p:nvSpPr>
          <p:cNvPr id="3" name="Obdélník 2">
            <a:hlinkClick r:id="rId2" action="ppaction://hlinksldjump" tooltip=" "/>
            <a:extLst>
              <a:ext uri="{FF2B5EF4-FFF2-40B4-BE49-F238E27FC236}">
                <a16:creationId xmlns:a16="http://schemas.microsoft.com/office/drawing/2014/main" id="{CB37EC8F-D618-4C58-8AFA-ABA4B5B54120}"/>
              </a:ext>
            </a:extLst>
          </p:cNvPr>
          <p:cNvSpPr/>
          <p:nvPr/>
        </p:nvSpPr>
        <p:spPr>
          <a:xfrm>
            <a:off x="11785600" y="0"/>
            <a:ext cx="406400" cy="3048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8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</a:t>
            </a:r>
          </a:p>
        </p:txBody>
      </p:sp>
      <p:sp>
        <p:nvSpPr>
          <p:cNvPr id="5" name="Obdélník 4">
            <a:hlinkClick r:id="rId3" action="ppaction://hlinksldjump" tooltip=" "/>
            <a:extLst>
              <a:ext uri="{FF2B5EF4-FFF2-40B4-BE49-F238E27FC236}">
                <a16:creationId xmlns:a16="http://schemas.microsoft.com/office/drawing/2014/main" id="{33B2F64E-B63E-43C0-BA7A-BAE15147037F}"/>
              </a:ext>
            </a:extLst>
          </p:cNvPr>
          <p:cNvSpPr/>
          <p:nvPr/>
        </p:nvSpPr>
        <p:spPr>
          <a:xfrm>
            <a:off x="-5442" y="474842"/>
            <a:ext cx="1616529" cy="3701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Přídavky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D75D64-5603-4915-B2AD-E3EED65B2D69}"/>
              </a:ext>
            </a:extLst>
          </p:cNvPr>
          <p:cNvSpPr/>
          <p:nvPr/>
        </p:nvSpPr>
        <p:spPr>
          <a:xfrm>
            <a:off x="1921327" y="493487"/>
            <a:ext cx="9942286" cy="566057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1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84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5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658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324</Words>
  <Application>Microsoft Office PowerPoint</Application>
  <PresentationFormat>Širokoúhlá obrazovka</PresentationFormat>
  <Paragraphs>274</Paragraphs>
  <Slides>77</Slides>
  <Notes>1</Notes>
  <HiddenSlides>14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77</vt:i4>
      </vt:variant>
    </vt:vector>
  </HeadingPairs>
  <TitlesOfParts>
    <vt:vector size="84" baseType="lpstr">
      <vt:lpstr>Arial</vt:lpstr>
      <vt:lpstr>Bell MT</vt:lpstr>
      <vt:lpstr>Calibri</vt:lpstr>
      <vt:lpstr>Calibri Light</vt:lpstr>
      <vt:lpstr>Freestyle Script</vt:lpstr>
      <vt:lpstr>French Script MT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Vítejte</dc:title>
  <dc:creator>KLINDKUBÁK</dc:creator>
  <cp:lastModifiedBy>Jakub Žitník</cp:lastModifiedBy>
  <cp:revision>48</cp:revision>
  <dcterms:created xsi:type="dcterms:W3CDTF">2019-12-28T10:12:16Z</dcterms:created>
  <dcterms:modified xsi:type="dcterms:W3CDTF">2023-05-18T16:45:47Z</dcterms:modified>
</cp:coreProperties>
</file>