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5"/>
  </p:handoutMasterIdLst>
  <p:sldIdLst>
    <p:sldId id="260" r:id="rId2"/>
    <p:sldId id="261" r:id="rId3"/>
  </p:sldIdLst>
  <p:sldSz cx="9144000" cy="6858000" type="screen4x3"/>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799">
          <p15:clr>
            <a:srgbClr val="A4A3A4"/>
          </p15:clr>
        </p15:guide>
        <p15:guide id="3" orient="horz" pos="3884">
          <p15:clr>
            <a:srgbClr val="A4A3A4"/>
          </p15:clr>
        </p15:guide>
        <p15:guide id="4" orient="horz" pos="169">
          <p15:clr>
            <a:srgbClr val="A4A3A4"/>
          </p15:clr>
        </p15:guide>
        <p15:guide id="5" orient="horz" pos="4065">
          <p15:clr>
            <a:srgbClr val="A4A3A4"/>
          </p15:clr>
        </p15:guide>
        <p15:guide id="6" pos="5516">
          <p15:clr>
            <a:srgbClr val="A4A3A4"/>
          </p15:clr>
        </p15:guide>
        <p15:guide id="7" pos="249">
          <p15:clr>
            <a:srgbClr val="A4A3A4"/>
          </p15:clr>
        </p15:guide>
        <p15:guide id="8" pos="28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2C9B"/>
    <a:srgbClr val="000032"/>
    <a:srgbClr val="04396D"/>
    <a:srgbClr val="001F55"/>
    <a:srgbClr val="0A3064"/>
    <a:srgbClr val="316494"/>
    <a:srgbClr val="7AA4C4"/>
    <a:srgbClr val="CCDE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7757" autoAdjust="0"/>
  </p:normalViewPr>
  <p:slideViewPr>
    <p:cSldViewPr showGuides="1">
      <p:cViewPr>
        <p:scale>
          <a:sx n="110" d="100"/>
          <a:sy n="110" d="100"/>
        </p:scale>
        <p:origin x="270" y="-1104"/>
      </p:cViewPr>
      <p:guideLst>
        <p:guide orient="horz" pos="618"/>
        <p:guide orient="horz" pos="799"/>
        <p:guide orient="horz" pos="3884"/>
        <p:guide orient="horz" pos="169"/>
        <p:guide orient="horz" pos="4065"/>
        <p:guide pos="5516"/>
        <p:guide pos="249"/>
        <p:guide pos="2883"/>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2" d="100"/>
          <a:sy n="82" d="100"/>
        </p:scale>
        <p:origin x="-316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D1FC05-C612-49F6-83CB-BA3655AD8E32}" type="datetimeFigureOut">
              <a:rPr lang="en-CA" smtClean="0"/>
              <a:t>2017-07-20</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3CFF11-3D7F-4148-B2BE-76BE8A81CE80}" type="slidenum">
              <a:rPr lang="en-CA" smtClean="0"/>
              <a:t>‹#›</a:t>
            </a:fld>
            <a:endParaRPr lang="en-CA"/>
          </a:p>
        </p:txBody>
      </p:sp>
    </p:spTree>
    <p:extLst>
      <p:ext uri="{BB962C8B-B14F-4D97-AF65-F5344CB8AC3E}">
        <p14:creationId xmlns:p14="http://schemas.microsoft.com/office/powerpoint/2010/main" val="587331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D8695-3E12-4AE6-B4DA-0974D91A03C9}" type="datetimeFigureOut">
              <a:rPr lang="en-CA" smtClean="0"/>
              <a:t>2017-07-20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88B78-B4C9-48C7-A1D2-CD70D2DA78F3}" type="slidenum">
              <a:rPr lang="en-CA" smtClean="0"/>
              <a:t>‹#›</a:t>
            </a:fld>
            <a:endParaRPr lang="en-CA"/>
          </a:p>
        </p:txBody>
      </p:sp>
    </p:spTree>
    <p:extLst>
      <p:ext uri="{BB962C8B-B14F-4D97-AF65-F5344CB8AC3E}">
        <p14:creationId xmlns:p14="http://schemas.microsoft.com/office/powerpoint/2010/main" val="1273976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CC88B78-B4C9-48C7-A1D2-CD70D2DA78F3}" type="slidenum">
              <a:rPr lang="en-CA" smtClean="0"/>
              <a:t>1</a:t>
            </a:fld>
            <a:endParaRPr lang="en-CA"/>
          </a:p>
        </p:txBody>
      </p:sp>
    </p:spTree>
    <p:extLst>
      <p:ext uri="{BB962C8B-B14F-4D97-AF65-F5344CB8AC3E}">
        <p14:creationId xmlns:p14="http://schemas.microsoft.com/office/powerpoint/2010/main" val="251195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CC88B78-B4C9-48C7-A1D2-CD70D2DA78F3}" type="slidenum">
              <a:rPr lang="en-CA" smtClean="0"/>
              <a:t>2</a:t>
            </a:fld>
            <a:endParaRPr lang="en-CA"/>
          </a:p>
        </p:txBody>
      </p:sp>
    </p:spTree>
    <p:extLst>
      <p:ext uri="{BB962C8B-B14F-4D97-AF65-F5344CB8AC3E}">
        <p14:creationId xmlns:p14="http://schemas.microsoft.com/office/powerpoint/2010/main" val="3454912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gradi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395288" y="4149080"/>
            <a:ext cx="8361362" cy="1721621"/>
          </a:xfrm>
        </p:spPr>
        <p:txBody>
          <a:bodyPr anchor="ctr" anchorCtr="0"/>
          <a:lstStyle>
            <a:lvl1pPr>
              <a:lnSpc>
                <a:spcPts val="4800"/>
              </a:lnSpc>
              <a:defRPr sz="4000" b="0" spc="-30" baseline="0">
                <a:solidFill>
                  <a:schemeClr val="bg1"/>
                </a:solidFill>
              </a:defRPr>
            </a:lvl1pPr>
          </a:lstStyle>
          <a:p>
            <a:r>
              <a:rPr lang="en-CA" dirty="0" smtClean="0"/>
              <a:t>Click to Edit Title</a:t>
            </a:r>
          </a:p>
        </p:txBody>
      </p:sp>
      <p:sp>
        <p:nvSpPr>
          <p:cNvPr id="3" name="Subtitle 2"/>
          <p:cNvSpPr>
            <a:spLocks noGrp="1"/>
          </p:cNvSpPr>
          <p:nvPr>
            <p:ph type="subTitle" idx="1" hasCustomPrompt="1"/>
          </p:nvPr>
        </p:nvSpPr>
        <p:spPr>
          <a:xfrm>
            <a:off x="395288" y="5884434"/>
            <a:ext cx="8361362" cy="269595"/>
          </a:xfrm>
        </p:spPr>
        <p:txBody>
          <a:bodyPr/>
          <a:lstStyle>
            <a:lvl1pPr marL="0" indent="0" algn="l">
              <a:lnSpc>
                <a:spcPts val="2400"/>
              </a:lnSpc>
              <a:buNone/>
              <a:defRPr sz="2400" cap="all" spc="-3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date</a:t>
            </a:r>
            <a:endParaRPr lang="en-CA"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96181" y="0"/>
            <a:ext cx="3151638" cy="2167132"/>
          </a:xfrm>
          <a:prstGeom prst="rect">
            <a:avLst/>
          </a:prstGeom>
        </p:spPr>
      </p:pic>
      <p:sp>
        <p:nvSpPr>
          <p:cNvPr id="6" name="TextBox 5"/>
          <p:cNvSpPr txBox="1"/>
          <p:nvPr userDrawn="1"/>
        </p:nvSpPr>
        <p:spPr>
          <a:xfrm>
            <a:off x="121638" y="6477000"/>
            <a:ext cx="1463862" cy="430887"/>
          </a:xfrm>
          <a:prstGeom prst="rect">
            <a:avLst/>
          </a:prstGeom>
          <a:noFill/>
        </p:spPr>
        <p:txBody>
          <a:bodyPr wrap="none" rtlCol="0">
            <a:spAutoFit/>
          </a:bodyPr>
          <a:lstStyle/>
          <a:p>
            <a:r>
              <a:rPr lang="en-US" sz="1100" dirty="0" smtClean="0">
                <a:solidFill>
                  <a:schemeClr val="bg1"/>
                </a:solidFill>
              </a:rPr>
              <a:t>AVIAGE SYSTEMS </a:t>
            </a:r>
          </a:p>
          <a:p>
            <a:r>
              <a:rPr lang="en-US" sz="1100" dirty="0" smtClean="0">
                <a:solidFill>
                  <a:schemeClr val="bg1"/>
                </a:solidFill>
              </a:rPr>
              <a:t>CONFIDENTIAL</a:t>
            </a:r>
            <a:endParaRPr lang="en-US" sz="900" dirty="0">
              <a:solidFill>
                <a:schemeClr val="bg1"/>
              </a:solidFill>
              <a:latin typeface="Arial" panose="020B0604020202020204" pitchFamily="34" charset="0"/>
              <a:cs typeface="Arial" panose="020B0604020202020204" pitchFamily="34" charset="0"/>
            </a:endParaRPr>
          </a:p>
        </p:txBody>
      </p:sp>
      <p:sp>
        <p:nvSpPr>
          <p:cNvPr id="9" name="TextBox 8"/>
          <p:cNvSpPr txBox="1"/>
          <p:nvPr userDrawn="1"/>
        </p:nvSpPr>
        <p:spPr>
          <a:xfrm>
            <a:off x="1907704" y="6351711"/>
            <a:ext cx="6702059" cy="461665"/>
          </a:xfrm>
          <a:prstGeom prst="rect">
            <a:avLst/>
          </a:prstGeom>
          <a:noFill/>
        </p:spPr>
        <p:txBody>
          <a:bodyPr wrap="square" rtlCol="0" anchor="ctr">
            <a:spAutoFit/>
          </a:bodyPr>
          <a:lstStyle/>
          <a:p>
            <a:r>
              <a:rPr lang="en-US" sz="600" dirty="0" smtClean="0">
                <a:solidFill>
                  <a:schemeClr val="bg1"/>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bg1"/>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Tree>
    <p:extLst>
      <p:ext uri="{BB962C8B-B14F-4D97-AF65-F5344CB8AC3E}">
        <p14:creationId xmlns:p14="http://schemas.microsoft.com/office/powerpoint/2010/main" val="17287010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dirty="0" smtClean="0"/>
              <a:t>Click to Edit Title</a:t>
            </a:r>
            <a:endParaRPr lang="en-CA" dirty="0"/>
          </a:p>
        </p:txBody>
      </p:sp>
      <p:cxnSp>
        <p:nvCxnSpPr>
          <p:cNvPr id="8" name="Straight Connector 7"/>
          <p:cNvCxnSpPr/>
          <p:nvPr userDrawn="1"/>
        </p:nvCxnSpPr>
        <p:spPr>
          <a:xfrm>
            <a:off x="395288" y="1020462"/>
            <a:ext cx="83613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84530" y="6356258"/>
            <a:ext cx="83613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Placeholder 16"/>
          <p:cNvSpPr>
            <a:spLocks noGrp="1"/>
          </p:cNvSpPr>
          <p:nvPr>
            <p:ph type="body" sz="quarter" idx="16" hasCustomPrompt="1"/>
          </p:nvPr>
        </p:nvSpPr>
        <p:spPr>
          <a:xfrm>
            <a:off x="4674376" y="1721222"/>
            <a:ext cx="4050000" cy="4387767"/>
          </a:xfrm>
        </p:spPr>
        <p:txBody>
          <a:bodyPr/>
          <a:lstStyle>
            <a:lvl1pPr marL="285750" indent="-285750">
              <a:lnSpc>
                <a:spcPts val="1600"/>
              </a:lnSpc>
              <a:buFont typeface="Arial" panose="020B0604020202020204" pitchFamily="34" charset="0"/>
              <a:buChar char="•"/>
              <a:defRPr lang="en-US" sz="1600" cap="none" baseline="0" dirty="0" smtClean="0"/>
            </a:lvl1pPr>
            <a:lvl2pPr marL="560070" indent="-285750">
              <a:lnSpc>
                <a:spcPts val="1600"/>
              </a:lnSpc>
              <a:buFont typeface="Arial" panose="020B0604020202020204" pitchFamily="34" charset="0"/>
              <a:buChar char="•"/>
              <a:defRPr lang="en-US" sz="1400" dirty="0" smtClean="0">
                <a:solidFill>
                  <a:schemeClr val="tx1"/>
                </a:solidFill>
              </a:defRPr>
            </a:lvl2pPr>
            <a:lvl3pPr marL="720090" indent="-171450">
              <a:lnSpc>
                <a:spcPts val="1600"/>
              </a:lnSpc>
              <a:spcBef>
                <a:spcPts val="0"/>
              </a:spcBef>
              <a:buFont typeface="Arial" panose="020B0604020202020204" pitchFamily="34" charset="0"/>
              <a:buChar char="•"/>
              <a:defRPr lang="en-US" sz="1200" kern="1200" spc="-30" baseline="0" dirty="0" smtClean="0">
                <a:solidFill>
                  <a:schemeClr val="tx1"/>
                </a:solidFill>
                <a:latin typeface="+mn-lt"/>
                <a:ea typeface="+mn-ea"/>
                <a:cs typeface="+mn-cs"/>
              </a:defRPr>
            </a:lvl3pPr>
            <a:lvl4pPr marL="994410" indent="-171450">
              <a:lnSpc>
                <a:spcPts val="1600"/>
              </a:lnSpc>
              <a:spcBef>
                <a:spcPts val="0"/>
              </a:spcBef>
              <a:buFont typeface="Arial" panose="020B0604020202020204" pitchFamily="34" charset="0"/>
              <a:buChar char="•"/>
              <a:defRPr lang="en-US" sz="1000" kern="1200" spc="-30" baseline="0" dirty="0" smtClean="0">
                <a:solidFill>
                  <a:schemeClr val="tx1"/>
                </a:solidFill>
                <a:latin typeface="+mn-lt"/>
                <a:ea typeface="+mn-ea"/>
                <a:cs typeface="+mn-cs"/>
              </a:defRPr>
            </a:lvl4pPr>
          </a:lstStyle>
          <a:p>
            <a:pPr lvl="0"/>
            <a:r>
              <a:rPr lang="en-US" dirty="0" smtClean="0"/>
              <a:t>First level text</a:t>
            </a:r>
          </a:p>
          <a:p>
            <a:pPr lvl="1"/>
            <a:r>
              <a:rPr lang="en-US" dirty="0" smtClean="0"/>
              <a:t>Second level text</a:t>
            </a:r>
          </a:p>
          <a:p>
            <a:pPr lvl="2"/>
            <a:r>
              <a:rPr lang="en-US" dirty="0" smtClean="0"/>
              <a:t>Third level text</a:t>
            </a:r>
          </a:p>
          <a:p>
            <a:pPr lvl="3"/>
            <a:r>
              <a:rPr lang="en-US" dirty="0" smtClean="0"/>
              <a:t>Forth level text</a:t>
            </a:r>
          </a:p>
        </p:txBody>
      </p:sp>
      <p:sp>
        <p:nvSpPr>
          <p:cNvPr id="21" name="Text Placeholder 20"/>
          <p:cNvSpPr>
            <a:spLocks noGrp="1"/>
          </p:cNvSpPr>
          <p:nvPr>
            <p:ph type="body" sz="quarter" idx="17" hasCustomPrompt="1"/>
          </p:nvPr>
        </p:nvSpPr>
        <p:spPr>
          <a:xfrm>
            <a:off x="384175" y="1268413"/>
            <a:ext cx="4086000" cy="431800"/>
          </a:xfrm>
        </p:spPr>
        <p:txBody>
          <a:bodyPr/>
          <a:lstStyle>
            <a:lvl1pPr>
              <a:defRPr/>
            </a:lvl1pPr>
          </a:lstStyle>
          <a:p>
            <a:pPr lvl="0"/>
            <a:r>
              <a:rPr lang="en-US" dirty="0" smtClean="0"/>
              <a:t>Click to edit subtitle</a:t>
            </a:r>
          </a:p>
        </p:txBody>
      </p:sp>
      <p:sp>
        <p:nvSpPr>
          <p:cNvPr id="24" name="Text Placeholder 16"/>
          <p:cNvSpPr>
            <a:spLocks noGrp="1"/>
          </p:cNvSpPr>
          <p:nvPr>
            <p:ph type="body" sz="quarter" idx="18" hasCustomPrompt="1"/>
          </p:nvPr>
        </p:nvSpPr>
        <p:spPr>
          <a:xfrm>
            <a:off x="395288" y="1721222"/>
            <a:ext cx="4050000" cy="4387767"/>
          </a:xfrm>
        </p:spPr>
        <p:txBody>
          <a:bodyPr/>
          <a:lstStyle>
            <a:lvl1pPr marL="285750" indent="-285750">
              <a:lnSpc>
                <a:spcPts val="1600"/>
              </a:lnSpc>
              <a:buFont typeface="Arial" panose="020B0604020202020204" pitchFamily="34" charset="0"/>
              <a:buChar char="•"/>
              <a:defRPr lang="en-US" sz="1600" cap="none" baseline="0" dirty="0" smtClean="0"/>
            </a:lvl1pPr>
            <a:lvl2pPr marL="560070" indent="-285750">
              <a:lnSpc>
                <a:spcPts val="1600"/>
              </a:lnSpc>
              <a:buFont typeface="Arial" panose="020B0604020202020204" pitchFamily="34" charset="0"/>
              <a:buChar char="•"/>
              <a:defRPr lang="en-US" sz="1400" spc="-10" baseline="0" dirty="0" smtClean="0">
                <a:solidFill>
                  <a:schemeClr val="tx1"/>
                </a:solidFill>
              </a:defRPr>
            </a:lvl2pPr>
            <a:lvl3pPr marL="720090" indent="-171450">
              <a:lnSpc>
                <a:spcPts val="1600"/>
              </a:lnSpc>
              <a:spcBef>
                <a:spcPts val="0"/>
              </a:spcBef>
              <a:buFont typeface="Arial" panose="020B0604020202020204" pitchFamily="34" charset="0"/>
              <a:buChar char="•"/>
              <a:defRPr lang="en-US" sz="1200" kern="1200" spc="-10" baseline="0" dirty="0" smtClean="0">
                <a:solidFill>
                  <a:schemeClr val="tx1"/>
                </a:solidFill>
                <a:latin typeface="+mn-lt"/>
                <a:ea typeface="+mn-ea"/>
                <a:cs typeface="+mn-cs"/>
              </a:defRPr>
            </a:lvl3pPr>
            <a:lvl4pPr marL="994410" indent="-171450">
              <a:lnSpc>
                <a:spcPts val="1600"/>
              </a:lnSpc>
              <a:spcBef>
                <a:spcPts val="0"/>
              </a:spcBef>
              <a:buFont typeface="Arial" panose="020B0604020202020204" pitchFamily="34" charset="0"/>
              <a:buChar char="•"/>
              <a:defRPr lang="en-US" sz="1000" kern="1200" spc="-10" baseline="0" dirty="0" smtClean="0">
                <a:solidFill>
                  <a:schemeClr val="tx1"/>
                </a:solidFill>
                <a:latin typeface="+mn-lt"/>
                <a:ea typeface="+mn-ea"/>
                <a:cs typeface="+mn-cs"/>
              </a:defRPr>
            </a:lvl4pPr>
          </a:lstStyle>
          <a:p>
            <a:pPr lvl="0"/>
            <a:r>
              <a:rPr lang="en-US" dirty="0" smtClean="0"/>
              <a:t>First level text</a:t>
            </a:r>
          </a:p>
          <a:p>
            <a:pPr lvl="1"/>
            <a:r>
              <a:rPr lang="en-US" dirty="0" smtClean="0"/>
              <a:t>Second level text</a:t>
            </a:r>
          </a:p>
          <a:p>
            <a:pPr lvl="2"/>
            <a:r>
              <a:rPr lang="en-US" dirty="0" smtClean="0"/>
              <a:t>Third level text</a:t>
            </a:r>
          </a:p>
          <a:p>
            <a:pPr lvl="3"/>
            <a:r>
              <a:rPr lang="en-US" dirty="0" smtClean="0"/>
              <a:t>Forth level text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7597" y="0"/>
            <a:ext cx="1676403" cy="768098"/>
          </a:xfrm>
          <a:prstGeom prst="rect">
            <a:avLst/>
          </a:prstGeom>
        </p:spPr>
      </p:pic>
      <p:sp>
        <p:nvSpPr>
          <p:cNvPr id="10" name="Slide Number Placeholder 4"/>
          <p:cNvSpPr txBox="1">
            <a:spLocks/>
          </p:cNvSpPr>
          <p:nvPr userDrawn="1"/>
        </p:nvSpPr>
        <p:spPr>
          <a:xfrm>
            <a:off x="6629400" y="62484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EEC57E-A301-44B8-8E80-ABC19877D04F}" type="slidenum">
              <a:rPr lang="en-US" smtClean="0"/>
              <a:pPr/>
              <a:t>‹#›</a:t>
            </a:fld>
            <a:endParaRPr lang="en-US" dirty="0"/>
          </a:p>
        </p:txBody>
      </p:sp>
      <p:sp>
        <p:nvSpPr>
          <p:cNvPr id="15" name="TextBox 14"/>
          <p:cNvSpPr txBox="1"/>
          <p:nvPr userDrawn="1"/>
        </p:nvSpPr>
        <p:spPr>
          <a:xfrm>
            <a:off x="1902389" y="6351711"/>
            <a:ext cx="6702059" cy="461665"/>
          </a:xfrm>
          <a:prstGeom prst="rect">
            <a:avLst/>
          </a:prstGeom>
          <a:noFill/>
        </p:spPr>
        <p:txBody>
          <a:bodyPr wrap="square" rtlCol="0" anchor="ctr">
            <a:spAutoFit/>
          </a:bodyPr>
          <a:lstStyle/>
          <a:p>
            <a:r>
              <a:rPr lang="en-US" sz="600" dirty="0" smtClean="0">
                <a:solidFill>
                  <a:schemeClr val="tx1">
                    <a:lumMod val="75000"/>
                  </a:schemeClr>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tx1">
                    <a:lumMod val="75000"/>
                  </a:schemeClr>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
        <p:nvSpPr>
          <p:cNvPr id="14" name="TextBox 13"/>
          <p:cNvSpPr txBox="1"/>
          <p:nvPr userDrawn="1"/>
        </p:nvSpPr>
        <p:spPr>
          <a:xfrm>
            <a:off x="121638" y="6477000"/>
            <a:ext cx="1425390" cy="430887"/>
          </a:xfrm>
          <a:prstGeom prst="rect">
            <a:avLst/>
          </a:prstGeom>
          <a:noFill/>
        </p:spPr>
        <p:txBody>
          <a:bodyPr wrap="none" rtlCol="0">
            <a:spAutoFit/>
          </a:bodyPr>
          <a:lstStyle/>
          <a:p>
            <a:r>
              <a:rPr lang="en-US" sz="1100" dirty="0" smtClean="0">
                <a:solidFill>
                  <a:schemeClr val="tx1">
                    <a:lumMod val="75000"/>
                  </a:schemeClr>
                </a:solidFill>
              </a:rPr>
              <a:t>AVIAGE SYSTEMS</a:t>
            </a:r>
          </a:p>
          <a:p>
            <a:r>
              <a:rPr lang="en-US" sz="1100" dirty="0" smtClean="0">
                <a:solidFill>
                  <a:schemeClr val="tx1">
                    <a:lumMod val="75000"/>
                  </a:schemeClr>
                </a:solidFill>
              </a:rPr>
              <a:t>CONFIDENTIAL</a:t>
            </a:r>
            <a:endParaRPr lang="en-US" sz="1100" dirty="0" smtClean="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4018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dirty="0" smtClean="0"/>
              <a:t>Click to Edit Title</a:t>
            </a:r>
            <a:endParaRPr lang="en-CA" dirty="0"/>
          </a:p>
        </p:txBody>
      </p:sp>
      <p:cxnSp>
        <p:nvCxnSpPr>
          <p:cNvPr id="8" name="Straight Connector 7"/>
          <p:cNvCxnSpPr/>
          <p:nvPr userDrawn="1"/>
        </p:nvCxnSpPr>
        <p:spPr>
          <a:xfrm>
            <a:off x="395288" y="1020462"/>
            <a:ext cx="83613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84530" y="6356258"/>
            <a:ext cx="83613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3" hasCustomPrompt="1"/>
          </p:nvPr>
        </p:nvSpPr>
        <p:spPr>
          <a:xfrm>
            <a:off x="384176" y="1268413"/>
            <a:ext cx="4181036" cy="4864100"/>
          </a:xfrm>
        </p:spPr>
        <p:txBody>
          <a:bodyPr/>
          <a:lstStyle>
            <a:lvl1pPr marL="342900" indent="-342900">
              <a:spcAft>
                <a:spcPts val="0"/>
              </a:spcAft>
              <a:buFont typeface="Arial" panose="020B0604020202020204" pitchFamily="34" charset="0"/>
              <a:buChar char="•"/>
              <a:defRPr/>
            </a:lvl1pPr>
            <a:lvl2pPr marL="617220" indent="-342900">
              <a:buFont typeface="Arial" panose="020B0604020202020204" pitchFamily="34" charset="0"/>
              <a:buChar char="•"/>
              <a:defRPr sz="2000" cap="none" spc="0" baseline="0">
                <a:solidFill>
                  <a:schemeClr val="tx1"/>
                </a:solidFill>
              </a:defRPr>
            </a:lvl2pPr>
            <a:lvl3pPr marL="834390" indent="-285750">
              <a:lnSpc>
                <a:spcPts val="2200"/>
              </a:lnSpc>
              <a:spcBef>
                <a:spcPts val="0"/>
              </a:spcBef>
              <a:buFont typeface="Arial" panose="020B0604020202020204" pitchFamily="34" charset="0"/>
              <a:buChar char="•"/>
              <a:defRPr sz="1800">
                <a:solidFill>
                  <a:schemeClr val="tx1"/>
                </a:solidFill>
              </a:defRPr>
            </a:lvl3pPr>
            <a:lvl4pPr marL="1108710" indent="-285750">
              <a:lnSpc>
                <a:spcPts val="2200"/>
              </a:lnSpc>
              <a:spcBef>
                <a:spcPts val="0"/>
              </a:spcBef>
              <a:buFont typeface="Arial" panose="020B0604020202020204" pitchFamily="34" charset="0"/>
              <a:buChar char="•"/>
              <a:defRPr lang="en-US" sz="1600" kern="1200" dirty="0" smtClean="0">
                <a:solidFill>
                  <a:schemeClr val="tx1"/>
                </a:solidFill>
                <a:latin typeface="+mn-lt"/>
                <a:ea typeface="+mn-ea"/>
                <a:cs typeface="+mn-cs"/>
              </a:defRPr>
            </a:lvl4pPr>
          </a:lstStyle>
          <a:p>
            <a:pPr lvl="0"/>
            <a:r>
              <a:rPr lang="en-US" dirty="0" smtClean="0"/>
              <a:t>First level text</a:t>
            </a:r>
          </a:p>
          <a:p>
            <a:pPr lvl="1"/>
            <a:r>
              <a:rPr lang="en-US" dirty="0" smtClean="0"/>
              <a:t>Second level text</a:t>
            </a:r>
          </a:p>
          <a:p>
            <a:pPr lvl="2"/>
            <a:r>
              <a:rPr lang="en-US" dirty="0" smtClean="0"/>
              <a:t>Third level text</a:t>
            </a:r>
          </a:p>
          <a:p>
            <a:pPr lvl="3"/>
            <a:r>
              <a:rPr lang="en-US" dirty="0" smtClean="0"/>
              <a:t>Forth level text</a:t>
            </a:r>
          </a:p>
        </p:txBody>
      </p:sp>
      <p:sp>
        <p:nvSpPr>
          <p:cNvPr id="5" name="Picture Placeholder 4"/>
          <p:cNvSpPr>
            <a:spLocks noGrp="1"/>
          </p:cNvSpPr>
          <p:nvPr>
            <p:ph type="pic" sz="quarter" idx="14" hasCustomPrompt="1"/>
          </p:nvPr>
        </p:nvSpPr>
        <p:spPr>
          <a:xfrm>
            <a:off x="4716463" y="1268413"/>
            <a:ext cx="4040187" cy="4950000"/>
          </a:xfrm>
          <a:solidFill>
            <a:schemeClr val="accent3"/>
          </a:solidFill>
        </p:spPr>
        <p:txBody>
          <a:bodyPr anchor="ctr" anchorCtr="0"/>
          <a:lstStyle>
            <a:lvl1pPr algn="ctr">
              <a:defRPr sz="1800" baseline="0"/>
            </a:lvl1pPr>
          </a:lstStyle>
          <a:p>
            <a:r>
              <a:rPr lang="en-CA" dirty="0" smtClean="0"/>
              <a:t>Click icon to</a:t>
            </a:r>
            <a:br>
              <a:rPr lang="en-CA" dirty="0" smtClean="0"/>
            </a:br>
            <a:r>
              <a:rPr lang="en-CA" dirty="0" smtClean="0"/>
              <a:t/>
            </a:r>
            <a:br>
              <a:rPr lang="en-CA" dirty="0" smtClean="0"/>
            </a:br>
            <a:r>
              <a:rPr lang="en-CA" dirty="0" smtClean="0"/>
              <a:t/>
            </a:r>
            <a:br>
              <a:rPr lang="en-CA" dirty="0" smtClean="0"/>
            </a:br>
            <a:r>
              <a:rPr lang="en-CA" dirty="0" smtClean="0"/>
              <a:t>insert image</a:t>
            </a:r>
            <a:endParaRPr lang="en-CA"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7597" y="0"/>
            <a:ext cx="1676403" cy="768098"/>
          </a:xfrm>
          <a:prstGeom prst="rect">
            <a:avLst/>
          </a:prstGeom>
        </p:spPr>
      </p:pic>
      <p:sp>
        <p:nvSpPr>
          <p:cNvPr id="9" name="Slide Number Placeholder 4"/>
          <p:cNvSpPr txBox="1">
            <a:spLocks/>
          </p:cNvSpPr>
          <p:nvPr userDrawn="1"/>
        </p:nvSpPr>
        <p:spPr>
          <a:xfrm>
            <a:off x="6629400" y="62484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EEC57E-A301-44B8-8E80-ABC19877D04F}" type="slidenum">
              <a:rPr lang="en-US" smtClean="0"/>
              <a:pPr/>
              <a:t>‹#›</a:t>
            </a:fld>
            <a:endParaRPr lang="en-US" dirty="0"/>
          </a:p>
        </p:txBody>
      </p:sp>
      <p:sp>
        <p:nvSpPr>
          <p:cNvPr id="15" name="TextBox 14"/>
          <p:cNvSpPr txBox="1"/>
          <p:nvPr userDrawn="1"/>
        </p:nvSpPr>
        <p:spPr>
          <a:xfrm>
            <a:off x="1902389" y="6351711"/>
            <a:ext cx="6702059" cy="461665"/>
          </a:xfrm>
          <a:prstGeom prst="rect">
            <a:avLst/>
          </a:prstGeom>
          <a:noFill/>
        </p:spPr>
        <p:txBody>
          <a:bodyPr wrap="square" rtlCol="0" anchor="ctr">
            <a:spAutoFit/>
          </a:bodyPr>
          <a:lstStyle/>
          <a:p>
            <a:r>
              <a:rPr lang="en-US" sz="600" dirty="0" smtClean="0">
                <a:solidFill>
                  <a:schemeClr val="tx1">
                    <a:lumMod val="75000"/>
                  </a:schemeClr>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tx1">
                    <a:lumMod val="75000"/>
                  </a:schemeClr>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
        <p:nvSpPr>
          <p:cNvPr id="13" name="TextBox 12"/>
          <p:cNvSpPr txBox="1"/>
          <p:nvPr userDrawn="1"/>
        </p:nvSpPr>
        <p:spPr>
          <a:xfrm>
            <a:off x="121638" y="6477000"/>
            <a:ext cx="1425390" cy="430887"/>
          </a:xfrm>
          <a:prstGeom prst="rect">
            <a:avLst/>
          </a:prstGeom>
          <a:noFill/>
        </p:spPr>
        <p:txBody>
          <a:bodyPr wrap="none" rtlCol="0">
            <a:spAutoFit/>
          </a:bodyPr>
          <a:lstStyle/>
          <a:p>
            <a:r>
              <a:rPr lang="en-US" sz="1100" dirty="0" smtClean="0">
                <a:solidFill>
                  <a:schemeClr val="tx1">
                    <a:lumMod val="75000"/>
                  </a:schemeClr>
                </a:solidFill>
              </a:rPr>
              <a:t>AVIAGE SYSTEMS</a:t>
            </a:r>
          </a:p>
          <a:p>
            <a:r>
              <a:rPr lang="en-US" sz="1100" dirty="0" smtClean="0">
                <a:solidFill>
                  <a:schemeClr val="tx1">
                    <a:lumMod val="75000"/>
                  </a:schemeClr>
                </a:solidFill>
              </a:rPr>
              <a:t>CONFIDENTIAL</a:t>
            </a:r>
            <a:endParaRPr lang="en-US" sz="1100" dirty="0" smtClean="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2733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dirty="0" smtClean="0"/>
              <a:t>Click to Edit Title</a:t>
            </a:r>
            <a:endParaRPr lang="en-CA" dirty="0"/>
          </a:p>
        </p:txBody>
      </p:sp>
      <p:cxnSp>
        <p:nvCxnSpPr>
          <p:cNvPr id="8" name="Straight Connector 7"/>
          <p:cNvCxnSpPr/>
          <p:nvPr userDrawn="1"/>
        </p:nvCxnSpPr>
        <p:spPr>
          <a:xfrm>
            <a:off x="395288" y="1020462"/>
            <a:ext cx="83613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84530" y="6356258"/>
            <a:ext cx="83613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4" hasCustomPrompt="1"/>
          </p:nvPr>
        </p:nvSpPr>
        <p:spPr>
          <a:xfrm>
            <a:off x="395289" y="1268413"/>
            <a:ext cx="8361362" cy="4950000"/>
          </a:xfrm>
          <a:solidFill>
            <a:schemeClr val="accent3"/>
          </a:solidFill>
        </p:spPr>
        <p:txBody>
          <a:bodyPr anchor="ctr" anchorCtr="0"/>
          <a:lstStyle>
            <a:lvl1pPr algn="ctr">
              <a:defRPr sz="1800" baseline="0"/>
            </a:lvl1pPr>
          </a:lstStyle>
          <a:p>
            <a:r>
              <a:rPr lang="en-CA" dirty="0" smtClean="0"/>
              <a:t>Click icon to</a:t>
            </a:r>
            <a:br>
              <a:rPr lang="en-CA" dirty="0" smtClean="0"/>
            </a:br>
            <a:r>
              <a:rPr lang="en-CA" dirty="0" smtClean="0"/>
              <a:t/>
            </a:r>
            <a:br>
              <a:rPr lang="en-CA" dirty="0" smtClean="0"/>
            </a:br>
            <a:r>
              <a:rPr lang="en-CA" dirty="0" smtClean="0"/>
              <a:t/>
            </a:r>
            <a:br>
              <a:rPr lang="en-CA" dirty="0" smtClean="0"/>
            </a:br>
            <a:r>
              <a:rPr lang="en-CA" dirty="0" smtClean="0"/>
              <a:t>insert image</a:t>
            </a:r>
            <a:endParaRPr lang="en-CA"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7597" y="0"/>
            <a:ext cx="1676403" cy="768098"/>
          </a:xfrm>
          <a:prstGeom prst="rect">
            <a:avLst/>
          </a:prstGeom>
        </p:spPr>
      </p:pic>
      <p:sp>
        <p:nvSpPr>
          <p:cNvPr id="10" name="Slide Number Placeholder 4"/>
          <p:cNvSpPr txBox="1">
            <a:spLocks/>
          </p:cNvSpPr>
          <p:nvPr userDrawn="1"/>
        </p:nvSpPr>
        <p:spPr>
          <a:xfrm>
            <a:off x="6629400" y="62484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EEC57E-A301-44B8-8E80-ABC19877D04F}" type="slidenum">
              <a:rPr lang="en-US" smtClean="0"/>
              <a:pPr/>
              <a:t>‹#›</a:t>
            </a:fld>
            <a:endParaRPr lang="en-US" dirty="0"/>
          </a:p>
        </p:txBody>
      </p:sp>
      <p:sp>
        <p:nvSpPr>
          <p:cNvPr id="14" name="TextBox 13"/>
          <p:cNvSpPr txBox="1"/>
          <p:nvPr userDrawn="1"/>
        </p:nvSpPr>
        <p:spPr>
          <a:xfrm>
            <a:off x="1902389" y="6351711"/>
            <a:ext cx="6702059" cy="461665"/>
          </a:xfrm>
          <a:prstGeom prst="rect">
            <a:avLst/>
          </a:prstGeom>
          <a:noFill/>
        </p:spPr>
        <p:txBody>
          <a:bodyPr wrap="square" rtlCol="0" anchor="ctr">
            <a:spAutoFit/>
          </a:bodyPr>
          <a:lstStyle/>
          <a:p>
            <a:r>
              <a:rPr lang="en-US" sz="600" dirty="0" smtClean="0">
                <a:solidFill>
                  <a:schemeClr val="tx1">
                    <a:lumMod val="75000"/>
                  </a:schemeClr>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tx1">
                    <a:lumMod val="75000"/>
                  </a:schemeClr>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
        <p:nvSpPr>
          <p:cNvPr id="13" name="TextBox 12"/>
          <p:cNvSpPr txBox="1"/>
          <p:nvPr userDrawn="1"/>
        </p:nvSpPr>
        <p:spPr>
          <a:xfrm>
            <a:off x="121638" y="6477000"/>
            <a:ext cx="1425390" cy="430887"/>
          </a:xfrm>
          <a:prstGeom prst="rect">
            <a:avLst/>
          </a:prstGeom>
          <a:noFill/>
        </p:spPr>
        <p:txBody>
          <a:bodyPr wrap="none" rtlCol="0">
            <a:spAutoFit/>
          </a:bodyPr>
          <a:lstStyle/>
          <a:p>
            <a:r>
              <a:rPr lang="en-US" sz="1100" dirty="0" smtClean="0">
                <a:solidFill>
                  <a:schemeClr val="tx1">
                    <a:lumMod val="75000"/>
                  </a:schemeClr>
                </a:solidFill>
              </a:rPr>
              <a:t>AVIAGE SYSTEMS</a:t>
            </a:r>
          </a:p>
          <a:p>
            <a:r>
              <a:rPr lang="en-US" sz="1100" dirty="0" smtClean="0">
                <a:solidFill>
                  <a:schemeClr val="tx1">
                    <a:lumMod val="75000"/>
                  </a:schemeClr>
                </a:solidFill>
              </a:rPr>
              <a:t>CONFIDENTIAL</a:t>
            </a:r>
            <a:endParaRPr lang="en-US" sz="1100" dirty="0" smtClean="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57612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Column with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dirty="0" smtClean="0"/>
              <a:t>Click to Edit Title</a:t>
            </a:r>
            <a:endParaRPr lang="en-CA" dirty="0"/>
          </a:p>
        </p:txBody>
      </p:sp>
      <p:cxnSp>
        <p:nvCxnSpPr>
          <p:cNvPr id="8" name="Straight Connector 7"/>
          <p:cNvCxnSpPr/>
          <p:nvPr userDrawn="1"/>
        </p:nvCxnSpPr>
        <p:spPr>
          <a:xfrm>
            <a:off x="395288" y="1020462"/>
            <a:ext cx="83613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84530" y="6356258"/>
            <a:ext cx="83613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3" hasCustomPrompt="1"/>
          </p:nvPr>
        </p:nvSpPr>
        <p:spPr>
          <a:xfrm>
            <a:off x="384176" y="1268413"/>
            <a:ext cx="4181036" cy="4864100"/>
          </a:xfrm>
        </p:spPr>
        <p:txBody>
          <a:bodyPr/>
          <a:lstStyle>
            <a:lvl1pPr>
              <a:spcAft>
                <a:spcPts val="900"/>
              </a:spcAft>
              <a:defRPr/>
            </a:lvl1pPr>
            <a:lvl2pPr marL="274320">
              <a:defRPr sz="1200" cap="all" spc="0" baseline="0">
                <a:solidFill>
                  <a:schemeClr val="tx1"/>
                </a:solidFill>
              </a:defRPr>
            </a:lvl2pPr>
            <a:lvl3pPr marL="548640" indent="0" algn="l">
              <a:lnSpc>
                <a:spcPts val="1600"/>
              </a:lnSpc>
              <a:spcBef>
                <a:spcPts val="0"/>
              </a:spcBef>
              <a:buFont typeface="Arial" panose="020B0604020202020204" pitchFamily="34" charset="0"/>
              <a:buNone/>
              <a:defRPr sz="1200">
                <a:solidFill>
                  <a:schemeClr val="bg2"/>
                </a:solidFill>
              </a:defRPr>
            </a:lvl3pPr>
            <a:lvl4pPr marL="822960" indent="0">
              <a:lnSpc>
                <a:spcPts val="1600"/>
              </a:lnSpc>
              <a:spcBef>
                <a:spcPts val="0"/>
              </a:spcBef>
              <a:buNone/>
              <a:defRPr lang="en-US" sz="1200" kern="1200" dirty="0" smtClean="0">
                <a:solidFill>
                  <a:schemeClr val="bg2"/>
                </a:solidFill>
                <a:latin typeface="+mn-lt"/>
                <a:ea typeface="+mn-ea"/>
                <a:cs typeface="+mn-cs"/>
              </a:defRPr>
            </a:lvl4pPr>
          </a:lstStyle>
          <a:p>
            <a:pPr lvl="0"/>
            <a:r>
              <a:rPr lang="en-US" dirty="0" smtClean="0"/>
              <a:t>First level text</a:t>
            </a:r>
          </a:p>
          <a:p>
            <a:pPr lvl="1"/>
            <a:r>
              <a:rPr lang="en-US" dirty="0" smtClean="0"/>
              <a:t>Second level text</a:t>
            </a:r>
          </a:p>
          <a:p>
            <a:pPr lvl="2"/>
            <a:r>
              <a:rPr lang="en-US" dirty="0" smtClean="0"/>
              <a:t>Third level text</a:t>
            </a:r>
          </a:p>
          <a:p>
            <a:pPr lvl="3"/>
            <a:r>
              <a:rPr lang="en-US" dirty="0" smtClean="0"/>
              <a:t>Forth level text</a:t>
            </a:r>
          </a:p>
        </p:txBody>
      </p:sp>
      <p:sp>
        <p:nvSpPr>
          <p:cNvPr id="19" name="Content Placeholder 17"/>
          <p:cNvSpPr>
            <a:spLocks noGrp="1"/>
          </p:cNvSpPr>
          <p:nvPr>
            <p:ph sz="quarter" idx="17" hasCustomPrompt="1"/>
          </p:nvPr>
        </p:nvSpPr>
        <p:spPr>
          <a:xfrm>
            <a:off x="4716463" y="1268413"/>
            <a:ext cx="4040187" cy="4864100"/>
          </a:xfrm>
        </p:spPr>
        <p:txBody>
          <a:bodyPr/>
          <a:lstStyle>
            <a:lvl1pPr>
              <a:spcAft>
                <a:spcPts val="900"/>
              </a:spcAft>
              <a:defRPr lang="en-US" sz="2200" kern="1200" baseline="0" dirty="0" smtClean="0">
                <a:solidFill>
                  <a:schemeClr val="tx1"/>
                </a:solidFill>
                <a:latin typeface="+mn-lt"/>
                <a:ea typeface="+mn-ea"/>
                <a:cs typeface="+mn-cs"/>
              </a:defRPr>
            </a:lvl1pPr>
            <a:lvl2pPr marL="274320">
              <a:defRPr lang="en-US" sz="1200" kern="1200" cap="all" spc="0" baseline="0" dirty="0" smtClean="0">
                <a:solidFill>
                  <a:schemeClr val="tx1"/>
                </a:solidFill>
                <a:latin typeface="+mn-lt"/>
                <a:ea typeface="+mn-ea"/>
                <a:cs typeface="+mn-cs"/>
              </a:defRPr>
            </a:lvl2pPr>
            <a:lvl3pPr marL="548640" indent="0">
              <a:lnSpc>
                <a:spcPts val="1600"/>
              </a:lnSpc>
              <a:spcBef>
                <a:spcPts val="0"/>
              </a:spcBef>
              <a:buNone/>
              <a:defRPr lang="en-US" sz="1200" kern="1200" dirty="0" smtClean="0">
                <a:solidFill>
                  <a:schemeClr val="bg2"/>
                </a:solidFill>
                <a:latin typeface="+mn-lt"/>
                <a:ea typeface="+mn-ea"/>
                <a:cs typeface="+mn-cs"/>
              </a:defRPr>
            </a:lvl3pPr>
            <a:lvl4pPr marL="822960" indent="0">
              <a:lnSpc>
                <a:spcPts val="1600"/>
              </a:lnSpc>
              <a:spcBef>
                <a:spcPts val="0"/>
              </a:spcBef>
              <a:buNone/>
              <a:defRPr lang="en-US" sz="1200" kern="1200" dirty="0" smtClean="0">
                <a:solidFill>
                  <a:schemeClr val="bg2"/>
                </a:solidFill>
                <a:latin typeface="+mn-lt"/>
                <a:ea typeface="+mn-ea"/>
                <a:cs typeface="+mn-cs"/>
              </a:defRPr>
            </a:lvl4pPr>
          </a:lstStyle>
          <a:p>
            <a:pPr lvl="0"/>
            <a:r>
              <a:rPr lang="en-US" dirty="0" smtClean="0"/>
              <a:t>First level text</a:t>
            </a:r>
          </a:p>
          <a:p>
            <a:pPr marL="274320" lvl="1" indent="0" algn="l" defTabSz="914400" rtl="0" eaLnBrk="1" latinLnBrk="0" hangingPunct="1">
              <a:lnSpc>
                <a:spcPts val="2200"/>
              </a:lnSpc>
              <a:spcBef>
                <a:spcPts val="0"/>
              </a:spcBef>
              <a:buFont typeface="Arial" pitchFamily="34" charset="0"/>
              <a:buNone/>
            </a:pPr>
            <a:r>
              <a:rPr lang="en-US" dirty="0" smtClean="0"/>
              <a:t>Second level text</a:t>
            </a:r>
          </a:p>
          <a:p>
            <a:pPr lvl="2"/>
            <a:r>
              <a:rPr lang="en-US" dirty="0" smtClean="0"/>
              <a:t>Third level text</a:t>
            </a:r>
          </a:p>
          <a:p>
            <a:pPr lvl="3"/>
            <a:r>
              <a:rPr lang="en-US" dirty="0" smtClean="0"/>
              <a:t>Forth level text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7597" y="0"/>
            <a:ext cx="1676403" cy="768098"/>
          </a:xfrm>
          <a:prstGeom prst="rect">
            <a:avLst/>
          </a:prstGeom>
        </p:spPr>
      </p:pic>
      <p:sp>
        <p:nvSpPr>
          <p:cNvPr id="15" name="Slide Number Placeholder 4"/>
          <p:cNvSpPr txBox="1">
            <a:spLocks/>
          </p:cNvSpPr>
          <p:nvPr userDrawn="1"/>
        </p:nvSpPr>
        <p:spPr>
          <a:xfrm>
            <a:off x="6629400" y="62484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EEC57E-A301-44B8-8E80-ABC19877D04F}" type="slidenum">
              <a:rPr lang="en-US" smtClean="0"/>
              <a:pPr/>
              <a:t>‹#›</a:t>
            </a:fld>
            <a:endParaRPr lang="en-US" dirty="0"/>
          </a:p>
        </p:txBody>
      </p:sp>
      <p:sp>
        <p:nvSpPr>
          <p:cNvPr id="13" name="TextBox 12"/>
          <p:cNvSpPr txBox="1"/>
          <p:nvPr userDrawn="1"/>
        </p:nvSpPr>
        <p:spPr>
          <a:xfrm>
            <a:off x="1902389" y="6351711"/>
            <a:ext cx="6702059" cy="461665"/>
          </a:xfrm>
          <a:prstGeom prst="rect">
            <a:avLst/>
          </a:prstGeom>
          <a:noFill/>
        </p:spPr>
        <p:txBody>
          <a:bodyPr wrap="square" rtlCol="0" anchor="ctr">
            <a:spAutoFit/>
          </a:bodyPr>
          <a:lstStyle/>
          <a:p>
            <a:r>
              <a:rPr lang="en-US" sz="600" dirty="0" smtClean="0">
                <a:solidFill>
                  <a:schemeClr val="tx1">
                    <a:lumMod val="75000"/>
                  </a:schemeClr>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tx1">
                    <a:lumMod val="75000"/>
                  </a:schemeClr>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
        <p:nvSpPr>
          <p:cNvPr id="17" name="TextBox 16"/>
          <p:cNvSpPr txBox="1"/>
          <p:nvPr userDrawn="1"/>
        </p:nvSpPr>
        <p:spPr>
          <a:xfrm>
            <a:off x="121638" y="6477000"/>
            <a:ext cx="1425390" cy="430887"/>
          </a:xfrm>
          <a:prstGeom prst="rect">
            <a:avLst/>
          </a:prstGeom>
          <a:noFill/>
        </p:spPr>
        <p:txBody>
          <a:bodyPr wrap="none" rtlCol="0">
            <a:spAutoFit/>
          </a:bodyPr>
          <a:lstStyle/>
          <a:p>
            <a:r>
              <a:rPr lang="en-US" sz="1100" smtClean="0">
                <a:solidFill>
                  <a:schemeClr val="tx1">
                    <a:lumMod val="75000"/>
                  </a:schemeClr>
                </a:solidFill>
              </a:rPr>
              <a:t>AVIAGE SYSTEMS</a:t>
            </a:r>
          </a:p>
          <a:p>
            <a:r>
              <a:rPr lang="en-US" sz="1100" smtClean="0">
                <a:solidFill>
                  <a:schemeClr val="tx1">
                    <a:lumMod val="75000"/>
                  </a:schemeClr>
                </a:solidFill>
              </a:rPr>
              <a:t>CONFIDENTIAL</a:t>
            </a:r>
            <a:endParaRPr lang="en-US" sz="1100" dirty="0" smtClean="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01822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2-Column">
    <p:spTree>
      <p:nvGrpSpPr>
        <p:cNvPr id="1" name=""/>
        <p:cNvGrpSpPr/>
        <p:nvPr/>
      </p:nvGrpSpPr>
      <p:grpSpPr>
        <a:xfrm>
          <a:off x="0" y="0"/>
          <a:ext cx="0" cy="0"/>
          <a:chOff x="0" y="0"/>
          <a:chExt cx="0" cy="0"/>
        </a:xfrm>
      </p:grpSpPr>
      <p:cxnSp>
        <p:nvCxnSpPr>
          <p:cNvPr id="8" name="Straight Connector 7"/>
          <p:cNvCxnSpPr/>
          <p:nvPr userDrawn="1"/>
        </p:nvCxnSpPr>
        <p:spPr>
          <a:xfrm>
            <a:off x="152400" y="838200"/>
            <a:ext cx="876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52400" y="6400800"/>
            <a:ext cx="8839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7597" y="-76200"/>
            <a:ext cx="1676403" cy="768098"/>
          </a:xfrm>
          <a:prstGeom prst="rect">
            <a:avLst/>
          </a:prstGeom>
        </p:spPr>
      </p:pic>
      <p:sp>
        <p:nvSpPr>
          <p:cNvPr id="10" name="Slide Number Placeholder 4"/>
          <p:cNvSpPr txBox="1">
            <a:spLocks/>
          </p:cNvSpPr>
          <p:nvPr userDrawn="1"/>
        </p:nvSpPr>
        <p:spPr>
          <a:xfrm>
            <a:off x="6629400" y="64674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EEC57E-A301-44B8-8E80-ABC19877D04F}" type="slidenum">
              <a:rPr lang="en-US" smtClean="0"/>
              <a:pPr/>
              <a:t>‹#›</a:t>
            </a:fld>
            <a:endParaRPr lang="en-US" dirty="0"/>
          </a:p>
        </p:txBody>
      </p:sp>
      <p:sp>
        <p:nvSpPr>
          <p:cNvPr id="14" name="TextBox 13"/>
          <p:cNvSpPr txBox="1"/>
          <p:nvPr userDrawn="1"/>
        </p:nvSpPr>
        <p:spPr>
          <a:xfrm>
            <a:off x="228600" y="6389013"/>
            <a:ext cx="2316762" cy="430887"/>
          </a:xfrm>
          <a:prstGeom prst="rect">
            <a:avLst/>
          </a:prstGeom>
          <a:noFill/>
        </p:spPr>
        <p:txBody>
          <a:bodyPr wrap="square" rtlCol="0">
            <a:spAutoFit/>
          </a:bodyPr>
          <a:lstStyle/>
          <a:p>
            <a:r>
              <a:rPr lang="en-US" sz="1100" dirty="0" smtClean="0">
                <a:solidFill>
                  <a:schemeClr val="tx1">
                    <a:lumMod val="75000"/>
                  </a:schemeClr>
                </a:solidFill>
              </a:rPr>
              <a:t>AVIAGE SYSTEMS</a:t>
            </a:r>
          </a:p>
          <a:p>
            <a:r>
              <a:rPr lang="en-US" sz="1100" dirty="0" smtClean="0">
                <a:solidFill>
                  <a:schemeClr val="tx1">
                    <a:lumMod val="75000"/>
                  </a:schemeClr>
                </a:solidFill>
              </a:rPr>
              <a:t>CONFIDENTIAL</a:t>
            </a:r>
            <a:endParaRPr lang="en-US" sz="1100" dirty="0" smtClean="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07816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5288" y="4149080"/>
            <a:ext cx="8361362" cy="1721621"/>
          </a:xfrm>
        </p:spPr>
        <p:txBody>
          <a:bodyPr anchor="ctr" anchorCtr="0"/>
          <a:lstStyle>
            <a:lvl1pPr>
              <a:lnSpc>
                <a:spcPts val="4800"/>
              </a:lnSpc>
              <a:defRPr sz="4000" spc="-30" baseline="0"/>
            </a:lvl1pPr>
          </a:lstStyle>
          <a:p>
            <a:r>
              <a:rPr lang="en-CA" dirty="0" smtClean="0"/>
              <a:t>Click to Edit Title</a:t>
            </a:r>
          </a:p>
        </p:txBody>
      </p:sp>
      <p:sp>
        <p:nvSpPr>
          <p:cNvPr id="3" name="Subtitle 2"/>
          <p:cNvSpPr>
            <a:spLocks noGrp="1"/>
          </p:cNvSpPr>
          <p:nvPr>
            <p:ph type="subTitle" idx="1" hasCustomPrompt="1"/>
          </p:nvPr>
        </p:nvSpPr>
        <p:spPr>
          <a:xfrm>
            <a:off x="395288" y="5884434"/>
            <a:ext cx="8361362" cy="269595"/>
          </a:xfrm>
        </p:spPr>
        <p:txBody>
          <a:bodyPr/>
          <a:lstStyle>
            <a:lvl1pPr marL="0" indent="0" algn="l">
              <a:lnSpc>
                <a:spcPts val="2400"/>
              </a:lnSpc>
              <a:buNone/>
              <a:defRPr sz="2400" cap="all" spc="-3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date</a:t>
            </a:r>
            <a:endParaRPr lang="en-CA"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181" y="0"/>
            <a:ext cx="3151638" cy="2167132"/>
          </a:xfrm>
          <a:prstGeom prst="rect">
            <a:avLst/>
          </a:prstGeom>
        </p:spPr>
      </p:pic>
      <p:sp>
        <p:nvSpPr>
          <p:cNvPr id="8" name="TextBox 7"/>
          <p:cNvSpPr txBox="1"/>
          <p:nvPr userDrawn="1"/>
        </p:nvSpPr>
        <p:spPr>
          <a:xfrm>
            <a:off x="1979712" y="6351711"/>
            <a:ext cx="6702059" cy="461665"/>
          </a:xfrm>
          <a:prstGeom prst="rect">
            <a:avLst/>
          </a:prstGeom>
          <a:noFill/>
        </p:spPr>
        <p:txBody>
          <a:bodyPr wrap="square" rtlCol="0" anchor="ctr">
            <a:spAutoFit/>
          </a:bodyPr>
          <a:lstStyle/>
          <a:p>
            <a:r>
              <a:rPr lang="en-US" sz="600" dirty="0" smtClean="0">
                <a:solidFill>
                  <a:schemeClr val="tx1">
                    <a:lumMod val="75000"/>
                  </a:schemeClr>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tx1">
                    <a:lumMod val="75000"/>
                  </a:schemeClr>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
        <p:nvSpPr>
          <p:cNvPr id="9" name="TextBox 8"/>
          <p:cNvSpPr txBox="1"/>
          <p:nvPr userDrawn="1"/>
        </p:nvSpPr>
        <p:spPr>
          <a:xfrm>
            <a:off x="121638" y="6477000"/>
            <a:ext cx="1463862" cy="430887"/>
          </a:xfrm>
          <a:prstGeom prst="rect">
            <a:avLst/>
          </a:prstGeom>
          <a:noFill/>
        </p:spPr>
        <p:txBody>
          <a:bodyPr wrap="none" rtlCol="0">
            <a:spAutoFit/>
          </a:bodyPr>
          <a:lstStyle/>
          <a:p>
            <a:r>
              <a:rPr lang="en-US" sz="1100" dirty="0" smtClean="0">
                <a:solidFill>
                  <a:schemeClr val="tx1">
                    <a:lumMod val="75000"/>
                  </a:schemeClr>
                </a:solidFill>
              </a:rPr>
              <a:t>AVIAGE SYSTEMS </a:t>
            </a:r>
          </a:p>
          <a:p>
            <a:r>
              <a:rPr lang="en-US" sz="1100" dirty="0" smtClean="0">
                <a:solidFill>
                  <a:schemeClr val="tx1">
                    <a:lumMod val="75000"/>
                  </a:schemeClr>
                </a:solidFill>
              </a:rPr>
              <a:t>CONFIDENTIAL</a:t>
            </a:r>
            <a:endParaRPr lang="en-US" sz="1100" dirty="0" smtClean="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80081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olid blue)">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181" y="0"/>
            <a:ext cx="3151638" cy="2167132"/>
          </a:xfrm>
          <a:prstGeom prst="rect">
            <a:avLst/>
          </a:prstGeom>
        </p:spPr>
      </p:pic>
      <p:sp>
        <p:nvSpPr>
          <p:cNvPr id="7" name="Title 1"/>
          <p:cNvSpPr>
            <a:spLocks noGrp="1"/>
          </p:cNvSpPr>
          <p:nvPr>
            <p:ph type="ctrTitle" hasCustomPrompt="1"/>
          </p:nvPr>
        </p:nvSpPr>
        <p:spPr>
          <a:xfrm>
            <a:off x="395288" y="4149080"/>
            <a:ext cx="8361362" cy="1721621"/>
          </a:xfrm>
        </p:spPr>
        <p:txBody>
          <a:bodyPr anchor="ctr" anchorCtr="0"/>
          <a:lstStyle>
            <a:lvl1pPr>
              <a:lnSpc>
                <a:spcPts val="4800"/>
              </a:lnSpc>
              <a:defRPr sz="4000" b="0" spc="-30" baseline="0">
                <a:solidFill>
                  <a:schemeClr val="bg1"/>
                </a:solidFill>
              </a:defRPr>
            </a:lvl1pPr>
          </a:lstStyle>
          <a:p>
            <a:r>
              <a:rPr lang="en-CA" dirty="0" smtClean="0"/>
              <a:t>Click to Edit Title</a:t>
            </a:r>
          </a:p>
        </p:txBody>
      </p:sp>
      <p:sp>
        <p:nvSpPr>
          <p:cNvPr id="8" name="Subtitle 2"/>
          <p:cNvSpPr>
            <a:spLocks noGrp="1"/>
          </p:cNvSpPr>
          <p:nvPr>
            <p:ph type="subTitle" idx="1" hasCustomPrompt="1"/>
          </p:nvPr>
        </p:nvSpPr>
        <p:spPr>
          <a:xfrm>
            <a:off x="395288" y="5884434"/>
            <a:ext cx="8361362" cy="269595"/>
          </a:xfrm>
        </p:spPr>
        <p:txBody>
          <a:bodyPr/>
          <a:lstStyle>
            <a:lvl1pPr marL="0" indent="0" algn="l">
              <a:lnSpc>
                <a:spcPts val="2400"/>
              </a:lnSpc>
              <a:buNone/>
              <a:defRPr sz="2400" cap="all" spc="-3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date</a:t>
            </a:r>
            <a:endParaRPr lang="en-CA" dirty="0"/>
          </a:p>
        </p:txBody>
      </p:sp>
      <p:sp>
        <p:nvSpPr>
          <p:cNvPr id="9" name="TextBox 8"/>
          <p:cNvSpPr txBox="1"/>
          <p:nvPr userDrawn="1"/>
        </p:nvSpPr>
        <p:spPr>
          <a:xfrm>
            <a:off x="121638" y="6477000"/>
            <a:ext cx="1463862" cy="430887"/>
          </a:xfrm>
          <a:prstGeom prst="rect">
            <a:avLst/>
          </a:prstGeom>
          <a:noFill/>
        </p:spPr>
        <p:txBody>
          <a:bodyPr wrap="none" rtlCol="0">
            <a:spAutoFit/>
          </a:bodyPr>
          <a:lstStyle/>
          <a:p>
            <a:r>
              <a:rPr lang="en-US" sz="1100" dirty="0" smtClean="0">
                <a:solidFill>
                  <a:schemeClr val="bg1"/>
                </a:solidFill>
              </a:rPr>
              <a:t>AVIAGE SYSTEMS </a:t>
            </a:r>
          </a:p>
          <a:p>
            <a:r>
              <a:rPr lang="en-US" sz="1100" dirty="0" smtClean="0">
                <a:solidFill>
                  <a:schemeClr val="bg1"/>
                </a:solidFill>
              </a:rPr>
              <a:t>CONFIDENTIAL</a:t>
            </a:r>
            <a:endParaRPr lang="en-US" sz="900" dirty="0">
              <a:solidFill>
                <a:schemeClr val="bg1"/>
              </a:solidFill>
              <a:latin typeface="Arial" panose="020B0604020202020204" pitchFamily="34" charset="0"/>
              <a:cs typeface="Arial" panose="020B0604020202020204" pitchFamily="34" charset="0"/>
            </a:endParaRPr>
          </a:p>
        </p:txBody>
      </p:sp>
      <p:sp>
        <p:nvSpPr>
          <p:cNvPr id="6" name="TextBox 5"/>
          <p:cNvSpPr txBox="1"/>
          <p:nvPr userDrawn="1"/>
        </p:nvSpPr>
        <p:spPr>
          <a:xfrm>
            <a:off x="1907704" y="6351711"/>
            <a:ext cx="6702059" cy="461665"/>
          </a:xfrm>
          <a:prstGeom prst="rect">
            <a:avLst/>
          </a:prstGeom>
          <a:noFill/>
        </p:spPr>
        <p:txBody>
          <a:bodyPr wrap="square" rtlCol="0" anchor="ctr">
            <a:spAutoFit/>
          </a:bodyPr>
          <a:lstStyle/>
          <a:p>
            <a:r>
              <a:rPr lang="en-US" sz="600" dirty="0" smtClean="0">
                <a:solidFill>
                  <a:schemeClr val="bg1"/>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bg1"/>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Tree>
    <p:extLst>
      <p:ext uri="{BB962C8B-B14F-4D97-AF65-F5344CB8AC3E}">
        <p14:creationId xmlns:p14="http://schemas.microsoft.com/office/powerpoint/2010/main" val="590290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cover - V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hasCustomPrompt="1"/>
          </p:nvPr>
        </p:nvSpPr>
        <p:spPr>
          <a:xfrm>
            <a:off x="395288" y="5884434"/>
            <a:ext cx="8361362" cy="269595"/>
          </a:xfrm>
        </p:spPr>
        <p:txBody>
          <a:bodyPr/>
          <a:lstStyle>
            <a:lvl1pPr marL="0" indent="0" algn="l">
              <a:lnSpc>
                <a:spcPts val="2400"/>
              </a:lnSpc>
              <a:buNone/>
              <a:defRPr sz="2400" cap="all" spc="-3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date</a:t>
            </a:r>
            <a:endParaRPr lang="en-CA"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96181" y="0"/>
            <a:ext cx="3151638" cy="2167132"/>
          </a:xfrm>
          <a:prstGeom prst="rect">
            <a:avLst/>
          </a:prstGeom>
        </p:spPr>
      </p:pic>
      <p:sp>
        <p:nvSpPr>
          <p:cNvPr id="6" name="Title 1"/>
          <p:cNvSpPr>
            <a:spLocks noGrp="1"/>
          </p:cNvSpPr>
          <p:nvPr>
            <p:ph type="ctrTitle" hasCustomPrompt="1"/>
          </p:nvPr>
        </p:nvSpPr>
        <p:spPr>
          <a:xfrm>
            <a:off x="395288" y="4149080"/>
            <a:ext cx="8361362" cy="1721621"/>
          </a:xfrm>
        </p:spPr>
        <p:txBody>
          <a:bodyPr anchor="ctr" anchorCtr="0"/>
          <a:lstStyle>
            <a:lvl1pPr>
              <a:lnSpc>
                <a:spcPts val="4800"/>
              </a:lnSpc>
              <a:defRPr sz="4000" spc="-30" baseline="0"/>
            </a:lvl1pPr>
          </a:lstStyle>
          <a:p>
            <a:r>
              <a:rPr lang="en-CA" dirty="0" smtClean="0"/>
              <a:t>Click to Edit Title</a:t>
            </a:r>
          </a:p>
        </p:txBody>
      </p:sp>
      <p:sp>
        <p:nvSpPr>
          <p:cNvPr id="9" name="TextBox 8"/>
          <p:cNvSpPr txBox="1"/>
          <p:nvPr userDrawn="1"/>
        </p:nvSpPr>
        <p:spPr>
          <a:xfrm>
            <a:off x="121638" y="6477000"/>
            <a:ext cx="1463862" cy="430887"/>
          </a:xfrm>
          <a:prstGeom prst="rect">
            <a:avLst/>
          </a:prstGeom>
          <a:noFill/>
        </p:spPr>
        <p:txBody>
          <a:bodyPr wrap="none" rtlCol="0">
            <a:spAutoFit/>
          </a:bodyPr>
          <a:lstStyle/>
          <a:p>
            <a:r>
              <a:rPr lang="en-US" sz="1100" dirty="0" smtClean="0">
                <a:solidFill>
                  <a:schemeClr val="tx1">
                    <a:lumMod val="75000"/>
                  </a:schemeClr>
                </a:solidFill>
              </a:rPr>
              <a:t>AVIAGE SYSTEMS </a:t>
            </a:r>
          </a:p>
          <a:p>
            <a:r>
              <a:rPr lang="en-US" sz="1100" dirty="0" smtClean="0">
                <a:solidFill>
                  <a:schemeClr val="tx1">
                    <a:lumMod val="75000"/>
                  </a:schemeClr>
                </a:solidFill>
              </a:rPr>
              <a:t>CONFIDENTIAL</a:t>
            </a:r>
            <a:endParaRPr lang="en-US" sz="1100" dirty="0" smtClean="0">
              <a:solidFill>
                <a:schemeClr val="tx1">
                  <a:lumMod val="75000"/>
                </a:schemeClr>
              </a:solidFill>
              <a:latin typeface="Arial" panose="020B0604020202020204" pitchFamily="34" charset="0"/>
              <a:cs typeface="Arial" panose="020B0604020202020204" pitchFamily="34" charset="0"/>
            </a:endParaRPr>
          </a:p>
        </p:txBody>
      </p:sp>
      <p:sp>
        <p:nvSpPr>
          <p:cNvPr id="8" name="TextBox 7"/>
          <p:cNvSpPr txBox="1"/>
          <p:nvPr userDrawn="1"/>
        </p:nvSpPr>
        <p:spPr>
          <a:xfrm>
            <a:off x="1907704" y="6351711"/>
            <a:ext cx="6702059" cy="461665"/>
          </a:xfrm>
          <a:prstGeom prst="rect">
            <a:avLst/>
          </a:prstGeom>
          <a:noFill/>
        </p:spPr>
        <p:txBody>
          <a:bodyPr wrap="square" rtlCol="0" anchor="ctr">
            <a:spAutoFit/>
          </a:bodyPr>
          <a:lstStyle/>
          <a:p>
            <a:r>
              <a:rPr lang="en-US" sz="600" dirty="0" smtClean="0">
                <a:solidFill>
                  <a:schemeClr val="tx1">
                    <a:lumMod val="75000"/>
                  </a:schemeClr>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tx1">
                    <a:lumMod val="75000"/>
                  </a:schemeClr>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Tree>
    <p:extLst>
      <p:ext uri="{BB962C8B-B14F-4D97-AF65-F5344CB8AC3E}">
        <p14:creationId xmlns:p14="http://schemas.microsoft.com/office/powerpoint/2010/main" val="37993460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cover - V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95288" y="5884434"/>
            <a:ext cx="8361362" cy="269595"/>
          </a:xfrm>
        </p:spPr>
        <p:txBody>
          <a:bodyPr/>
          <a:lstStyle>
            <a:lvl1pPr marL="0" indent="0" algn="l">
              <a:lnSpc>
                <a:spcPts val="2400"/>
              </a:lnSpc>
              <a:buNone/>
              <a:defRPr sz="2400" cap="all" spc="-3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date</a:t>
            </a:r>
            <a:endParaRPr lang="en-CA"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181" y="0"/>
            <a:ext cx="3151638" cy="2167132"/>
          </a:xfrm>
          <a:prstGeom prst="rect">
            <a:avLst/>
          </a:prstGeom>
        </p:spPr>
      </p:pic>
      <p:sp>
        <p:nvSpPr>
          <p:cNvPr id="5" name="Title 1"/>
          <p:cNvSpPr>
            <a:spLocks noGrp="1"/>
          </p:cNvSpPr>
          <p:nvPr>
            <p:ph type="ctrTitle" hasCustomPrompt="1"/>
          </p:nvPr>
        </p:nvSpPr>
        <p:spPr>
          <a:xfrm>
            <a:off x="395288" y="4149080"/>
            <a:ext cx="8361362" cy="1721621"/>
          </a:xfrm>
        </p:spPr>
        <p:txBody>
          <a:bodyPr anchor="ctr" anchorCtr="0"/>
          <a:lstStyle>
            <a:lvl1pPr>
              <a:lnSpc>
                <a:spcPts val="4800"/>
              </a:lnSpc>
              <a:defRPr sz="4000" spc="-30" baseline="0"/>
            </a:lvl1pPr>
          </a:lstStyle>
          <a:p>
            <a:r>
              <a:rPr lang="en-CA" dirty="0" smtClean="0"/>
              <a:t>Click to Edit Title</a:t>
            </a:r>
          </a:p>
        </p:txBody>
      </p:sp>
      <p:sp>
        <p:nvSpPr>
          <p:cNvPr id="6" name="TextBox 5"/>
          <p:cNvSpPr txBox="1"/>
          <p:nvPr userDrawn="1"/>
        </p:nvSpPr>
        <p:spPr>
          <a:xfrm>
            <a:off x="1907704" y="6351711"/>
            <a:ext cx="6702059" cy="461665"/>
          </a:xfrm>
          <a:prstGeom prst="rect">
            <a:avLst/>
          </a:prstGeom>
          <a:noFill/>
        </p:spPr>
        <p:txBody>
          <a:bodyPr wrap="square" rtlCol="0" anchor="ctr">
            <a:spAutoFit/>
          </a:bodyPr>
          <a:lstStyle/>
          <a:p>
            <a:r>
              <a:rPr lang="en-US" sz="600" dirty="0" smtClean="0">
                <a:solidFill>
                  <a:schemeClr val="tx1">
                    <a:lumMod val="75000"/>
                  </a:schemeClr>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tx1">
                    <a:lumMod val="75000"/>
                  </a:schemeClr>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
        <p:nvSpPr>
          <p:cNvPr id="8" name="TextBox 7"/>
          <p:cNvSpPr txBox="1"/>
          <p:nvPr userDrawn="1"/>
        </p:nvSpPr>
        <p:spPr>
          <a:xfrm>
            <a:off x="121638" y="6477000"/>
            <a:ext cx="1463862" cy="430887"/>
          </a:xfrm>
          <a:prstGeom prst="rect">
            <a:avLst/>
          </a:prstGeom>
          <a:noFill/>
        </p:spPr>
        <p:txBody>
          <a:bodyPr wrap="none" rtlCol="0">
            <a:spAutoFit/>
          </a:bodyPr>
          <a:lstStyle/>
          <a:p>
            <a:r>
              <a:rPr lang="en-US" sz="1100" dirty="0" smtClean="0">
                <a:solidFill>
                  <a:schemeClr val="tx1">
                    <a:lumMod val="75000"/>
                  </a:schemeClr>
                </a:solidFill>
              </a:rPr>
              <a:t>AVIAGE SYSTEMS </a:t>
            </a:r>
          </a:p>
          <a:p>
            <a:r>
              <a:rPr lang="en-US" sz="1100" dirty="0" smtClean="0">
                <a:solidFill>
                  <a:schemeClr val="tx1">
                    <a:lumMod val="75000"/>
                  </a:schemeClr>
                </a:solidFill>
              </a:rPr>
              <a:t>CONFIDENTIAL</a:t>
            </a:r>
            <a:endParaRPr lang="en-US" sz="1100" dirty="0" smtClean="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04933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gradi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5" name="Straight Connector 4"/>
          <p:cNvCxnSpPr/>
          <p:nvPr userDrawn="1"/>
        </p:nvCxnSpPr>
        <p:spPr>
          <a:xfrm>
            <a:off x="395288" y="1020462"/>
            <a:ext cx="83613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lvl1pPr>
              <a:defRPr b="1">
                <a:solidFill>
                  <a:schemeClr val="bg1"/>
                </a:solidFill>
              </a:defRPr>
            </a:lvl1pPr>
          </a:lstStyle>
          <a:p>
            <a:r>
              <a:rPr lang="en-US" dirty="0" smtClean="0"/>
              <a:t>Click to Edit Title</a:t>
            </a:r>
            <a:endParaRPr lang="en-CA" dirty="0"/>
          </a:p>
        </p:txBody>
      </p:sp>
      <p:sp>
        <p:nvSpPr>
          <p:cNvPr id="11" name="Content Placeholder 10"/>
          <p:cNvSpPr>
            <a:spLocks noGrp="1"/>
          </p:cNvSpPr>
          <p:nvPr>
            <p:ph sz="quarter" idx="10" hasCustomPrompt="1"/>
          </p:nvPr>
        </p:nvSpPr>
        <p:spPr>
          <a:xfrm>
            <a:off x="395288" y="1237129"/>
            <a:ext cx="4181475" cy="4895384"/>
          </a:xfrm>
        </p:spPr>
        <p:txBody>
          <a:bodyPr tIns="0"/>
          <a:lstStyle>
            <a:lvl1pPr>
              <a:defRPr baseline="0">
                <a:solidFill>
                  <a:schemeClr val="bg1"/>
                </a:solidFill>
              </a:defRPr>
            </a:lvl1pPr>
            <a:lvl2pPr>
              <a:defRPr/>
            </a:lvl2pPr>
          </a:lstStyle>
          <a:p>
            <a:pPr lvl="0"/>
            <a:r>
              <a:rPr lang="en-US" dirty="0" smtClean="0"/>
              <a:t>Click to edit text</a:t>
            </a:r>
          </a:p>
        </p:txBody>
      </p:sp>
      <p:cxnSp>
        <p:nvCxnSpPr>
          <p:cNvPr id="12" name="Straight Connector 11"/>
          <p:cNvCxnSpPr/>
          <p:nvPr userDrawn="1"/>
        </p:nvCxnSpPr>
        <p:spPr>
          <a:xfrm>
            <a:off x="384530" y="6356258"/>
            <a:ext cx="83613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67597" y="0"/>
            <a:ext cx="1676403" cy="768098"/>
          </a:xfrm>
          <a:prstGeom prst="rect">
            <a:avLst/>
          </a:prstGeom>
        </p:spPr>
      </p:pic>
      <p:sp>
        <p:nvSpPr>
          <p:cNvPr id="10" name="Slide Number Placeholder 4"/>
          <p:cNvSpPr txBox="1">
            <a:spLocks/>
          </p:cNvSpPr>
          <p:nvPr userDrawn="1"/>
        </p:nvSpPr>
        <p:spPr>
          <a:xfrm>
            <a:off x="6629400" y="62484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EEC57E-A301-44B8-8E80-ABC19877D04F}" type="slidenum">
              <a:rPr lang="en-US" smtClean="0"/>
              <a:pPr/>
              <a:t>‹#›</a:t>
            </a:fld>
            <a:endParaRPr lang="en-US" dirty="0"/>
          </a:p>
        </p:txBody>
      </p:sp>
      <p:sp>
        <p:nvSpPr>
          <p:cNvPr id="3" name="TextBox 2"/>
          <p:cNvSpPr txBox="1"/>
          <p:nvPr userDrawn="1"/>
        </p:nvSpPr>
        <p:spPr>
          <a:xfrm>
            <a:off x="1907704" y="6351711"/>
            <a:ext cx="6702059" cy="461665"/>
          </a:xfrm>
          <a:prstGeom prst="rect">
            <a:avLst/>
          </a:prstGeom>
          <a:noFill/>
        </p:spPr>
        <p:txBody>
          <a:bodyPr wrap="square" rtlCol="0" anchor="ctr">
            <a:spAutoFit/>
          </a:bodyPr>
          <a:lstStyle/>
          <a:p>
            <a:r>
              <a:rPr lang="en-US" sz="600" dirty="0" smtClean="0">
                <a:solidFill>
                  <a:schemeClr val="bg1"/>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bg1"/>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
        <p:nvSpPr>
          <p:cNvPr id="6" name="TextBox 5"/>
          <p:cNvSpPr txBox="1"/>
          <p:nvPr userDrawn="1"/>
        </p:nvSpPr>
        <p:spPr>
          <a:xfrm>
            <a:off x="118283" y="6453336"/>
            <a:ext cx="1861429" cy="430887"/>
          </a:xfrm>
          <a:prstGeom prst="rect">
            <a:avLst/>
          </a:prstGeom>
          <a:noFill/>
        </p:spPr>
        <p:txBody>
          <a:bodyPr wrap="square" rtlCol="0">
            <a:spAutoFit/>
          </a:bodyPr>
          <a:lstStyle/>
          <a:p>
            <a:pPr algn="ctr"/>
            <a:r>
              <a:rPr lang="en-US" sz="1100" dirty="0" smtClean="0">
                <a:solidFill>
                  <a:schemeClr val="bg1"/>
                </a:solidFill>
              </a:rPr>
              <a:t>AVIAGE SYSTEMS CONFIDENTIAL</a:t>
            </a:r>
          </a:p>
        </p:txBody>
      </p:sp>
    </p:spTree>
    <p:extLst>
      <p:ext uri="{BB962C8B-B14F-4D97-AF65-F5344CB8AC3E}">
        <p14:creationId xmlns:p14="http://schemas.microsoft.com/office/powerpoint/2010/main" val="3070218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olid blue)">
    <p:bg>
      <p:bgPr>
        <a:solidFill>
          <a:schemeClr val="tx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395288" y="1020462"/>
            <a:ext cx="83613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lvl1pPr>
              <a:defRPr b="1">
                <a:solidFill>
                  <a:schemeClr val="bg1"/>
                </a:solidFill>
              </a:defRPr>
            </a:lvl1pPr>
          </a:lstStyle>
          <a:p>
            <a:r>
              <a:rPr lang="en-US" dirty="0" smtClean="0"/>
              <a:t>Click to Edit Title</a:t>
            </a:r>
            <a:endParaRPr lang="en-CA" dirty="0"/>
          </a:p>
        </p:txBody>
      </p:sp>
      <p:sp>
        <p:nvSpPr>
          <p:cNvPr id="11" name="Content Placeholder 10"/>
          <p:cNvSpPr>
            <a:spLocks noGrp="1"/>
          </p:cNvSpPr>
          <p:nvPr>
            <p:ph sz="quarter" idx="10" hasCustomPrompt="1"/>
          </p:nvPr>
        </p:nvSpPr>
        <p:spPr>
          <a:xfrm>
            <a:off x="395288" y="1237129"/>
            <a:ext cx="4181475" cy="4895384"/>
          </a:xfrm>
        </p:spPr>
        <p:txBody>
          <a:bodyPr tIns="0"/>
          <a:lstStyle>
            <a:lvl1pPr>
              <a:defRPr baseline="0">
                <a:solidFill>
                  <a:schemeClr val="bg1"/>
                </a:solidFill>
              </a:defRPr>
            </a:lvl1pPr>
            <a:lvl2pPr>
              <a:defRPr/>
            </a:lvl2pPr>
          </a:lstStyle>
          <a:p>
            <a:pPr lvl="0"/>
            <a:r>
              <a:rPr lang="en-US" dirty="0" smtClean="0"/>
              <a:t>Click to edit text</a:t>
            </a:r>
          </a:p>
        </p:txBody>
      </p:sp>
      <p:cxnSp>
        <p:nvCxnSpPr>
          <p:cNvPr id="12" name="Straight Connector 11"/>
          <p:cNvCxnSpPr/>
          <p:nvPr userDrawn="1"/>
        </p:nvCxnSpPr>
        <p:spPr>
          <a:xfrm>
            <a:off x="384530" y="6356258"/>
            <a:ext cx="83613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7597" y="0"/>
            <a:ext cx="1676403" cy="768098"/>
          </a:xfrm>
          <a:prstGeom prst="rect">
            <a:avLst/>
          </a:prstGeom>
        </p:spPr>
      </p:pic>
      <p:sp>
        <p:nvSpPr>
          <p:cNvPr id="8" name="Slide Number Placeholder 4"/>
          <p:cNvSpPr txBox="1">
            <a:spLocks/>
          </p:cNvSpPr>
          <p:nvPr userDrawn="1"/>
        </p:nvSpPr>
        <p:spPr>
          <a:xfrm>
            <a:off x="6629400" y="62484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EEC57E-A301-44B8-8E80-ABC19877D04F}" type="slidenum">
              <a:rPr lang="en-US" smtClean="0"/>
              <a:pPr/>
              <a:t>‹#›</a:t>
            </a:fld>
            <a:endParaRPr lang="en-US" dirty="0"/>
          </a:p>
        </p:txBody>
      </p:sp>
      <p:sp>
        <p:nvSpPr>
          <p:cNvPr id="13" name="TextBox 12"/>
          <p:cNvSpPr txBox="1"/>
          <p:nvPr userDrawn="1"/>
        </p:nvSpPr>
        <p:spPr>
          <a:xfrm>
            <a:off x="1902389" y="6351711"/>
            <a:ext cx="6702059" cy="461665"/>
          </a:xfrm>
          <a:prstGeom prst="rect">
            <a:avLst/>
          </a:prstGeom>
          <a:noFill/>
        </p:spPr>
        <p:txBody>
          <a:bodyPr wrap="square" rtlCol="0" anchor="ctr">
            <a:spAutoFit/>
          </a:bodyPr>
          <a:lstStyle/>
          <a:p>
            <a:r>
              <a:rPr lang="en-US" sz="600" dirty="0" smtClean="0">
                <a:solidFill>
                  <a:schemeClr val="bg1"/>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bg1"/>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
        <p:nvSpPr>
          <p:cNvPr id="14" name="TextBox 13"/>
          <p:cNvSpPr txBox="1"/>
          <p:nvPr userDrawn="1"/>
        </p:nvSpPr>
        <p:spPr>
          <a:xfrm>
            <a:off x="118283" y="6453336"/>
            <a:ext cx="1861429" cy="430887"/>
          </a:xfrm>
          <a:prstGeom prst="rect">
            <a:avLst/>
          </a:prstGeom>
          <a:noFill/>
        </p:spPr>
        <p:txBody>
          <a:bodyPr wrap="square" rtlCol="0">
            <a:spAutoFit/>
          </a:bodyPr>
          <a:lstStyle/>
          <a:p>
            <a:pPr algn="ctr"/>
            <a:r>
              <a:rPr lang="en-US" sz="1100" dirty="0" smtClean="0">
                <a:solidFill>
                  <a:schemeClr val="bg1"/>
                </a:solidFill>
              </a:rPr>
              <a:t>AVIAGE SYSTEMS CONFIDENTIAL</a:t>
            </a:r>
          </a:p>
        </p:txBody>
      </p:sp>
    </p:spTree>
    <p:extLst>
      <p:ext uri="{BB962C8B-B14F-4D97-AF65-F5344CB8AC3E}">
        <p14:creationId xmlns:p14="http://schemas.microsoft.com/office/powerpoint/2010/main" val="12136177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cxnSp>
        <p:nvCxnSpPr>
          <p:cNvPr id="5" name="Straight Connector 4"/>
          <p:cNvCxnSpPr/>
          <p:nvPr userDrawn="1"/>
        </p:nvCxnSpPr>
        <p:spPr>
          <a:xfrm>
            <a:off x="395288" y="1020462"/>
            <a:ext cx="83613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384530" y="6356258"/>
            <a:ext cx="83613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10"/>
          <p:cNvSpPr>
            <a:spLocks noGrp="1"/>
          </p:cNvSpPr>
          <p:nvPr>
            <p:ph sz="quarter" idx="10" hasCustomPrompt="1"/>
          </p:nvPr>
        </p:nvSpPr>
        <p:spPr>
          <a:xfrm>
            <a:off x="395288" y="1237129"/>
            <a:ext cx="4181475" cy="4895384"/>
          </a:xfrm>
        </p:spPr>
        <p:txBody>
          <a:bodyPr tIns="0"/>
          <a:lstStyle>
            <a:lvl1pPr>
              <a:defRPr baseline="0"/>
            </a:lvl1pPr>
            <a:lvl2pPr>
              <a:defRPr/>
            </a:lvl2pPr>
          </a:lstStyle>
          <a:p>
            <a:pPr lvl="0"/>
            <a:r>
              <a:rPr lang="en-US" dirty="0" smtClean="0"/>
              <a:t>Click to edit text</a:t>
            </a:r>
          </a:p>
        </p:txBody>
      </p:sp>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7" name="Slide Number Placeholder 4"/>
          <p:cNvSpPr txBox="1">
            <a:spLocks/>
          </p:cNvSpPr>
          <p:nvPr userDrawn="1"/>
        </p:nvSpPr>
        <p:spPr>
          <a:xfrm>
            <a:off x="6629400" y="62484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EEC57E-A301-44B8-8E80-ABC19877D04F}"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7597" y="0"/>
            <a:ext cx="1676403" cy="768098"/>
          </a:xfrm>
          <a:prstGeom prst="rect">
            <a:avLst/>
          </a:prstGeom>
        </p:spPr>
      </p:pic>
      <p:sp>
        <p:nvSpPr>
          <p:cNvPr id="13" name="TextBox 12"/>
          <p:cNvSpPr txBox="1"/>
          <p:nvPr userDrawn="1"/>
        </p:nvSpPr>
        <p:spPr>
          <a:xfrm>
            <a:off x="1902389" y="6381328"/>
            <a:ext cx="6702059" cy="461665"/>
          </a:xfrm>
          <a:prstGeom prst="rect">
            <a:avLst/>
          </a:prstGeom>
          <a:noFill/>
        </p:spPr>
        <p:txBody>
          <a:bodyPr wrap="square" rtlCol="0" anchor="ctr">
            <a:spAutoFit/>
          </a:bodyPr>
          <a:lstStyle/>
          <a:p>
            <a:r>
              <a:rPr lang="en-US" sz="600" dirty="0" smtClean="0">
                <a:solidFill>
                  <a:schemeClr val="tx1">
                    <a:lumMod val="75000"/>
                  </a:schemeClr>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tx1">
                    <a:lumMod val="75000"/>
                  </a:schemeClr>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
        <p:nvSpPr>
          <p:cNvPr id="10" name="TextBox 9"/>
          <p:cNvSpPr txBox="1"/>
          <p:nvPr userDrawn="1"/>
        </p:nvSpPr>
        <p:spPr>
          <a:xfrm>
            <a:off x="121638" y="6477000"/>
            <a:ext cx="1463862" cy="430887"/>
          </a:xfrm>
          <a:prstGeom prst="rect">
            <a:avLst/>
          </a:prstGeom>
          <a:noFill/>
        </p:spPr>
        <p:txBody>
          <a:bodyPr wrap="none" rtlCol="0">
            <a:spAutoFit/>
          </a:bodyPr>
          <a:lstStyle/>
          <a:p>
            <a:r>
              <a:rPr lang="en-US" sz="1100" dirty="0" smtClean="0">
                <a:solidFill>
                  <a:schemeClr val="tx1">
                    <a:lumMod val="75000"/>
                  </a:schemeClr>
                </a:solidFill>
              </a:rPr>
              <a:t>AVIAGE SYSTEMS </a:t>
            </a:r>
          </a:p>
          <a:p>
            <a:r>
              <a:rPr lang="en-US" sz="1100" dirty="0" smtClean="0">
                <a:solidFill>
                  <a:schemeClr val="tx1">
                    <a:lumMod val="75000"/>
                  </a:schemeClr>
                </a:solidFill>
              </a:rPr>
              <a:t>CONFIDENTIAL</a:t>
            </a:r>
            <a:endParaRPr lang="en-US" sz="1100" dirty="0" smtClean="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6449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dirty="0" smtClean="0"/>
              <a:t>Click to Edit Title</a:t>
            </a:r>
            <a:endParaRPr lang="en-CA" dirty="0"/>
          </a:p>
        </p:txBody>
      </p:sp>
      <p:cxnSp>
        <p:nvCxnSpPr>
          <p:cNvPr id="8" name="Straight Connector 7"/>
          <p:cNvCxnSpPr/>
          <p:nvPr userDrawn="1"/>
        </p:nvCxnSpPr>
        <p:spPr>
          <a:xfrm>
            <a:off x="395288" y="1020462"/>
            <a:ext cx="83613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84530" y="6356258"/>
            <a:ext cx="83613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3" hasCustomPrompt="1"/>
          </p:nvPr>
        </p:nvSpPr>
        <p:spPr>
          <a:xfrm>
            <a:off x="384175" y="1268413"/>
            <a:ext cx="8361363" cy="4864100"/>
          </a:xfrm>
        </p:spPr>
        <p:txBody>
          <a:bodyPr/>
          <a:lstStyle>
            <a:lvl1pPr marL="342900" indent="-342900">
              <a:buFont typeface="Arial" panose="020B0604020202020204" pitchFamily="34" charset="0"/>
              <a:buChar char="•"/>
              <a:defRPr/>
            </a:lvl1pPr>
            <a:lvl2pPr marL="617220" indent="-342900">
              <a:buFont typeface="Arial" panose="020B0604020202020204" pitchFamily="34" charset="0"/>
              <a:buChar char="•"/>
              <a:defRPr sz="2000" baseline="0">
                <a:solidFill>
                  <a:schemeClr val="tx1"/>
                </a:solidFill>
              </a:defRPr>
            </a:lvl2pPr>
            <a:lvl3pPr marL="834390" indent="-285750">
              <a:lnSpc>
                <a:spcPts val="2200"/>
              </a:lnSpc>
              <a:spcBef>
                <a:spcPts val="0"/>
              </a:spcBef>
              <a:buFont typeface="Arial" panose="020B0604020202020204" pitchFamily="34" charset="0"/>
              <a:buChar char="•"/>
              <a:defRPr lang="en-US" sz="1800" kern="1200" spc="-30" baseline="0" dirty="0" smtClean="0">
                <a:solidFill>
                  <a:schemeClr val="tx1"/>
                </a:solidFill>
                <a:latin typeface="+mn-lt"/>
                <a:ea typeface="+mn-ea"/>
                <a:cs typeface="+mn-cs"/>
              </a:defRPr>
            </a:lvl3pPr>
            <a:lvl4pPr marL="1108710" indent="-285750">
              <a:lnSpc>
                <a:spcPts val="2200"/>
              </a:lnSpc>
              <a:spcBef>
                <a:spcPts val="0"/>
              </a:spcBef>
              <a:buFont typeface="Arial" panose="020B0604020202020204" pitchFamily="34" charset="0"/>
              <a:buChar char="•"/>
              <a:defRPr lang="en-US" sz="1600" kern="1200" spc="-30" baseline="0" dirty="0" smtClean="0">
                <a:solidFill>
                  <a:schemeClr val="tx1"/>
                </a:solidFill>
                <a:latin typeface="+mn-lt"/>
                <a:ea typeface="+mn-ea"/>
                <a:cs typeface="+mn-cs"/>
              </a:defRPr>
            </a:lvl4pPr>
          </a:lstStyle>
          <a:p>
            <a:pPr lvl="0"/>
            <a:r>
              <a:rPr lang="en-US" dirty="0" smtClean="0"/>
              <a:t>First level text</a:t>
            </a:r>
          </a:p>
          <a:p>
            <a:pPr lvl="1"/>
            <a:r>
              <a:rPr lang="en-US" dirty="0" smtClean="0"/>
              <a:t>Second level text</a:t>
            </a:r>
          </a:p>
          <a:p>
            <a:pPr lvl="2"/>
            <a:r>
              <a:rPr lang="en-US" dirty="0" smtClean="0"/>
              <a:t>Third level text</a:t>
            </a:r>
          </a:p>
          <a:p>
            <a:pPr lvl="3"/>
            <a:r>
              <a:rPr lang="en-US" dirty="0" smtClean="0"/>
              <a:t>Forth level text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7597" y="0"/>
            <a:ext cx="1676403" cy="768098"/>
          </a:xfrm>
          <a:prstGeom prst="rect">
            <a:avLst/>
          </a:prstGeom>
        </p:spPr>
      </p:pic>
      <p:sp>
        <p:nvSpPr>
          <p:cNvPr id="9" name="Slide Number Placeholder 4"/>
          <p:cNvSpPr txBox="1">
            <a:spLocks/>
          </p:cNvSpPr>
          <p:nvPr userDrawn="1"/>
        </p:nvSpPr>
        <p:spPr>
          <a:xfrm>
            <a:off x="6629400" y="62484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EEC57E-A301-44B8-8E80-ABC19877D04F}" type="slidenum">
              <a:rPr lang="en-US" smtClean="0"/>
              <a:pPr/>
              <a:t>‹#›</a:t>
            </a:fld>
            <a:endParaRPr lang="en-US" dirty="0"/>
          </a:p>
        </p:txBody>
      </p:sp>
      <p:sp>
        <p:nvSpPr>
          <p:cNvPr id="13" name="TextBox 12"/>
          <p:cNvSpPr txBox="1"/>
          <p:nvPr userDrawn="1"/>
        </p:nvSpPr>
        <p:spPr>
          <a:xfrm>
            <a:off x="1902389" y="6351711"/>
            <a:ext cx="6702059" cy="461665"/>
          </a:xfrm>
          <a:prstGeom prst="rect">
            <a:avLst/>
          </a:prstGeom>
          <a:noFill/>
        </p:spPr>
        <p:txBody>
          <a:bodyPr wrap="square" rtlCol="0" anchor="ctr">
            <a:spAutoFit/>
          </a:bodyPr>
          <a:lstStyle/>
          <a:p>
            <a:r>
              <a:rPr lang="en-US" sz="600" dirty="0" smtClean="0">
                <a:solidFill>
                  <a:schemeClr val="tx1">
                    <a:lumMod val="75000"/>
                  </a:schemeClr>
                </a:solidFill>
                <a:latin typeface="Arial" panose="020B0604020202020204" pitchFamily="34" charset="0"/>
                <a:cs typeface="Arial" panose="020B0604020202020204" pitchFamily="34" charset="0"/>
              </a:rPr>
              <a:t>The information in this document is GE AVIC Civil Avionics Systems Company Limited (“AVIAGE SYSTEMS”) Proprietary Information and is disclosed in confidence. It is the property of AVIAGE SYSTEMS and shall not be used, disclosed to others or reproduced without the express written consent of AVIAGE SYSTEMS. If consent is given for reproduction in whole or in part, this notice shall appear in any such reproduction in whole or in part. </a:t>
            </a:r>
            <a:r>
              <a:rPr lang="zh-CN" altLang="en-US" sz="600" dirty="0" smtClean="0">
                <a:solidFill>
                  <a:schemeClr val="tx1">
                    <a:lumMod val="75000"/>
                  </a:schemeClr>
                </a:solidFill>
                <a:latin typeface="黑体" panose="02010609060101010101" pitchFamily="49" charset="-122"/>
                <a:ea typeface="黑体" panose="02010609060101010101" pitchFamily="49" charset="-122"/>
              </a:rPr>
              <a:t>本文件中所含信息是中航通用电气民用航电系统有限责任公司（以下简称“昂际航电”）的专有信息，属非公开信息。该信息为昂际航电财产。未经昂际航电明确书面同意，不得使用、泄露或复制该信息。允许复制全部或部分信息时，应在复制品上标明本提示。</a:t>
            </a:r>
          </a:p>
        </p:txBody>
      </p:sp>
      <p:sp>
        <p:nvSpPr>
          <p:cNvPr id="12" name="TextBox 11"/>
          <p:cNvSpPr txBox="1"/>
          <p:nvPr userDrawn="1"/>
        </p:nvSpPr>
        <p:spPr>
          <a:xfrm>
            <a:off x="121638" y="6477000"/>
            <a:ext cx="1425390" cy="430887"/>
          </a:xfrm>
          <a:prstGeom prst="rect">
            <a:avLst/>
          </a:prstGeom>
          <a:noFill/>
        </p:spPr>
        <p:txBody>
          <a:bodyPr wrap="none" rtlCol="0">
            <a:spAutoFit/>
          </a:bodyPr>
          <a:lstStyle/>
          <a:p>
            <a:r>
              <a:rPr lang="en-US" sz="1100" dirty="0" smtClean="0">
                <a:solidFill>
                  <a:schemeClr val="tx1">
                    <a:lumMod val="75000"/>
                  </a:schemeClr>
                </a:solidFill>
              </a:rPr>
              <a:t>AVIAGE SYSTEMS</a:t>
            </a:r>
          </a:p>
          <a:p>
            <a:r>
              <a:rPr lang="en-US" sz="1100" dirty="0" smtClean="0">
                <a:solidFill>
                  <a:schemeClr val="tx1">
                    <a:lumMod val="75000"/>
                  </a:schemeClr>
                </a:solidFill>
              </a:rPr>
              <a:t>CONFIDENTIAL</a:t>
            </a:r>
            <a:endParaRPr lang="en-US" sz="1100" dirty="0" smtClean="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3929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033" y="247425"/>
            <a:ext cx="4173967" cy="733301"/>
          </a:xfrm>
          <a:prstGeom prst="rect">
            <a:avLst/>
          </a:prstGeom>
        </p:spPr>
        <p:txBody>
          <a:bodyPr vert="horz" lIns="0" tIns="0" rIns="0" bIns="0" rtlCol="0" anchor="t" anchorCtr="0">
            <a:noAutofit/>
          </a:bodyPr>
          <a:lstStyle/>
          <a:p>
            <a:r>
              <a:rPr lang="en-US" dirty="0" smtClean="0"/>
              <a:t>Click to Edit Master </a:t>
            </a:r>
            <a:br>
              <a:rPr lang="en-US" dirty="0" smtClean="0"/>
            </a:br>
            <a:r>
              <a:rPr lang="en-US" dirty="0" smtClean="0"/>
              <a:t>Title Style</a:t>
            </a:r>
            <a:endParaRPr lang="en-CA" dirty="0"/>
          </a:p>
        </p:txBody>
      </p:sp>
      <p:sp>
        <p:nvSpPr>
          <p:cNvPr id="3" name="Text Placeholder 2"/>
          <p:cNvSpPr>
            <a:spLocks noGrp="1"/>
          </p:cNvSpPr>
          <p:nvPr>
            <p:ph type="body" idx="1"/>
          </p:nvPr>
        </p:nvSpPr>
        <p:spPr>
          <a:xfrm>
            <a:off x="395288" y="1261091"/>
            <a:ext cx="8361362" cy="4852070"/>
          </a:xfrm>
          <a:prstGeom prst="rect">
            <a:avLst/>
          </a:prstGeom>
        </p:spPr>
        <p:txBody>
          <a:bodyPr vert="horz" lIns="0" tIns="0" rIns="0" bIns="0" rtlCol="0">
            <a:noAutofit/>
          </a:bodyPr>
          <a:lstStyle/>
          <a:p>
            <a:pPr lvl="0"/>
            <a:r>
              <a:rPr lang="en-US" dirty="0" smtClean="0"/>
              <a:t>First level text </a:t>
            </a:r>
          </a:p>
          <a:p>
            <a:pPr lvl="1"/>
            <a:r>
              <a:rPr lang="en-US" dirty="0" smtClean="0"/>
              <a:t>Second level text</a:t>
            </a:r>
          </a:p>
        </p:txBody>
      </p:sp>
    </p:spTree>
    <p:extLst>
      <p:ext uri="{BB962C8B-B14F-4D97-AF65-F5344CB8AC3E}">
        <p14:creationId xmlns:p14="http://schemas.microsoft.com/office/powerpoint/2010/main" val="1866011327"/>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69" r:id="rId3"/>
    <p:sldLayoutId id="2147483649" r:id="rId4"/>
    <p:sldLayoutId id="2147483670" r:id="rId5"/>
    <p:sldLayoutId id="2147483672" r:id="rId6"/>
    <p:sldLayoutId id="2147483673" r:id="rId7"/>
    <p:sldLayoutId id="2147483662" r:id="rId8"/>
    <p:sldLayoutId id="2147483650" r:id="rId9"/>
    <p:sldLayoutId id="2147483660" r:id="rId10"/>
    <p:sldLayoutId id="2147483664" r:id="rId11"/>
    <p:sldLayoutId id="2147483665" r:id="rId12"/>
    <p:sldLayoutId id="2147483667" r:id="rId13"/>
    <p:sldLayoutId id="2147483674" r:id="rId14"/>
  </p:sldLayoutIdLst>
  <p:timing>
    <p:tnLst>
      <p:par>
        <p:cTn id="1" dur="indefinite" restart="never" nodeType="tmRoot"/>
      </p:par>
    </p:tnLst>
  </p:timing>
  <p:hf sldNum="0" hdr="0" ftr="0" dt="0"/>
  <p:txStyles>
    <p:titleStyle>
      <a:lvl1pPr algn="l" defTabSz="914400" rtl="0" eaLnBrk="1" latinLnBrk="0" hangingPunct="1">
        <a:lnSpc>
          <a:spcPts val="2200"/>
        </a:lnSpc>
        <a:spcBef>
          <a:spcPct val="0"/>
        </a:spcBef>
        <a:buNone/>
        <a:defRPr sz="2200" b="1" kern="1200" cap="none" baseline="0">
          <a:solidFill>
            <a:schemeClr val="tx1"/>
          </a:solidFill>
          <a:latin typeface="+mj-lt"/>
          <a:ea typeface="+mj-ea"/>
          <a:cs typeface="+mj-cs"/>
        </a:defRPr>
      </a:lvl1pPr>
    </p:titleStyle>
    <p:bodyStyle>
      <a:lvl1pPr marL="0" indent="0" algn="l" defTabSz="914400" rtl="0" eaLnBrk="1" latinLnBrk="0" hangingPunct="1">
        <a:lnSpc>
          <a:spcPts val="2200"/>
        </a:lnSpc>
        <a:spcBef>
          <a:spcPts val="0"/>
        </a:spcBef>
        <a:buFont typeface="Arial" pitchFamily="34" charset="0"/>
        <a:buNone/>
        <a:defRPr sz="2200" kern="1200" baseline="0">
          <a:solidFill>
            <a:schemeClr val="tx1"/>
          </a:solidFill>
          <a:latin typeface="+mn-lt"/>
          <a:ea typeface="+mn-ea"/>
          <a:cs typeface="+mn-cs"/>
        </a:defRPr>
      </a:lvl1pPr>
      <a:lvl2pPr marL="0" indent="0" algn="l" defTabSz="914400" rtl="0" eaLnBrk="1" latinLnBrk="0" hangingPunct="1">
        <a:lnSpc>
          <a:spcPts val="2200"/>
        </a:lnSpc>
        <a:spcBef>
          <a:spcPts val="0"/>
        </a:spcBef>
        <a:buFont typeface="Arial" pitchFamily="34" charset="0"/>
        <a:buNone/>
        <a:defRPr sz="2200" kern="1200" spc="-30" baseline="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idx="4294967295"/>
          </p:nvPr>
        </p:nvSpPr>
        <p:spPr>
          <a:xfrm>
            <a:off x="292439" y="247375"/>
            <a:ext cx="7705973" cy="733301"/>
          </a:xfrm>
        </p:spPr>
        <p:txBody>
          <a:bodyPr/>
          <a:lstStyle/>
          <a:p>
            <a:r>
              <a:rPr lang="en-CA" sz="2000" dirty="0" smtClean="0"/>
              <a:t/>
            </a:r>
            <a:br>
              <a:rPr lang="en-CA" sz="2000" dirty="0" smtClean="0"/>
            </a:br>
            <a:r>
              <a:rPr lang="en-CA" sz="2000" dirty="0" smtClean="0"/>
              <a:t>Infrastructure</a:t>
            </a:r>
            <a:endParaRPr lang="en-CA" sz="2000" dirty="0"/>
          </a:p>
        </p:txBody>
      </p:sp>
      <p:sp>
        <p:nvSpPr>
          <p:cNvPr id="6" name="TextBox 5"/>
          <p:cNvSpPr txBox="1"/>
          <p:nvPr/>
        </p:nvSpPr>
        <p:spPr>
          <a:xfrm>
            <a:off x="199912" y="2175662"/>
            <a:ext cx="1274720" cy="261610"/>
          </a:xfrm>
          <a:prstGeom prst="rect">
            <a:avLst/>
          </a:prstGeom>
          <a:solidFill>
            <a:schemeClr val="bg1">
              <a:lumMod val="95000"/>
            </a:schemeClr>
          </a:solidFill>
          <a:ln w="3175">
            <a:solidFill>
              <a:schemeClr val="tx1"/>
            </a:solidFill>
          </a:ln>
        </p:spPr>
        <p:txBody>
          <a:bodyPr wrap="square" rtlCol="0">
            <a:spAutoFit/>
          </a:bodyPr>
          <a:lstStyle>
            <a:defPPr>
              <a:defRPr lang="en-US"/>
            </a:defPPr>
            <a:lvl1pPr algn="ctr">
              <a:defRPr sz="1100">
                <a:solidFill>
                  <a:schemeClr val="accent6">
                    <a:lumMod val="50000"/>
                  </a:schemeClr>
                </a:solidFill>
              </a:defRPr>
            </a:lvl1pPr>
          </a:lstStyle>
          <a:p>
            <a:r>
              <a:rPr lang="en-US" dirty="0"/>
              <a:t> Deliver on C919</a:t>
            </a:r>
          </a:p>
        </p:txBody>
      </p:sp>
      <p:cxnSp>
        <p:nvCxnSpPr>
          <p:cNvPr id="13" name="Straight Connector 12"/>
          <p:cNvCxnSpPr/>
          <p:nvPr/>
        </p:nvCxnSpPr>
        <p:spPr>
          <a:xfrm>
            <a:off x="1749058" y="861054"/>
            <a:ext cx="0" cy="5349240"/>
          </a:xfrm>
          <a:prstGeom prst="line">
            <a:avLst/>
          </a:prstGeom>
          <a:ln w="127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05200" y="837694"/>
            <a:ext cx="0" cy="5349240"/>
          </a:xfrm>
          <a:prstGeom prst="line">
            <a:avLst/>
          </a:prstGeom>
          <a:ln w="127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867400" y="837694"/>
            <a:ext cx="0" cy="5349240"/>
          </a:xfrm>
          <a:prstGeom prst="line">
            <a:avLst/>
          </a:prstGeom>
          <a:ln w="127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74190" y="1460469"/>
            <a:ext cx="88174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9912" y="952638"/>
            <a:ext cx="1610465" cy="461665"/>
          </a:xfrm>
          <a:prstGeom prst="rect">
            <a:avLst/>
          </a:prstGeom>
          <a:noFill/>
        </p:spPr>
        <p:txBody>
          <a:bodyPr wrap="square" rtlCol="0">
            <a:spAutoFit/>
          </a:bodyPr>
          <a:lstStyle/>
          <a:p>
            <a:pPr algn="ctr"/>
            <a:r>
              <a:rPr lang="en-US" sz="1200" b="1" i="1" dirty="0" smtClean="0"/>
              <a:t>AVIAGE SYSTEMS 2017 Priorities</a:t>
            </a:r>
          </a:p>
        </p:txBody>
      </p:sp>
      <p:sp>
        <p:nvSpPr>
          <p:cNvPr id="43" name="TextBox 42"/>
          <p:cNvSpPr txBox="1"/>
          <p:nvPr/>
        </p:nvSpPr>
        <p:spPr>
          <a:xfrm>
            <a:off x="1980112" y="959086"/>
            <a:ext cx="1196549" cy="461665"/>
          </a:xfrm>
          <a:prstGeom prst="rect">
            <a:avLst/>
          </a:prstGeom>
          <a:noFill/>
        </p:spPr>
        <p:txBody>
          <a:bodyPr wrap="square" rtlCol="0">
            <a:spAutoFit/>
          </a:bodyPr>
          <a:lstStyle/>
          <a:p>
            <a:pPr algn="ctr"/>
            <a:r>
              <a:rPr lang="en-US" sz="1200" b="1" i="1" dirty="0" smtClean="0"/>
              <a:t>Team Priorities</a:t>
            </a:r>
            <a:endParaRPr lang="en-US" sz="1200" b="1" i="1" dirty="0"/>
          </a:p>
        </p:txBody>
      </p:sp>
      <p:sp>
        <p:nvSpPr>
          <p:cNvPr id="44" name="TextBox 43"/>
          <p:cNvSpPr txBox="1"/>
          <p:nvPr/>
        </p:nvSpPr>
        <p:spPr>
          <a:xfrm>
            <a:off x="3815380" y="912920"/>
            <a:ext cx="1820475" cy="276999"/>
          </a:xfrm>
          <a:prstGeom prst="rect">
            <a:avLst/>
          </a:prstGeom>
          <a:noFill/>
        </p:spPr>
        <p:txBody>
          <a:bodyPr wrap="square" rtlCol="0">
            <a:spAutoFit/>
          </a:bodyPr>
          <a:lstStyle/>
          <a:p>
            <a:pPr algn="ctr"/>
            <a:r>
              <a:rPr lang="en-US" altLang="zh-CN" sz="1200" b="1" i="1" dirty="0"/>
              <a:t>Area  &amp; Direction</a:t>
            </a:r>
            <a:endParaRPr lang="en-US" sz="1200" b="1" i="1" dirty="0" smtClean="0"/>
          </a:p>
        </p:txBody>
      </p:sp>
      <p:sp>
        <p:nvSpPr>
          <p:cNvPr id="49" name="TextBox 48">
            <a:hlinkClick r:id="" action="ppaction://noaction"/>
          </p:cNvPr>
          <p:cNvSpPr txBox="1"/>
          <p:nvPr/>
        </p:nvSpPr>
        <p:spPr>
          <a:xfrm>
            <a:off x="3745808" y="2099462"/>
            <a:ext cx="1855657" cy="430887"/>
          </a:xfrm>
          <a:prstGeom prst="rect">
            <a:avLst/>
          </a:prstGeom>
          <a:solidFill>
            <a:schemeClr val="bg1">
              <a:lumMod val="95000"/>
            </a:schemeClr>
          </a:solidFill>
          <a:ln w="3175">
            <a:solidFill>
              <a:srgbClr val="FF0000"/>
            </a:solidFill>
          </a:ln>
        </p:spPr>
        <p:txBody>
          <a:bodyPr wrap="square" rtlCol="0">
            <a:spAutoFit/>
          </a:bodyPr>
          <a:lstStyle>
            <a:defPPr>
              <a:defRPr lang="en-US"/>
            </a:defPPr>
            <a:lvl1pPr algn="ctr">
              <a:defRPr sz="1100">
                <a:solidFill>
                  <a:schemeClr val="accent6">
                    <a:lumMod val="50000"/>
                  </a:schemeClr>
                </a:solidFill>
              </a:defRPr>
            </a:lvl1pPr>
          </a:lstStyle>
          <a:p>
            <a:r>
              <a:rPr lang="en-US" dirty="0"/>
              <a:t>Ensure 99.9% reliability of IT network and systems.</a:t>
            </a:r>
          </a:p>
        </p:txBody>
      </p:sp>
      <p:cxnSp>
        <p:nvCxnSpPr>
          <p:cNvPr id="145" name="Elbow Connector 144"/>
          <p:cNvCxnSpPr>
            <a:stCxn id="6" idx="3"/>
            <a:endCxn id="72" idx="1"/>
          </p:cNvCxnSpPr>
          <p:nvPr/>
        </p:nvCxnSpPr>
        <p:spPr>
          <a:xfrm>
            <a:off x="1474632" y="2306467"/>
            <a:ext cx="386200" cy="9436"/>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hlinkClick r:id="" action="ppaction://noaction"/>
          </p:cNvPr>
          <p:cNvSpPr txBox="1"/>
          <p:nvPr/>
        </p:nvSpPr>
        <p:spPr>
          <a:xfrm>
            <a:off x="1860832" y="2015821"/>
            <a:ext cx="1577390" cy="600164"/>
          </a:xfrm>
          <a:prstGeom prst="rect">
            <a:avLst/>
          </a:prstGeom>
          <a:solidFill>
            <a:schemeClr val="bg1">
              <a:lumMod val="95000"/>
            </a:schemeClr>
          </a:solidFill>
          <a:ln w="3175">
            <a:solidFill>
              <a:schemeClr val="tx1"/>
            </a:solidFill>
          </a:ln>
        </p:spPr>
        <p:txBody>
          <a:bodyPr wrap="square" rtlCol="0">
            <a:spAutoFit/>
          </a:bodyPr>
          <a:lstStyle>
            <a:defPPr>
              <a:defRPr lang="en-US"/>
            </a:defPPr>
            <a:lvl1pPr algn="ctr">
              <a:defRPr sz="1100">
                <a:solidFill>
                  <a:schemeClr val="accent6">
                    <a:lumMod val="50000"/>
                  </a:schemeClr>
                </a:solidFill>
              </a:defRPr>
            </a:lvl1pPr>
          </a:lstStyle>
          <a:p>
            <a:r>
              <a:rPr lang="en-US" altLang="zh-CN" dirty="0"/>
              <a:t>Deliver </a:t>
            </a:r>
            <a:r>
              <a:rPr lang="en-US" altLang="zh-CN" dirty="0" smtClean="0"/>
              <a:t>reliable &amp; user satisfied IT systems to support C919 </a:t>
            </a:r>
            <a:r>
              <a:rPr lang="en-US" altLang="zh-CN" dirty="0"/>
              <a:t>project</a:t>
            </a:r>
          </a:p>
        </p:txBody>
      </p:sp>
      <p:sp>
        <p:nvSpPr>
          <p:cNvPr id="76" name="TextBox 75">
            <a:hlinkClick r:id="" action="ppaction://noaction"/>
          </p:cNvPr>
          <p:cNvSpPr txBox="1"/>
          <p:nvPr/>
        </p:nvSpPr>
        <p:spPr>
          <a:xfrm>
            <a:off x="1838960" y="3455313"/>
            <a:ext cx="1599262" cy="769441"/>
          </a:xfrm>
          <a:prstGeom prst="rect">
            <a:avLst/>
          </a:prstGeom>
          <a:solidFill>
            <a:schemeClr val="bg1">
              <a:lumMod val="95000"/>
            </a:schemeClr>
          </a:solidFill>
          <a:ln w="3175">
            <a:solidFill>
              <a:schemeClr val="tx1"/>
            </a:solidFill>
          </a:ln>
        </p:spPr>
        <p:txBody>
          <a:bodyPr wrap="square" rtlCol="0">
            <a:spAutoFit/>
          </a:bodyPr>
          <a:lstStyle>
            <a:defPPr>
              <a:defRPr lang="en-US"/>
            </a:defPPr>
            <a:lvl1pPr algn="ctr">
              <a:defRPr sz="1100">
                <a:solidFill>
                  <a:schemeClr val="accent6">
                    <a:lumMod val="50000"/>
                  </a:schemeClr>
                </a:solidFill>
              </a:defRPr>
            </a:lvl1pPr>
          </a:lstStyle>
          <a:p>
            <a:r>
              <a:rPr lang="en-US" altLang="zh-CN" dirty="0"/>
              <a:t>Use IT tools to support process simplification and improve collaboration</a:t>
            </a:r>
          </a:p>
        </p:txBody>
      </p:sp>
      <p:sp>
        <p:nvSpPr>
          <p:cNvPr id="120" name="TextBox 119"/>
          <p:cNvSpPr txBox="1"/>
          <p:nvPr/>
        </p:nvSpPr>
        <p:spPr>
          <a:xfrm>
            <a:off x="6145395" y="1752600"/>
            <a:ext cx="2846204" cy="600164"/>
          </a:xfrm>
          <a:prstGeom prst="rect">
            <a:avLst/>
          </a:prstGeom>
          <a:solidFill>
            <a:schemeClr val="bg2">
              <a:lumMod val="20000"/>
              <a:lumOff val="80000"/>
            </a:schemeClr>
          </a:solidFill>
          <a:ln w="3175">
            <a:solidFill>
              <a:schemeClr val="tx1"/>
            </a:solidFill>
          </a:ln>
        </p:spPr>
        <p:txBody>
          <a:bodyPr wrap="square" rtlCol="0">
            <a:spAutoFit/>
          </a:bodyPr>
          <a:lstStyle>
            <a:defPPr>
              <a:defRPr lang="en-US"/>
            </a:defPPr>
            <a:lvl1pPr marL="171450" indent="-171450">
              <a:buFont typeface="Arial" panose="020B0604020202020204" pitchFamily="34" charset="0"/>
              <a:buChar char="•"/>
              <a:defRPr sz="600" i="1"/>
            </a:lvl1pPr>
          </a:lstStyle>
          <a:p>
            <a:pPr>
              <a:buFont typeface="Wingdings" panose="05000000000000000000" pitchFamily="2" charset="2"/>
              <a:buChar char="ü"/>
            </a:pPr>
            <a:r>
              <a:rPr lang="en-US" sz="1100" i="0" dirty="0">
                <a:solidFill>
                  <a:schemeClr val="tx2"/>
                </a:solidFill>
              </a:rPr>
              <a:t>Adjust and optimize the network structure, improve the efficiency and security </a:t>
            </a:r>
            <a:r>
              <a:rPr lang="en-US" sz="1100" i="0" dirty="0" smtClean="0">
                <a:solidFill>
                  <a:schemeClr val="tx2"/>
                </a:solidFill>
              </a:rPr>
              <a:t>reliability.</a:t>
            </a:r>
            <a:endParaRPr lang="en-US" sz="1100" i="0" dirty="0">
              <a:solidFill>
                <a:schemeClr val="tx2"/>
              </a:solidFill>
            </a:endParaRPr>
          </a:p>
        </p:txBody>
      </p:sp>
      <p:sp>
        <p:nvSpPr>
          <p:cNvPr id="162" name="Flowchart: Connector 161"/>
          <p:cNvSpPr/>
          <p:nvPr/>
        </p:nvSpPr>
        <p:spPr>
          <a:xfrm>
            <a:off x="6198486" y="1784402"/>
            <a:ext cx="152400" cy="152400"/>
          </a:xfrm>
          <a:prstGeom prst="flowChartConnector">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76" name="Elbow Connector 175"/>
          <p:cNvCxnSpPr>
            <a:stCxn id="72" idx="3"/>
            <a:endCxn id="49" idx="1"/>
          </p:cNvCxnSpPr>
          <p:nvPr/>
        </p:nvCxnSpPr>
        <p:spPr>
          <a:xfrm flipV="1">
            <a:off x="3438222" y="2314906"/>
            <a:ext cx="307586" cy="997"/>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p:cNvCxnSpPr>
            <a:stCxn id="49" idx="3"/>
          </p:cNvCxnSpPr>
          <p:nvPr/>
        </p:nvCxnSpPr>
        <p:spPr>
          <a:xfrm flipV="1">
            <a:off x="5601465" y="2081076"/>
            <a:ext cx="532089" cy="23383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447049" y="807593"/>
            <a:ext cx="1820475" cy="276999"/>
          </a:xfrm>
          <a:prstGeom prst="rect">
            <a:avLst/>
          </a:prstGeom>
          <a:noFill/>
        </p:spPr>
        <p:txBody>
          <a:bodyPr wrap="square" rtlCol="0">
            <a:spAutoFit/>
          </a:bodyPr>
          <a:lstStyle/>
          <a:p>
            <a:pPr algn="ctr"/>
            <a:r>
              <a:rPr lang="en-US" sz="1200" b="1" i="1" dirty="0" smtClean="0"/>
              <a:t>Status</a:t>
            </a:r>
          </a:p>
        </p:txBody>
      </p:sp>
      <p:sp>
        <p:nvSpPr>
          <p:cNvPr id="81" name="Rectangle 80"/>
          <p:cNvSpPr/>
          <p:nvPr/>
        </p:nvSpPr>
        <p:spPr>
          <a:xfrm>
            <a:off x="6369269" y="1131939"/>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endParaRPr lang="zh-CN" altLang="en-US" dirty="0"/>
          </a:p>
        </p:txBody>
      </p:sp>
      <p:sp>
        <p:nvSpPr>
          <p:cNvPr id="82" name="Flowchart: Connector 81"/>
          <p:cNvSpPr/>
          <p:nvPr/>
        </p:nvSpPr>
        <p:spPr>
          <a:xfrm>
            <a:off x="7082199" y="1124779"/>
            <a:ext cx="152400" cy="152400"/>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Flowchart: Connector 82"/>
          <p:cNvSpPr/>
          <p:nvPr/>
        </p:nvSpPr>
        <p:spPr>
          <a:xfrm>
            <a:off x="7846012" y="1131939"/>
            <a:ext cx="152400" cy="152400"/>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TextBox 83"/>
          <p:cNvSpPr txBox="1"/>
          <p:nvPr/>
        </p:nvSpPr>
        <p:spPr>
          <a:xfrm>
            <a:off x="6109040" y="1095765"/>
            <a:ext cx="973159" cy="246221"/>
          </a:xfrm>
          <a:prstGeom prst="rect">
            <a:avLst/>
          </a:prstGeom>
          <a:noFill/>
        </p:spPr>
        <p:txBody>
          <a:bodyPr wrap="square" rtlCol="0">
            <a:spAutoFit/>
          </a:bodyPr>
          <a:lstStyle/>
          <a:p>
            <a:pPr marL="171450" indent="-171450">
              <a:buFont typeface="Wingdings" panose="05000000000000000000" pitchFamily="2" charset="2"/>
              <a:buChar char="ü"/>
            </a:pPr>
            <a:r>
              <a:rPr lang="en-US" sz="1000" i="1" dirty="0" smtClean="0"/>
              <a:t>Complete</a:t>
            </a:r>
            <a:endParaRPr lang="en-US" sz="1000" i="1" dirty="0"/>
          </a:p>
        </p:txBody>
      </p:sp>
      <p:sp>
        <p:nvSpPr>
          <p:cNvPr id="85" name="TextBox 84"/>
          <p:cNvSpPr txBox="1"/>
          <p:nvPr/>
        </p:nvSpPr>
        <p:spPr>
          <a:xfrm>
            <a:off x="7165693" y="1089421"/>
            <a:ext cx="759107" cy="246221"/>
          </a:xfrm>
          <a:prstGeom prst="rect">
            <a:avLst/>
          </a:prstGeom>
          <a:noFill/>
        </p:spPr>
        <p:txBody>
          <a:bodyPr wrap="square" rtlCol="0">
            <a:spAutoFit/>
          </a:bodyPr>
          <a:lstStyle/>
          <a:p>
            <a:r>
              <a:rPr lang="en-US" sz="1000" i="1" dirty="0" smtClean="0"/>
              <a:t>On-track</a:t>
            </a:r>
            <a:endParaRPr lang="en-US" sz="1000" i="1" dirty="0"/>
          </a:p>
        </p:txBody>
      </p:sp>
      <p:sp>
        <p:nvSpPr>
          <p:cNvPr id="86" name="TextBox 85"/>
          <p:cNvSpPr txBox="1"/>
          <p:nvPr/>
        </p:nvSpPr>
        <p:spPr>
          <a:xfrm>
            <a:off x="7924800" y="1094502"/>
            <a:ext cx="737367" cy="246221"/>
          </a:xfrm>
          <a:prstGeom prst="rect">
            <a:avLst/>
          </a:prstGeom>
          <a:noFill/>
        </p:spPr>
        <p:txBody>
          <a:bodyPr wrap="square" rtlCol="0">
            <a:spAutoFit/>
          </a:bodyPr>
          <a:lstStyle/>
          <a:p>
            <a:r>
              <a:rPr lang="en-US" sz="1000" i="1" dirty="0" smtClean="0"/>
              <a:t>Delay</a:t>
            </a:r>
            <a:endParaRPr lang="en-US" sz="1000" i="1" dirty="0"/>
          </a:p>
        </p:txBody>
      </p:sp>
      <p:cxnSp>
        <p:nvCxnSpPr>
          <p:cNvPr id="16" name="Elbow Connector 15"/>
          <p:cNvCxnSpPr>
            <a:stCxn id="58" idx="3"/>
            <a:endCxn id="76" idx="1"/>
          </p:cNvCxnSpPr>
          <p:nvPr/>
        </p:nvCxnSpPr>
        <p:spPr>
          <a:xfrm>
            <a:off x="1514058" y="3831595"/>
            <a:ext cx="324902" cy="8439"/>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28600" y="3531513"/>
            <a:ext cx="1285458" cy="600164"/>
          </a:xfrm>
          <a:prstGeom prst="rect">
            <a:avLst/>
          </a:prstGeom>
          <a:solidFill>
            <a:schemeClr val="bg1">
              <a:lumMod val="95000"/>
            </a:schemeClr>
          </a:solidFill>
          <a:ln w="3175">
            <a:solidFill>
              <a:schemeClr val="tx1"/>
            </a:solidFill>
          </a:ln>
        </p:spPr>
        <p:txBody>
          <a:bodyPr wrap="square" rtlCol="0">
            <a:spAutoFit/>
          </a:bodyPr>
          <a:lstStyle>
            <a:defPPr>
              <a:defRPr lang="en-US"/>
            </a:defPPr>
            <a:lvl1pPr>
              <a:defRPr sz="1000">
                <a:solidFill>
                  <a:schemeClr val="tx2"/>
                </a:solidFill>
              </a:defRPr>
            </a:lvl1pPr>
          </a:lstStyle>
          <a:p>
            <a:r>
              <a:rPr lang="en-US" sz="1100" dirty="0"/>
              <a:t>Empower our teams…Simplify go fast</a:t>
            </a:r>
          </a:p>
        </p:txBody>
      </p:sp>
      <p:sp>
        <p:nvSpPr>
          <p:cNvPr id="78" name="TextBox 77">
            <a:hlinkClick r:id="" action="ppaction://noaction"/>
          </p:cNvPr>
          <p:cNvSpPr txBox="1"/>
          <p:nvPr/>
        </p:nvSpPr>
        <p:spPr>
          <a:xfrm>
            <a:off x="3731531" y="3455313"/>
            <a:ext cx="1983469" cy="769441"/>
          </a:xfrm>
          <a:prstGeom prst="rect">
            <a:avLst/>
          </a:prstGeom>
          <a:solidFill>
            <a:schemeClr val="bg1">
              <a:lumMod val="95000"/>
            </a:schemeClr>
          </a:solidFill>
          <a:ln w="3175">
            <a:solidFill>
              <a:srgbClr val="FF0000"/>
            </a:solidFill>
          </a:ln>
        </p:spPr>
        <p:txBody>
          <a:bodyPr wrap="square" rtlCol="0">
            <a:spAutoFit/>
          </a:bodyPr>
          <a:lstStyle>
            <a:defPPr>
              <a:defRPr lang="en-US"/>
            </a:defPPr>
            <a:lvl1pPr algn="ctr">
              <a:defRPr sz="1100">
                <a:solidFill>
                  <a:schemeClr val="accent6">
                    <a:lumMod val="50000"/>
                  </a:schemeClr>
                </a:solidFill>
              </a:defRPr>
            </a:lvl1pPr>
          </a:lstStyle>
          <a:p>
            <a:r>
              <a:rPr lang="en-US" dirty="0" smtClean="0"/>
              <a:t>Enhance and improve communication performance across 3 offices and external partners (like GE)</a:t>
            </a:r>
            <a:endParaRPr lang="en-US" dirty="0"/>
          </a:p>
        </p:txBody>
      </p:sp>
      <p:sp>
        <p:nvSpPr>
          <p:cNvPr id="79" name="TextBox 78">
            <a:hlinkClick r:id="" action="ppaction://noaction"/>
          </p:cNvPr>
          <p:cNvSpPr txBox="1"/>
          <p:nvPr/>
        </p:nvSpPr>
        <p:spPr>
          <a:xfrm>
            <a:off x="3727323" y="4886236"/>
            <a:ext cx="1987677" cy="600164"/>
          </a:xfrm>
          <a:prstGeom prst="rect">
            <a:avLst/>
          </a:prstGeom>
          <a:solidFill>
            <a:schemeClr val="bg1">
              <a:lumMod val="95000"/>
            </a:schemeClr>
          </a:solidFill>
          <a:ln w="3175">
            <a:solidFill>
              <a:srgbClr val="FF0000"/>
            </a:solidFill>
          </a:ln>
        </p:spPr>
        <p:txBody>
          <a:bodyPr wrap="square" rtlCol="0">
            <a:spAutoFit/>
          </a:bodyPr>
          <a:lstStyle>
            <a:defPPr>
              <a:defRPr lang="en-US"/>
            </a:defPPr>
            <a:lvl1pPr algn="ctr">
              <a:defRPr sz="1100">
                <a:solidFill>
                  <a:schemeClr val="accent6">
                    <a:lumMod val="50000"/>
                  </a:schemeClr>
                </a:solidFill>
              </a:defRPr>
            </a:lvl1pPr>
          </a:lstStyle>
          <a:p>
            <a:r>
              <a:rPr lang="en-US" altLang="zh-CN" dirty="0" smtClean="0">
                <a:solidFill>
                  <a:schemeClr val="tx2"/>
                </a:solidFill>
              </a:rPr>
              <a:t>Design </a:t>
            </a:r>
            <a:r>
              <a:rPr lang="en-US" altLang="zh-CN" dirty="0">
                <a:solidFill>
                  <a:schemeClr val="tx2"/>
                </a:solidFill>
              </a:rPr>
              <a:t>and </a:t>
            </a:r>
            <a:r>
              <a:rPr lang="en-US" altLang="zh-CN" dirty="0" smtClean="0">
                <a:solidFill>
                  <a:schemeClr val="tx2"/>
                </a:solidFill>
              </a:rPr>
              <a:t>Implement PHX </a:t>
            </a:r>
            <a:r>
              <a:rPr lang="en-US" altLang="zh-CN" dirty="0">
                <a:solidFill>
                  <a:schemeClr val="tx2"/>
                </a:solidFill>
              </a:rPr>
              <a:t>LAB network for Digital </a:t>
            </a:r>
            <a:r>
              <a:rPr lang="en-US" altLang="zh-CN" dirty="0" smtClean="0">
                <a:solidFill>
                  <a:schemeClr val="tx2"/>
                </a:solidFill>
              </a:rPr>
              <a:t>Platform</a:t>
            </a:r>
            <a:endParaRPr lang="en-US" altLang="zh-CN" dirty="0"/>
          </a:p>
        </p:txBody>
      </p:sp>
      <p:sp>
        <p:nvSpPr>
          <p:cNvPr id="95" name="TextBox 94"/>
          <p:cNvSpPr txBox="1"/>
          <p:nvPr/>
        </p:nvSpPr>
        <p:spPr>
          <a:xfrm>
            <a:off x="6137262" y="3455313"/>
            <a:ext cx="2854336" cy="261610"/>
          </a:xfrm>
          <a:prstGeom prst="rect">
            <a:avLst/>
          </a:prstGeom>
          <a:solidFill>
            <a:schemeClr val="bg2">
              <a:lumMod val="20000"/>
              <a:lumOff val="80000"/>
            </a:schemeClr>
          </a:solidFill>
          <a:ln w="3175">
            <a:solidFill>
              <a:schemeClr val="tx1"/>
            </a:solidFill>
          </a:ln>
        </p:spPr>
        <p:txBody>
          <a:bodyPr wrap="square" rtlCol="0">
            <a:spAutoFit/>
          </a:bodyPr>
          <a:lstStyle>
            <a:defPPr>
              <a:defRPr lang="en-US"/>
            </a:defPPr>
            <a:lvl1pPr marL="171450" indent="-171450">
              <a:buFont typeface="Arial" panose="020B0604020202020204" pitchFamily="34" charset="0"/>
              <a:buChar char="•"/>
              <a:defRPr sz="600" i="1"/>
            </a:lvl1pPr>
          </a:lstStyle>
          <a:p>
            <a:pPr>
              <a:buFont typeface="Wingdings" panose="05000000000000000000" pitchFamily="2" charset="2"/>
              <a:buChar char="ü"/>
            </a:pPr>
            <a:r>
              <a:rPr lang="en-US" sz="1100" i="0" dirty="0" smtClean="0">
                <a:solidFill>
                  <a:schemeClr val="tx2"/>
                </a:solidFill>
              </a:rPr>
              <a:t>Deployed one more Polycom</a:t>
            </a:r>
            <a:endParaRPr lang="en-US" sz="1100" i="0" dirty="0">
              <a:solidFill>
                <a:schemeClr val="tx2"/>
              </a:solidFill>
            </a:endParaRPr>
          </a:p>
        </p:txBody>
      </p:sp>
      <p:sp>
        <p:nvSpPr>
          <p:cNvPr id="97" name="TextBox 96"/>
          <p:cNvSpPr txBox="1"/>
          <p:nvPr/>
        </p:nvSpPr>
        <p:spPr>
          <a:xfrm>
            <a:off x="6137262" y="4886236"/>
            <a:ext cx="2854336" cy="600164"/>
          </a:xfrm>
          <a:prstGeom prst="rect">
            <a:avLst/>
          </a:prstGeom>
          <a:solidFill>
            <a:schemeClr val="bg2">
              <a:lumMod val="20000"/>
              <a:lumOff val="80000"/>
            </a:schemeClr>
          </a:solidFill>
          <a:ln w="3175">
            <a:solidFill>
              <a:schemeClr val="tx1"/>
            </a:solidFill>
          </a:ln>
        </p:spPr>
        <p:txBody>
          <a:bodyPr wrap="square" rtlCol="0">
            <a:spAutoFit/>
          </a:bodyPr>
          <a:lstStyle>
            <a:defPPr>
              <a:defRPr lang="en-US"/>
            </a:defPPr>
            <a:lvl1pPr marL="171450" indent="-171450">
              <a:buFont typeface="Arial" panose="020B0604020202020204" pitchFamily="34" charset="0"/>
              <a:buChar char="•"/>
              <a:defRPr sz="600" i="1"/>
            </a:lvl1pPr>
          </a:lstStyle>
          <a:p>
            <a:pPr>
              <a:buFont typeface="Wingdings" panose="05000000000000000000" pitchFamily="2" charset="2"/>
              <a:buChar char="ü"/>
            </a:pPr>
            <a:r>
              <a:rPr lang="en-US" altLang="zh-CN" sz="1100" i="0" dirty="0">
                <a:solidFill>
                  <a:schemeClr val="tx2"/>
                </a:solidFill>
              </a:rPr>
              <a:t>Created secure network environment for new digital platform lab in PHX and enable access from Shanghai </a:t>
            </a:r>
            <a:r>
              <a:rPr lang="en-US" altLang="zh-CN" sz="1100" i="0" dirty="0" smtClean="0">
                <a:solidFill>
                  <a:schemeClr val="tx2"/>
                </a:solidFill>
              </a:rPr>
              <a:t>Office</a:t>
            </a:r>
            <a:endParaRPr lang="en-US" altLang="zh-CN" sz="1100" i="0" dirty="0">
              <a:solidFill>
                <a:schemeClr val="tx2"/>
              </a:solidFill>
            </a:endParaRPr>
          </a:p>
        </p:txBody>
      </p:sp>
      <p:cxnSp>
        <p:nvCxnSpPr>
          <p:cNvPr id="99" name="Elbow Connector 98"/>
          <p:cNvCxnSpPr>
            <a:stCxn id="78" idx="3"/>
            <a:endCxn id="95" idx="1"/>
          </p:cNvCxnSpPr>
          <p:nvPr/>
        </p:nvCxnSpPr>
        <p:spPr>
          <a:xfrm flipV="1">
            <a:off x="5715000" y="3586118"/>
            <a:ext cx="422262" cy="253916"/>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79" idx="3"/>
            <a:endCxn id="97" idx="1"/>
          </p:cNvCxnSpPr>
          <p:nvPr/>
        </p:nvCxnSpPr>
        <p:spPr>
          <a:xfrm>
            <a:off x="5715000" y="5186318"/>
            <a:ext cx="422262" cy="127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76" idx="3"/>
            <a:endCxn id="78" idx="1"/>
          </p:cNvCxnSpPr>
          <p:nvPr/>
        </p:nvCxnSpPr>
        <p:spPr>
          <a:xfrm>
            <a:off x="3438222" y="3840034"/>
            <a:ext cx="293309" cy="127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1821" y="2480462"/>
            <a:ext cx="2839778" cy="430887"/>
          </a:xfrm>
          <a:prstGeom prst="rect">
            <a:avLst/>
          </a:prstGeom>
          <a:solidFill>
            <a:schemeClr val="bg2">
              <a:lumMod val="20000"/>
              <a:lumOff val="80000"/>
            </a:schemeClr>
          </a:solidFill>
          <a:ln w="3175">
            <a:solidFill>
              <a:schemeClr val="tx1"/>
            </a:solidFill>
          </a:ln>
        </p:spPr>
        <p:txBody>
          <a:bodyPr wrap="square" rtlCol="0">
            <a:spAutoFit/>
          </a:bodyPr>
          <a:lstStyle>
            <a:defPPr>
              <a:defRPr lang="en-US"/>
            </a:defPPr>
            <a:lvl1pPr marL="171450" indent="-171450">
              <a:buFont typeface="Arial" panose="020B0604020202020204" pitchFamily="34" charset="0"/>
              <a:buChar char="•"/>
              <a:defRPr sz="600" i="1"/>
            </a:lvl1pPr>
          </a:lstStyle>
          <a:p>
            <a:pPr>
              <a:buFont typeface="Wingdings" panose="05000000000000000000" pitchFamily="2" charset="2"/>
              <a:buChar char="ü"/>
            </a:pPr>
            <a:r>
              <a:rPr lang="en-US" sz="1100" i="0" dirty="0">
                <a:solidFill>
                  <a:schemeClr val="tx2"/>
                </a:solidFill>
              </a:rPr>
              <a:t>Develop Systems Architecture Blueprint for key systems</a:t>
            </a:r>
          </a:p>
        </p:txBody>
      </p:sp>
      <p:sp>
        <p:nvSpPr>
          <p:cNvPr id="71" name="Flowchart: Connector 70"/>
          <p:cNvSpPr/>
          <p:nvPr/>
        </p:nvSpPr>
        <p:spPr>
          <a:xfrm>
            <a:off x="6216869" y="2709062"/>
            <a:ext cx="152400" cy="152400"/>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cxnSp>
        <p:nvCxnSpPr>
          <p:cNvPr id="74" name="Elbow Connector 73"/>
          <p:cNvCxnSpPr>
            <a:stCxn id="49" idx="3"/>
            <a:endCxn id="69" idx="1"/>
          </p:cNvCxnSpPr>
          <p:nvPr/>
        </p:nvCxnSpPr>
        <p:spPr>
          <a:xfrm>
            <a:off x="5601465" y="2314906"/>
            <a:ext cx="550356" cy="3810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125798" y="3836313"/>
            <a:ext cx="2865800" cy="430887"/>
          </a:xfrm>
          <a:prstGeom prst="rect">
            <a:avLst/>
          </a:prstGeom>
          <a:solidFill>
            <a:schemeClr val="bg2">
              <a:lumMod val="20000"/>
              <a:lumOff val="80000"/>
            </a:schemeClr>
          </a:solidFill>
          <a:ln w="3175">
            <a:solidFill>
              <a:schemeClr val="tx1"/>
            </a:solidFill>
          </a:ln>
        </p:spPr>
        <p:txBody>
          <a:bodyPr wrap="square" rtlCol="0">
            <a:spAutoFit/>
          </a:bodyPr>
          <a:lstStyle>
            <a:defPPr>
              <a:defRPr lang="en-US"/>
            </a:defPPr>
            <a:lvl1pPr marL="171450" indent="-171450">
              <a:buFont typeface="Arial" panose="020B0604020202020204" pitchFamily="34" charset="0"/>
              <a:buChar char="•"/>
              <a:defRPr sz="600" i="1"/>
            </a:lvl1pPr>
          </a:lstStyle>
          <a:p>
            <a:pPr>
              <a:buFont typeface="Wingdings" panose="05000000000000000000" pitchFamily="2" charset="2"/>
              <a:buChar char="ü"/>
            </a:pPr>
            <a:r>
              <a:rPr lang="en-US" sz="1100" i="0" dirty="0" smtClean="0">
                <a:solidFill>
                  <a:schemeClr val="tx2"/>
                </a:solidFill>
              </a:rPr>
              <a:t>Weekly survey of audio/video conference performance</a:t>
            </a:r>
            <a:endParaRPr lang="en-US" sz="1100" i="0" dirty="0">
              <a:solidFill>
                <a:schemeClr val="tx2"/>
              </a:solidFill>
            </a:endParaRPr>
          </a:p>
        </p:txBody>
      </p:sp>
      <p:cxnSp>
        <p:nvCxnSpPr>
          <p:cNvPr id="116" name="Elbow Connector 115"/>
          <p:cNvCxnSpPr>
            <a:stCxn id="78" idx="3"/>
            <a:endCxn id="114" idx="1"/>
          </p:cNvCxnSpPr>
          <p:nvPr/>
        </p:nvCxnSpPr>
        <p:spPr>
          <a:xfrm>
            <a:off x="5715000" y="3840034"/>
            <a:ext cx="410798" cy="21172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Flowchart: Connector 116"/>
          <p:cNvSpPr/>
          <p:nvPr/>
        </p:nvSpPr>
        <p:spPr>
          <a:xfrm>
            <a:off x="6198486" y="3939258"/>
            <a:ext cx="152400" cy="152400"/>
          </a:xfrm>
          <a:prstGeom prst="flowChartConnector">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9" name="TextBox 118"/>
          <p:cNvSpPr txBox="1"/>
          <p:nvPr/>
        </p:nvSpPr>
        <p:spPr>
          <a:xfrm>
            <a:off x="245054" y="4979313"/>
            <a:ext cx="1285458" cy="430887"/>
          </a:xfrm>
          <a:prstGeom prst="rect">
            <a:avLst/>
          </a:prstGeom>
          <a:solidFill>
            <a:schemeClr val="bg1">
              <a:lumMod val="95000"/>
            </a:schemeClr>
          </a:solidFill>
          <a:ln w="3175">
            <a:solidFill>
              <a:schemeClr val="tx1"/>
            </a:solidFill>
          </a:ln>
        </p:spPr>
        <p:txBody>
          <a:bodyPr wrap="square" rtlCol="0">
            <a:spAutoFit/>
          </a:bodyPr>
          <a:lstStyle>
            <a:defPPr>
              <a:defRPr lang="en-US"/>
            </a:defPPr>
            <a:lvl1pPr>
              <a:defRPr sz="1000">
                <a:solidFill>
                  <a:schemeClr val="tx2"/>
                </a:solidFill>
              </a:defRPr>
            </a:lvl1pPr>
          </a:lstStyle>
          <a:p>
            <a:pPr algn="ctr"/>
            <a:r>
              <a:rPr lang="en-US" sz="1100" dirty="0">
                <a:solidFill>
                  <a:schemeClr val="accent6">
                    <a:lumMod val="50000"/>
                  </a:schemeClr>
                </a:solidFill>
              </a:rPr>
              <a:t>Deliver Digital </a:t>
            </a:r>
            <a:r>
              <a:rPr lang="en-US" sz="1100" dirty="0" smtClean="0">
                <a:solidFill>
                  <a:schemeClr val="accent6">
                    <a:lumMod val="50000"/>
                  </a:schemeClr>
                </a:solidFill>
              </a:rPr>
              <a:t>Strategy</a:t>
            </a:r>
            <a:endParaRPr lang="en-US" sz="1100" dirty="0">
              <a:solidFill>
                <a:schemeClr val="accent6">
                  <a:lumMod val="50000"/>
                </a:schemeClr>
              </a:solidFill>
            </a:endParaRPr>
          </a:p>
        </p:txBody>
      </p:sp>
      <p:sp>
        <p:nvSpPr>
          <p:cNvPr id="121" name="TextBox 120">
            <a:hlinkClick r:id="" action="ppaction://noaction"/>
          </p:cNvPr>
          <p:cNvSpPr txBox="1"/>
          <p:nvPr/>
        </p:nvSpPr>
        <p:spPr>
          <a:xfrm>
            <a:off x="1838960" y="4979313"/>
            <a:ext cx="1599263" cy="430887"/>
          </a:xfrm>
          <a:prstGeom prst="rect">
            <a:avLst/>
          </a:prstGeom>
          <a:solidFill>
            <a:schemeClr val="bg1">
              <a:lumMod val="95000"/>
            </a:schemeClr>
          </a:solidFill>
          <a:ln w="3175">
            <a:solidFill>
              <a:schemeClr val="tx1"/>
            </a:solidFill>
          </a:ln>
        </p:spPr>
        <p:txBody>
          <a:bodyPr wrap="square" rtlCol="0">
            <a:spAutoFit/>
          </a:bodyPr>
          <a:lstStyle>
            <a:defPPr>
              <a:defRPr lang="en-US"/>
            </a:defPPr>
            <a:lvl1pPr algn="ctr">
              <a:defRPr sz="1100">
                <a:solidFill>
                  <a:schemeClr val="accent6">
                    <a:lumMod val="50000"/>
                  </a:schemeClr>
                </a:solidFill>
              </a:defRPr>
            </a:lvl1pPr>
          </a:lstStyle>
          <a:p>
            <a:r>
              <a:rPr lang="en-US" altLang="zh-CN" dirty="0"/>
              <a:t>Support digital platform lab setup</a:t>
            </a:r>
          </a:p>
        </p:txBody>
      </p:sp>
      <p:cxnSp>
        <p:nvCxnSpPr>
          <p:cNvPr id="125" name="Elbow Connector 124"/>
          <p:cNvCxnSpPr>
            <a:stCxn id="119" idx="3"/>
            <a:endCxn id="121" idx="1"/>
          </p:cNvCxnSpPr>
          <p:nvPr/>
        </p:nvCxnSpPr>
        <p:spPr>
          <a:xfrm>
            <a:off x="1530512" y="5194757"/>
            <a:ext cx="308448" cy="127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stCxn id="121" idx="3"/>
            <a:endCxn id="79" idx="1"/>
          </p:cNvCxnSpPr>
          <p:nvPr/>
        </p:nvCxnSpPr>
        <p:spPr>
          <a:xfrm flipV="1">
            <a:off x="3438223" y="5186318"/>
            <a:ext cx="289100" cy="8439"/>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098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idx="4294967295"/>
          </p:nvPr>
        </p:nvSpPr>
        <p:spPr>
          <a:xfrm>
            <a:off x="292439" y="247375"/>
            <a:ext cx="7705973" cy="733301"/>
          </a:xfrm>
        </p:spPr>
        <p:txBody>
          <a:bodyPr/>
          <a:lstStyle/>
          <a:p>
            <a:r>
              <a:rPr lang="en-CA" sz="2000" dirty="0" smtClean="0"/>
              <a:t/>
            </a:r>
            <a:br>
              <a:rPr lang="en-CA" sz="2000" dirty="0" smtClean="0"/>
            </a:br>
            <a:r>
              <a:rPr lang="en-CA" sz="2000" dirty="0" smtClean="0"/>
              <a:t>Infrastructure</a:t>
            </a:r>
            <a:endParaRPr lang="en-CA" sz="2000" dirty="0"/>
          </a:p>
        </p:txBody>
      </p:sp>
      <p:cxnSp>
        <p:nvCxnSpPr>
          <p:cNvPr id="13" name="Straight Connector 12"/>
          <p:cNvCxnSpPr/>
          <p:nvPr/>
        </p:nvCxnSpPr>
        <p:spPr>
          <a:xfrm>
            <a:off x="1749058" y="861054"/>
            <a:ext cx="0" cy="5349240"/>
          </a:xfrm>
          <a:prstGeom prst="line">
            <a:avLst/>
          </a:prstGeom>
          <a:ln w="127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05200" y="837694"/>
            <a:ext cx="0" cy="5349240"/>
          </a:xfrm>
          <a:prstGeom prst="line">
            <a:avLst/>
          </a:prstGeom>
          <a:ln w="127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867400" y="837694"/>
            <a:ext cx="0" cy="5349240"/>
          </a:xfrm>
          <a:prstGeom prst="line">
            <a:avLst/>
          </a:prstGeom>
          <a:ln w="127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74190" y="1460469"/>
            <a:ext cx="88174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9912" y="952638"/>
            <a:ext cx="1610465" cy="461665"/>
          </a:xfrm>
          <a:prstGeom prst="rect">
            <a:avLst/>
          </a:prstGeom>
          <a:noFill/>
        </p:spPr>
        <p:txBody>
          <a:bodyPr wrap="square" rtlCol="0">
            <a:spAutoFit/>
          </a:bodyPr>
          <a:lstStyle/>
          <a:p>
            <a:pPr algn="ctr"/>
            <a:r>
              <a:rPr lang="en-US" sz="1200" b="1" i="1" dirty="0" smtClean="0"/>
              <a:t>AVIAGE SYSTEMS 2017 Priorities</a:t>
            </a:r>
          </a:p>
        </p:txBody>
      </p:sp>
      <p:sp>
        <p:nvSpPr>
          <p:cNvPr id="43" name="TextBox 42"/>
          <p:cNvSpPr txBox="1"/>
          <p:nvPr/>
        </p:nvSpPr>
        <p:spPr>
          <a:xfrm>
            <a:off x="1980112" y="959086"/>
            <a:ext cx="1196549" cy="461665"/>
          </a:xfrm>
          <a:prstGeom prst="rect">
            <a:avLst/>
          </a:prstGeom>
          <a:noFill/>
        </p:spPr>
        <p:txBody>
          <a:bodyPr wrap="square" rtlCol="0">
            <a:spAutoFit/>
          </a:bodyPr>
          <a:lstStyle/>
          <a:p>
            <a:pPr algn="ctr"/>
            <a:r>
              <a:rPr lang="en-US" sz="1200" b="1" i="1" dirty="0" smtClean="0"/>
              <a:t>Team Priorities</a:t>
            </a:r>
            <a:endParaRPr lang="en-US" sz="1200" b="1" i="1" dirty="0"/>
          </a:p>
        </p:txBody>
      </p:sp>
      <p:sp>
        <p:nvSpPr>
          <p:cNvPr id="44" name="TextBox 43"/>
          <p:cNvSpPr txBox="1"/>
          <p:nvPr/>
        </p:nvSpPr>
        <p:spPr>
          <a:xfrm>
            <a:off x="3815380" y="912920"/>
            <a:ext cx="1820475" cy="276999"/>
          </a:xfrm>
          <a:prstGeom prst="rect">
            <a:avLst/>
          </a:prstGeom>
          <a:noFill/>
        </p:spPr>
        <p:txBody>
          <a:bodyPr wrap="square" rtlCol="0">
            <a:spAutoFit/>
          </a:bodyPr>
          <a:lstStyle/>
          <a:p>
            <a:pPr algn="ctr"/>
            <a:r>
              <a:rPr lang="en-US" altLang="zh-CN" sz="1200" b="1" i="1" dirty="0"/>
              <a:t>Area  &amp; Direction</a:t>
            </a:r>
            <a:endParaRPr lang="en-US" sz="1200" b="1" i="1" dirty="0" smtClean="0"/>
          </a:p>
        </p:txBody>
      </p:sp>
      <p:sp>
        <p:nvSpPr>
          <p:cNvPr id="75" name="TextBox 74"/>
          <p:cNvSpPr txBox="1"/>
          <p:nvPr/>
        </p:nvSpPr>
        <p:spPr>
          <a:xfrm>
            <a:off x="6447049" y="807593"/>
            <a:ext cx="1820475" cy="276999"/>
          </a:xfrm>
          <a:prstGeom prst="rect">
            <a:avLst/>
          </a:prstGeom>
          <a:noFill/>
        </p:spPr>
        <p:txBody>
          <a:bodyPr wrap="square" rtlCol="0">
            <a:spAutoFit/>
          </a:bodyPr>
          <a:lstStyle/>
          <a:p>
            <a:pPr algn="ctr"/>
            <a:r>
              <a:rPr lang="en-US" sz="1200" b="1" i="1" dirty="0" smtClean="0"/>
              <a:t>Status</a:t>
            </a:r>
          </a:p>
        </p:txBody>
      </p:sp>
      <p:sp>
        <p:nvSpPr>
          <p:cNvPr id="81" name="Rectangle 80"/>
          <p:cNvSpPr/>
          <p:nvPr/>
        </p:nvSpPr>
        <p:spPr>
          <a:xfrm>
            <a:off x="6369269" y="1131939"/>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endParaRPr lang="zh-CN" altLang="en-US" dirty="0"/>
          </a:p>
        </p:txBody>
      </p:sp>
      <p:sp>
        <p:nvSpPr>
          <p:cNvPr id="82" name="Flowchart: Connector 81"/>
          <p:cNvSpPr/>
          <p:nvPr/>
        </p:nvSpPr>
        <p:spPr>
          <a:xfrm>
            <a:off x="7082199" y="1124779"/>
            <a:ext cx="152400" cy="152400"/>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Flowchart: Connector 82"/>
          <p:cNvSpPr/>
          <p:nvPr/>
        </p:nvSpPr>
        <p:spPr>
          <a:xfrm>
            <a:off x="7846012" y="1131939"/>
            <a:ext cx="152400" cy="152400"/>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TextBox 83"/>
          <p:cNvSpPr txBox="1"/>
          <p:nvPr/>
        </p:nvSpPr>
        <p:spPr>
          <a:xfrm>
            <a:off x="6109040" y="1095765"/>
            <a:ext cx="973159" cy="246221"/>
          </a:xfrm>
          <a:prstGeom prst="rect">
            <a:avLst/>
          </a:prstGeom>
          <a:noFill/>
        </p:spPr>
        <p:txBody>
          <a:bodyPr wrap="square" rtlCol="0">
            <a:spAutoFit/>
          </a:bodyPr>
          <a:lstStyle/>
          <a:p>
            <a:pPr marL="171450" indent="-171450">
              <a:buFont typeface="Wingdings" panose="05000000000000000000" pitchFamily="2" charset="2"/>
              <a:buChar char="ü"/>
            </a:pPr>
            <a:r>
              <a:rPr lang="en-US" sz="1000" i="1" dirty="0" smtClean="0"/>
              <a:t>Complete</a:t>
            </a:r>
            <a:endParaRPr lang="en-US" sz="1000" i="1" dirty="0"/>
          </a:p>
        </p:txBody>
      </p:sp>
      <p:sp>
        <p:nvSpPr>
          <p:cNvPr id="85" name="TextBox 84"/>
          <p:cNvSpPr txBox="1"/>
          <p:nvPr/>
        </p:nvSpPr>
        <p:spPr>
          <a:xfrm>
            <a:off x="7165693" y="1089421"/>
            <a:ext cx="759107" cy="246221"/>
          </a:xfrm>
          <a:prstGeom prst="rect">
            <a:avLst/>
          </a:prstGeom>
          <a:noFill/>
        </p:spPr>
        <p:txBody>
          <a:bodyPr wrap="square" rtlCol="0">
            <a:spAutoFit/>
          </a:bodyPr>
          <a:lstStyle/>
          <a:p>
            <a:r>
              <a:rPr lang="en-US" sz="1000" i="1" dirty="0" smtClean="0"/>
              <a:t>On-track</a:t>
            </a:r>
            <a:endParaRPr lang="en-US" sz="1000" i="1" dirty="0"/>
          </a:p>
        </p:txBody>
      </p:sp>
      <p:sp>
        <p:nvSpPr>
          <p:cNvPr id="86" name="TextBox 85"/>
          <p:cNvSpPr txBox="1"/>
          <p:nvPr/>
        </p:nvSpPr>
        <p:spPr>
          <a:xfrm>
            <a:off x="7924800" y="1094502"/>
            <a:ext cx="737367" cy="246221"/>
          </a:xfrm>
          <a:prstGeom prst="rect">
            <a:avLst/>
          </a:prstGeom>
          <a:noFill/>
        </p:spPr>
        <p:txBody>
          <a:bodyPr wrap="square" rtlCol="0">
            <a:spAutoFit/>
          </a:bodyPr>
          <a:lstStyle/>
          <a:p>
            <a:r>
              <a:rPr lang="en-US" sz="1000" i="1" dirty="0" smtClean="0"/>
              <a:t>Delay</a:t>
            </a:r>
            <a:endParaRPr lang="en-US" sz="1000" i="1" dirty="0"/>
          </a:p>
        </p:txBody>
      </p:sp>
      <p:sp>
        <p:nvSpPr>
          <p:cNvPr id="77" name="TextBox 76"/>
          <p:cNvSpPr txBox="1"/>
          <p:nvPr/>
        </p:nvSpPr>
        <p:spPr>
          <a:xfrm>
            <a:off x="199912" y="3124200"/>
            <a:ext cx="1300910" cy="600164"/>
          </a:xfrm>
          <a:prstGeom prst="rect">
            <a:avLst/>
          </a:prstGeom>
          <a:solidFill>
            <a:schemeClr val="bg1">
              <a:lumMod val="95000"/>
            </a:schemeClr>
          </a:solidFill>
          <a:ln w="3175">
            <a:solidFill>
              <a:schemeClr val="tx1"/>
            </a:solidFill>
          </a:ln>
        </p:spPr>
        <p:txBody>
          <a:bodyPr wrap="square" rtlCol="0">
            <a:spAutoFit/>
          </a:bodyPr>
          <a:lstStyle>
            <a:defPPr>
              <a:defRPr lang="en-US"/>
            </a:defPPr>
            <a:lvl1pPr algn="ctr">
              <a:defRPr sz="1100">
                <a:solidFill>
                  <a:schemeClr val="accent6">
                    <a:lumMod val="50000"/>
                  </a:schemeClr>
                </a:solidFill>
              </a:defRPr>
            </a:lvl1pPr>
          </a:lstStyle>
          <a:p>
            <a:r>
              <a:rPr lang="en-US" dirty="0"/>
              <a:t>No major compliance escapes</a:t>
            </a:r>
          </a:p>
        </p:txBody>
      </p:sp>
      <p:cxnSp>
        <p:nvCxnSpPr>
          <p:cNvPr id="80" name="Elbow Connector 79"/>
          <p:cNvCxnSpPr>
            <a:stCxn id="77" idx="3"/>
            <a:endCxn id="87" idx="1"/>
          </p:cNvCxnSpPr>
          <p:nvPr/>
        </p:nvCxnSpPr>
        <p:spPr>
          <a:xfrm>
            <a:off x="1500822" y="3424282"/>
            <a:ext cx="327978" cy="99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hlinkClick r:id="" action="ppaction://noaction"/>
          </p:cNvPr>
          <p:cNvSpPr txBox="1"/>
          <p:nvPr/>
        </p:nvSpPr>
        <p:spPr>
          <a:xfrm>
            <a:off x="1828800" y="3040559"/>
            <a:ext cx="1609422" cy="769441"/>
          </a:xfrm>
          <a:prstGeom prst="rect">
            <a:avLst/>
          </a:prstGeom>
          <a:solidFill>
            <a:schemeClr val="bg1">
              <a:lumMod val="95000"/>
            </a:schemeClr>
          </a:solidFill>
          <a:ln w="3175">
            <a:solidFill>
              <a:schemeClr val="tx1"/>
            </a:solidFill>
          </a:ln>
        </p:spPr>
        <p:txBody>
          <a:bodyPr wrap="square" rtlCol="0">
            <a:spAutoFit/>
          </a:bodyPr>
          <a:lstStyle>
            <a:defPPr>
              <a:defRPr lang="en-US"/>
            </a:defPPr>
            <a:lvl1pPr algn="ctr">
              <a:defRPr sz="1100">
                <a:solidFill>
                  <a:schemeClr val="accent6">
                    <a:lumMod val="50000"/>
                  </a:schemeClr>
                </a:solidFill>
              </a:defRPr>
            </a:lvl1pPr>
          </a:lstStyle>
          <a:p>
            <a:r>
              <a:rPr lang="en-US" altLang="zh-CN" dirty="0"/>
              <a:t>Continuously Improve on IT security/compliance controls</a:t>
            </a:r>
          </a:p>
        </p:txBody>
      </p:sp>
      <p:cxnSp>
        <p:nvCxnSpPr>
          <p:cNvPr id="90" name="Elbow Connector 89"/>
          <p:cNvCxnSpPr>
            <a:stCxn id="87" idx="3"/>
            <a:endCxn id="60" idx="1"/>
          </p:cNvCxnSpPr>
          <p:nvPr/>
        </p:nvCxnSpPr>
        <p:spPr>
          <a:xfrm>
            <a:off x="3438222" y="3425280"/>
            <a:ext cx="380449" cy="58599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94" idx="3"/>
            <a:endCxn id="101" idx="1"/>
          </p:cNvCxnSpPr>
          <p:nvPr/>
        </p:nvCxnSpPr>
        <p:spPr>
          <a:xfrm flipV="1">
            <a:off x="5653445" y="2476720"/>
            <a:ext cx="494166" cy="43366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hlinkClick r:id="" action="ppaction://noaction"/>
          </p:cNvPr>
          <p:cNvSpPr txBox="1"/>
          <p:nvPr/>
        </p:nvSpPr>
        <p:spPr>
          <a:xfrm>
            <a:off x="3797788" y="2694941"/>
            <a:ext cx="1855657" cy="430887"/>
          </a:xfrm>
          <a:prstGeom prst="rect">
            <a:avLst/>
          </a:prstGeom>
          <a:solidFill>
            <a:schemeClr val="bg1">
              <a:lumMod val="95000"/>
            </a:schemeClr>
          </a:solidFill>
          <a:ln w="3175">
            <a:solidFill>
              <a:srgbClr val="FF0000"/>
            </a:solidFill>
          </a:ln>
        </p:spPr>
        <p:txBody>
          <a:bodyPr wrap="square" rtlCol="0">
            <a:spAutoFit/>
          </a:bodyPr>
          <a:lstStyle>
            <a:defPPr>
              <a:defRPr lang="en-US"/>
            </a:defPPr>
            <a:lvl1pPr algn="ctr">
              <a:defRPr sz="1100">
                <a:solidFill>
                  <a:schemeClr val="accent6">
                    <a:lumMod val="50000"/>
                  </a:schemeClr>
                </a:solidFill>
              </a:defRPr>
            </a:lvl1pPr>
          </a:lstStyle>
          <a:p>
            <a:r>
              <a:rPr lang="en-US" dirty="0" smtClean="0"/>
              <a:t>Enhance McAfee DLP Controls</a:t>
            </a:r>
            <a:endParaRPr lang="en-US" dirty="0"/>
          </a:p>
        </p:txBody>
      </p:sp>
      <p:sp>
        <p:nvSpPr>
          <p:cNvPr id="101" name="TextBox 100"/>
          <p:cNvSpPr txBox="1"/>
          <p:nvPr/>
        </p:nvSpPr>
        <p:spPr>
          <a:xfrm>
            <a:off x="6147611" y="2261276"/>
            <a:ext cx="2843987" cy="430887"/>
          </a:xfrm>
          <a:prstGeom prst="rect">
            <a:avLst/>
          </a:prstGeom>
          <a:solidFill>
            <a:schemeClr val="bg2">
              <a:lumMod val="20000"/>
              <a:lumOff val="80000"/>
            </a:schemeClr>
          </a:solidFill>
          <a:ln w="3175">
            <a:solidFill>
              <a:schemeClr val="tx1"/>
            </a:solidFill>
          </a:ln>
        </p:spPr>
        <p:txBody>
          <a:bodyPr wrap="square" rtlCol="0">
            <a:spAutoFit/>
          </a:bodyPr>
          <a:lstStyle>
            <a:defPPr>
              <a:defRPr lang="en-US"/>
            </a:defPPr>
            <a:lvl1pPr marL="171450" indent="-171450">
              <a:buFont typeface="Arial" panose="020B0604020202020204" pitchFamily="34" charset="0"/>
              <a:buChar char="•"/>
              <a:defRPr sz="600" i="1"/>
            </a:lvl1pPr>
          </a:lstStyle>
          <a:p>
            <a:pPr>
              <a:buFont typeface="Wingdings" panose="05000000000000000000" pitchFamily="2" charset="2"/>
              <a:buChar char="ü"/>
            </a:pPr>
            <a:r>
              <a:rPr lang="en-US" sz="1100" i="0" dirty="0" smtClean="0">
                <a:solidFill>
                  <a:schemeClr val="tx2"/>
                </a:solidFill>
              </a:rPr>
              <a:t>Completed housekeeping of whitelisted USB </a:t>
            </a:r>
            <a:r>
              <a:rPr lang="en-US" sz="1100" i="0" dirty="0">
                <a:solidFill>
                  <a:schemeClr val="tx2"/>
                </a:solidFill>
              </a:rPr>
              <a:t>Stick in </a:t>
            </a:r>
            <a:r>
              <a:rPr lang="en-US" sz="1100" i="0" dirty="0" smtClean="0">
                <a:solidFill>
                  <a:schemeClr val="tx2"/>
                </a:solidFill>
              </a:rPr>
              <a:t>McAfee DLP </a:t>
            </a:r>
            <a:r>
              <a:rPr lang="en-US" sz="1100" i="0" dirty="0">
                <a:solidFill>
                  <a:schemeClr val="tx2"/>
                </a:solidFill>
              </a:rPr>
              <a:t>Systems</a:t>
            </a:r>
            <a:r>
              <a:rPr lang="en-US" sz="1100" i="0" dirty="0" smtClean="0">
                <a:solidFill>
                  <a:schemeClr val="tx2"/>
                </a:solidFill>
              </a:rPr>
              <a:t>.</a:t>
            </a:r>
            <a:endParaRPr lang="en-US" sz="1100" i="0" dirty="0">
              <a:solidFill>
                <a:schemeClr val="tx2"/>
              </a:solidFill>
            </a:endParaRPr>
          </a:p>
        </p:txBody>
      </p:sp>
      <p:sp>
        <p:nvSpPr>
          <p:cNvPr id="102" name="TextBox 101"/>
          <p:cNvSpPr txBox="1"/>
          <p:nvPr/>
        </p:nvSpPr>
        <p:spPr>
          <a:xfrm>
            <a:off x="6147611" y="2967405"/>
            <a:ext cx="2854337" cy="430887"/>
          </a:xfrm>
          <a:prstGeom prst="rect">
            <a:avLst/>
          </a:prstGeom>
          <a:solidFill>
            <a:schemeClr val="bg2">
              <a:lumMod val="20000"/>
              <a:lumOff val="80000"/>
            </a:schemeClr>
          </a:solidFill>
          <a:ln w="3175">
            <a:solidFill>
              <a:schemeClr val="tx1"/>
            </a:solidFill>
          </a:ln>
        </p:spPr>
        <p:txBody>
          <a:bodyPr wrap="square" rtlCol="0">
            <a:spAutoFit/>
          </a:bodyPr>
          <a:lstStyle>
            <a:defPPr>
              <a:defRPr lang="en-US"/>
            </a:defPPr>
            <a:lvl1pPr marL="171450" indent="-171450">
              <a:buFont typeface="Arial" panose="020B0604020202020204" pitchFamily="34" charset="0"/>
              <a:buChar char="•"/>
              <a:defRPr sz="600" i="1"/>
            </a:lvl1pPr>
          </a:lstStyle>
          <a:p>
            <a:pPr>
              <a:buFont typeface="Wingdings" panose="05000000000000000000" pitchFamily="2" charset="2"/>
              <a:buChar char="ü"/>
            </a:pPr>
            <a:r>
              <a:rPr lang="en-US" sz="1100" i="0" dirty="0">
                <a:solidFill>
                  <a:schemeClr val="tx2"/>
                </a:solidFill>
              </a:rPr>
              <a:t>Establish Process to review DLP admin and IT </a:t>
            </a:r>
            <a:r>
              <a:rPr lang="en-US" sz="1100" i="0" dirty="0" smtClean="0">
                <a:solidFill>
                  <a:schemeClr val="tx2"/>
                </a:solidFill>
              </a:rPr>
              <a:t>reviewer activity </a:t>
            </a:r>
            <a:r>
              <a:rPr lang="en-US" sz="1100" i="0" dirty="0">
                <a:solidFill>
                  <a:schemeClr val="tx2"/>
                </a:solidFill>
              </a:rPr>
              <a:t>log</a:t>
            </a:r>
          </a:p>
        </p:txBody>
      </p:sp>
      <p:cxnSp>
        <p:nvCxnSpPr>
          <p:cNvPr id="104" name="Elbow Connector 103"/>
          <p:cNvCxnSpPr>
            <a:stCxn id="94" idx="3"/>
            <a:endCxn id="102" idx="1"/>
          </p:cNvCxnSpPr>
          <p:nvPr/>
        </p:nvCxnSpPr>
        <p:spPr>
          <a:xfrm>
            <a:off x="5653445" y="2910385"/>
            <a:ext cx="494166" cy="27246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127102" y="3810000"/>
            <a:ext cx="2864496" cy="430887"/>
          </a:xfrm>
          <a:prstGeom prst="rect">
            <a:avLst/>
          </a:prstGeom>
          <a:solidFill>
            <a:schemeClr val="bg2">
              <a:lumMod val="20000"/>
              <a:lumOff val="80000"/>
            </a:schemeClr>
          </a:solidFill>
          <a:ln w="3175">
            <a:solidFill>
              <a:schemeClr val="tx1"/>
            </a:solidFill>
          </a:ln>
        </p:spPr>
        <p:txBody>
          <a:bodyPr wrap="square" rtlCol="0">
            <a:spAutoFit/>
          </a:bodyPr>
          <a:lstStyle>
            <a:defPPr>
              <a:defRPr lang="en-US"/>
            </a:defPPr>
            <a:lvl1pPr marL="171450" indent="-171450">
              <a:buFont typeface="Arial" panose="020B0604020202020204" pitchFamily="34" charset="0"/>
              <a:buChar char="•"/>
              <a:defRPr sz="600" i="1"/>
            </a:lvl1pPr>
          </a:lstStyle>
          <a:p>
            <a:pPr>
              <a:buFont typeface="Wingdings" panose="05000000000000000000" pitchFamily="2" charset="2"/>
              <a:buChar char="ü"/>
            </a:pPr>
            <a:r>
              <a:rPr lang="en-US" sz="1100" i="0" dirty="0" smtClean="0">
                <a:solidFill>
                  <a:schemeClr val="tx2"/>
                </a:solidFill>
              </a:rPr>
              <a:t>AD &amp; Email server drill test</a:t>
            </a:r>
          </a:p>
          <a:p>
            <a:pPr>
              <a:buFont typeface="Wingdings" panose="05000000000000000000" pitchFamily="2" charset="2"/>
              <a:buChar char="ü"/>
            </a:pPr>
            <a:r>
              <a:rPr lang="en-US" sz="1100" i="0" dirty="0" smtClean="0">
                <a:solidFill>
                  <a:schemeClr val="tx2"/>
                </a:solidFill>
              </a:rPr>
              <a:t>Key application data restoration test</a:t>
            </a:r>
            <a:endParaRPr lang="en-US" sz="1100" i="0" dirty="0">
              <a:solidFill>
                <a:schemeClr val="tx2"/>
              </a:solidFill>
            </a:endParaRPr>
          </a:p>
        </p:txBody>
      </p:sp>
      <p:cxnSp>
        <p:nvCxnSpPr>
          <p:cNvPr id="62" name="Elbow Connector 61"/>
          <p:cNvCxnSpPr>
            <a:stCxn id="60" idx="3"/>
            <a:endCxn id="59" idx="1"/>
          </p:cNvCxnSpPr>
          <p:nvPr/>
        </p:nvCxnSpPr>
        <p:spPr>
          <a:xfrm>
            <a:off x="5674328" y="4011273"/>
            <a:ext cx="452774" cy="1417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hlinkClick r:id="" action="ppaction://noaction"/>
          </p:cNvPr>
          <p:cNvSpPr txBox="1"/>
          <p:nvPr/>
        </p:nvSpPr>
        <p:spPr>
          <a:xfrm>
            <a:off x="3818671" y="3711191"/>
            <a:ext cx="1855657" cy="600164"/>
          </a:xfrm>
          <a:prstGeom prst="rect">
            <a:avLst/>
          </a:prstGeom>
          <a:solidFill>
            <a:schemeClr val="bg1">
              <a:lumMod val="95000"/>
            </a:schemeClr>
          </a:solidFill>
          <a:ln w="3175">
            <a:solidFill>
              <a:srgbClr val="A42C9B"/>
            </a:solidFill>
          </a:ln>
        </p:spPr>
        <p:txBody>
          <a:bodyPr wrap="square" rtlCol="0">
            <a:spAutoFit/>
          </a:bodyPr>
          <a:lstStyle>
            <a:defPPr>
              <a:defRPr lang="en-US"/>
            </a:defPPr>
            <a:lvl1pPr algn="ctr">
              <a:defRPr sz="1100">
                <a:solidFill>
                  <a:schemeClr val="accent6">
                    <a:lumMod val="50000"/>
                  </a:schemeClr>
                </a:solidFill>
              </a:defRPr>
            </a:lvl1pPr>
          </a:lstStyle>
          <a:p>
            <a:r>
              <a:rPr lang="en-US" dirty="0" smtClean="0"/>
              <a:t>System resilience test according ISO27001 risk assessment </a:t>
            </a:r>
            <a:endParaRPr lang="en-US" dirty="0"/>
          </a:p>
        </p:txBody>
      </p:sp>
      <p:cxnSp>
        <p:nvCxnSpPr>
          <p:cNvPr id="63" name="Elbow Connector 62"/>
          <p:cNvCxnSpPr>
            <a:stCxn id="87" idx="3"/>
            <a:endCxn id="94" idx="1"/>
          </p:cNvCxnSpPr>
          <p:nvPr/>
        </p:nvCxnSpPr>
        <p:spPr>
          <a:xfrm flipV="1">
            <a:off x="3438222" y="2910385"/>
            <a:ext cx="359566" cy="51489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Flowchart: Connector 87"/>
          <p:cNvSpPr/>
          <p:nvPr/>
        </p:nvSpPr>
        <p:spPr>
          <a:xfrm>
            <a:off x="6193258" y="3959922"/>
            <a:ext cx="152400" cy="152400"/>
          </a:xfrm>
          <a:prstGeom prst="flowChartConnector">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6731524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CHECK" val="0"/>
  <p:tag name="ARTICULATE_PROJECT_OPEN" val="0"/>
</p:tagLst>
</file>

<file path=ppt/theme/theme1.xml><?xml version="1.0" encoding="utf-8"?>
<a:theme xmlns:a="http://schemas.openxmlformats.org/drawingml/2006/main" name="blank">
  <a:themeElements>
    <a:clrScheme name="GE Aviage">
      <a:dk1>
        <a:srgbClr val="04396D"/>
      </a:dk1>
      <a:lt1>
        <a:sysClr val="window" lastClr="FFFFFF"/>
      </a:lt1>
      <a:dk2>
        <a:srgbClr val="08002F"/>
      </a:dk2>
      <a:lt2>
        <a:srgbClr val="667079"/>
      </a:lt2>
      <a:accent1>
        <a:srgbClr val="00579B"/>
      </a:accent1>
      <a:accent2>
        <a:srgbClr val="7AA4C4"/>
      </a:accent2>
      <a:accent3>
        <a:srgbClr val="CCDEEA"/>
      </a:accent3>
      <a:accent4>
        <a:srgbClr val="04396D"/>
      </a:accent4>
      <a:accent5>
        <a:srgbClr val="000032"/>
      </a:accent5>
      <a:accent6>
        <a:srgbClr val="818285"/>
      </a:accent6>
      <a:hlink>
        <a:srgbClr val="04396D"/>
      </a:hlink>
      <a:folHlink>
        <a:srgbClr val="00579B"/>
      </a:folHlink>
    </a:clrScheme>
    <a:fontScheme name="GE Aviage">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lank.potx" id="{4EEEAA5C-B7A8-44C1-A151-0D3697F25A3F}" vid="{9E2DB1BE-72DA-4BA7-A8C1-4EE96A61BF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391</TotalTime>
  <Words>202</Words>
  <Application>Microsoft Office PowerPoint</Application>
  <PresentationFormat>On-screen Show (4:3)</PresentationFormat>
  <Paragraphs>40</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 Unicode MS</vt:lpstr>
      <vt:lpstr>宋体</vt:lpstr>
      <vt:lpstr>黑体</vt:lpstr>
      <vt:lpstr>Arial</vt:lpstr>
      <vt:lpstr>Calibri</vt:lpstr>
      <vt:lpstr>Wingdings</vt:lpstr>
      <vt:lpstr>blank</vt:lpstr>
      <vt:lpstr> Infrastructure</vt:lpstr>
      <vt:lpstr> Infrastructure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Title, Arial Unicode, 40pt, 2 Lines Max.</dc:title>
  <dc:creator>Fu, Stephen</dc:creator>
  <cp:lastModifiedBy>Zhang, Jie (IT)</cp:lastModifiedBy>
  <cp:revision>58</cp:revision>
  <dcterms:created xsi:type="dcterms:W3CDTF">2017-06-28T11:50:26Z</dcterms:created>
  <dcterms:modified xsi:type="dcterms:W3CDTF">2017-07-20T04:27:07Z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996E9A9E-3FB9-4E8D-86BE-4CC76AF02521</vt:lpwstr>
  </property>
  <property fmtid="{D5CDD505-2E9C-101B-9397-08002B2CF9AE}" pid="3" name="ArticulatePath">
    <vt:lpwstr>GE_A_PPT_092812</vt:lpwstr>
  </property>
  <property fmtid="{D5CDD505-2E9C-101B-9397-08002B2CF9AE}" pid="4" name="ArticulateProjectFull">
    <vt:lpwstr>F:\PROJECTS\JohnsonBeesley\GE Aviage\GE_A_PPT_092912_External.ppta</vt:lpwstr>
  </property>
  <property fmtid="{D5CDD505-2E9C-101B-9397-08002B2CF9AE}" pid="5" name="ArticulateUseProject">
    <vt:lpwstr>1</vt:lpwstr>
  </property>
  <property fmtid="{D5CDD505-2E9C-101B-9397-08002B2CF9AE}" pid="6" name="NXPowerLiteLastOptimized">
    <vt:lpwstr>297420</vt:lpwstr>
  </property>
  <property fmtid="{D5CDD505-2E9C-101B-9397-08002B2CF9AE}" pid="7" name="NXPowerLiteSettings">
    <vt:lpwstr>F7000400038000</vt:lpwstr>
  </property>
  <property fmtid="{D5CDD505-2E9C-101B-9397-08002B2CF9AE}" pid="8" name="NXPowerLiteVersion">
    <vt:lpwstr>D5.0.8</vt:lpwstr>
  </property>
  <property xmlns:vt="http://schemas.openxmlformats.org/officeDocument/2006/docPropsVTypes" fmtid="{D5CDD505-2E9C-101B-9397-08002B2CF9AE}" pid="9" name="DLPManualFileClassification">
    <vt:lpwstr>{1A067545-A4E2-4FA1-8094-0D7902669705}</vt:lpwstr>
  </property>
  <property xmlns:vt="http://schemas.openxmlformats.org/officeDocument/2006/docPropsVTypes" fmtid="{D5CDD505-2E9C-101B-9397-08002B2CF9AE}" pid="10" name="DLPManualFileClassificationLastModifiedBy">
    <vt:lpwstr>AVIAGESYSTEMS\Jie1.Zhang</vt:lpwstr>
  </property>
  <property xmlns:vt="http://schemas.openxmlformats.org/officeDocument/2006/docPropsVTypes" fmtid="{D5CDD505-2E9C-101B-9397-08002B2CF9AE}" pid="11" name="DLPManualFileClassificationLastModificationDate">
    <vt:lpwstr>1500530720</vt:lpwstr>
  </property>
  <property xmlns:vt="http://schemas.openxmlformats.org/officeDocument/2006/docPropsVTypes" fmtid="{D5CDD505-2E9C-101B-9397-08002B2CF9AE}" pid="12" name="DLPManualFileClassificationVersion">
    <vt:lpwstr>10.0.250.9</vt:lpwstr>
  </property>
</Properties>
</file>