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/>
    <p:restoredTop sz="93681"/>
  </p:normalViewPr>
  <p:slideViewPr>
    <p:cSldViewPr snapToGrid="0" snapToObjects="1">
      <p:cViewPr varScale="1">
        <p:scale>
          <a:sx n="101" d="100"/>
          <a:sy n="101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9C4C-7E27-B14A-AAC5-863DDDC0B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B06C57-AD93-DB49-A08B-EA8FE7177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FB8EB-4CF3-844F-AAF6-577CB6F2C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459769-E400-184B-89D7-0B236637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72FDF-C443-6B48-B67C-4604A15C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4956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743163-B57B-494B-BA20-C4CE132D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8788E-296D-4243-9381-EFCF266AD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F74D8A-7EDF-404B-AE7C-2DEFA9E1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AB6D79-3A61-7D4E-BE00-FB879742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11A987-F897-7C45-857C-AB7BA208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625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A0D2B8-5182-614C-8F02-FD313A9D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2BDE3-D392-344A-89D3-8206CDB2D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38C84-136E-224F-8F42-8E749105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BB1091-ADC8-1C4A-8EAE-FA09C77A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023EF5-D401-EF4F-BE14-B82FDC520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58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15C968-2E6B-734E-AF20-F740340C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881B9E-2CB7-8145-9B51-0C48FA340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F06E08-0008-0A4D-B7A8-10071EDC8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7C0EA7-5A32-0444-B98E-9DE9F2CC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23C5B-1B7C-5943-8E6E-499C1201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981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53CA3-026D-E947-A2EB-3EB7429F4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03A651-D8AB-6943-8230-27672706F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FDA517-73F7-344E-BADB-2B081DDD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A93B6E-A06C-DF45-AB14-93911D4A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196FC-A322-AA48-B4A8-85AED5C0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56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6D2C0-32EB-0C40-8518-83B0AE99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9F14B8-D383-EF46-B52E-8D782812D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7917D-2C3D-7348-9C98-E536280907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E5EE9F-4844-234A-828B-6EB002F9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B18C8B-8E47-0345-B7CB-4D649204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F4DA0F-FE0B-B642-99B6-9642E92E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698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8A855-FD46-8849-9027-B100FF33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3818EA-CB48-F743-827C-B8F1BA2B35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970174-AEA7-654F-B803-DAFBEBA30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40C555-10D4-0D4E-BC58-C647E8139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F71AD4-56D4-BD4A-AB76-DFA7019F7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19B3AB6-F8D7-4448-B0D8-19636D86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08152C-07AF-2446-9194-F3C6F1EC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02E04B-33A4-A24C-B182-69D3D734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6911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684AB0-8473-E441-902B-D6F12FDA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981CC7-A2C4-2341-8497-927E831AA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A9E55B-5228-834F-8B8E-5A5C5A1B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78A36E-4CF7-7F4A-85DE-5814AFB4B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7927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718533E-78E6-9F40-97D9-8490EBF9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29FCF2-6D7D-2940-9719-458BAA92B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17D14-4483-434A-BC01-8D0ACE8E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444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93DD3-9643-FA4A-8078-CFFCBDAB1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02032-2D38-8840-94B6-A776921E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DD35A7-9904-2F4E-9599-885114607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8FF780-8799-8B4A-B3E4-132D1F24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B44B0F-87B9-2248-95CD-B6F24A6F7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417257-9758-214F-8A98-68609F27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41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88B9-CDF6-8B4E-9383-C9412F5DB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6B3E29-29B2-C54B-8C6B-DA42CD8D8A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5A4779-AD98-2D4E-9E74-BF846E8F1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B881C6-9FEC-9A47-955E-1A632D6A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4CD133-E31B-7A40-8E1C-BB2EC49E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01A3BD-FB9B-9F41-9ED7-DF0602B7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86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F0151E8-59E4-B048-B8B0-E2C51E278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E7DA51-8608-4344-99FD-6721C5EBD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3C8C10-45C9-7545-998C-3EB0A8751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04B39-4DD7-6A45-B8FE-EB8BA8E493CD}" type="datetimeFigureOut">
              <a:rPr kumimoji="1" lang="zh-CN" altLang="en-US" smtClean="0"/>
              <a:t>2018/9/3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AF45D-2919-8C4C-BFCB-E828A384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E8FDA1-7AB3-BF46-9782-A283B3B686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38E2B2-6BA3-3345-9880-E490D1AAA12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38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D50B-0560-C74B-90E9-C707BEE21E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/>
              <a:t>程序设计实践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BBA9FB-7A28-1947-9D10-999403905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sz="3200" dirty="0"/>
              <a:t>课程说明</a:t>
            </a:r>
          </a:p>
        </p:txBody>
      </p:sp>
    </p:spTree>
    <p:extLst>
      <p:ext uri="{BB962C8B-B14F-4D97-AF65-F5344CB8AC3E}">
        <p14:creationId xmlns:p14="http://schemas.microsoft.com/office/powerpoint/2010/main" val="108208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D8D179-3CBE-6B41-94EA-75266574E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教师联系方式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A41C49-CDB4-B843-84D9-5FDA58965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姓名：刘骥</a:t>
            </a:r>
            <a:endParaRPr kumimoji="1" lang="en-US" altLang="zh-CN" dirty="0"/>
          </a:p>
          <a:p>
            <a:r>
              <a:rPr kumimoji="1" lang="zh-CN" altLang="en-US" dirty="0"/>
              <a:t>电话：</a:t>
            </a:r>
            <a:r>
              <a:rPr kumimoji="1" lang="en-US" altLang="zh-CN" dirty="0"/>
              <a:t>18996015550</a:t>
            </a:r>
          </a:p>
          <a:p>
            <a:r>
              <a:rPr kumimoji="1" lang="en-US" altLang="zh-CN" dirty="0"/>
              <a:t>Email</a:t>
            </a:r>
            <a:r>
              <a:rPr kumimoji="1" lang="zh-CN" altLang="en-US" dirty="0"/>
              <a:t>：</a:t>
            </a:r>
            <a:r>
              <a:rPr kumimoji="1" lang="en-US" altLang="zh-CN" dirty="0"/>
              <a:t>liujiboy@cqu.edu.cn</a:t>
            </a:r>
          </a:p>
          <a:p>
            <a:r>
              <a:rPr kumimoji="1" lang="en-US" altLang="zh-CN" dirty="0"/>
              <a:t>QQ</a:t>
            </a:r>
            <a:r>
              <a:rPr kumimoji="1" lang="zh-CN" altLang="en-US" dirty="0"/>
              <a:t>：</a:t>
            </a:r>
            <a:r>
              <a:rPr kumimoji="1" lang="en-US" altLang="zh-CN" dirty="0"/>
              <a:t>7965122</a:t>
            </a:r>
          </a:p>
          <a:p>
            <a:r>
              <a:rPr kumimoji="1" lang="zh-CN" altLang="en-US" dirty="0"/>
              <a:t>微信：</a:t>
            </a:r>
            <a:r>
              <a:rPr kumimoji="1" lang="en-US" altLang="zh-CN" dirty="0"/>
              <a:t>18996015550</a:t>
            </a:r>
          </a:p>
          <a:p>
            <a:r>
              <a:rPr kumimoji="1" lang="zh-CN" altLang="en-US" dirty="0"/>
              <a:t>办公室：</a:t>
            </a:r>
            <a:r>
              <a:rPr kumimoji="1" lang="en-US" altLang="zh-CN" dirty="0"/>
              <a:t>A</a:t>
            </a:r>
            <a:r>
              <a:rPr kumimoji="1" lang="zh-CN" altLang="en-US" dirty="0"/>
              <a:t>区主教学楼</a:t>
            </a:r>
            <a:r>
              <a:rPr kumimoji="1" lang="en-US" altLang="zh-CN" dirty="0"/>
              <a:t>1607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0973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86BB5-3BCF-2B49-B0AB-0B2132D4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D8EE9C-22C0-2E4B-8E6F-C0D12F5BF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理论</a:t>
            </a:r>
            <a:r>
              <a:rPr kumimoji="1" lang="en-US" altLang="zh-CN" dirty="0"/>
              <a:t>16</a:t>
            </a:r>
            <a:r>
              <a:rPr kumimoji="1" lang="zh-CN" altLang="en-US" dirty="0"/>
              <a:t>学时（</a:t>
            </a:r>
            <a:r>
              <a:rPr kumimoji="1" lang="en-US" altLang="zh-CN" dirty="0"/>
              <a:t>8</a:t>
            </a:r>
            <a:r>
              <a:rPr kumimoji="1" lang="zh-CN" altLang="en-US" dirty="0"/>
              <a:t>次）</a:t>
            </a:r>
            <a:endParaRPr kumimoji="1" lang="en-US" altLang="zh-CN" dirty="0"/>
          </a:p>
          <a:p>
            <a:r>
              <a:rPr kumimoji="1" lang="zh-CN" altLang="en-US" dirty="0"/>
              <a:t>实验</a:t>
            </a:r>
            <a:r>
              <a:rPr kumimoji="1" lang="en-US" altLang="zh-CN" dirty="0"/>
              <a:t>32</a:t>
            </a:r>
            <a:r>
              <a:rPr kumimoji="1" lang="zh-CN" altLang="en-US" dirty="0"/>
              <a:t>学时（</a:t>
            </a:r>
            <a:r>
              <a:rPr kumimoji="1" lang="en-US" altLang="zh-CN" dirty="0"/>
              <a:t>8</a:t>
            </a:r>
            <a:r>
              <a:rPr kumimoji="1" lang="zh-CN" altLang="en-US" dirty="0"/>
              <a:t>次，每次</a:t>
            </a:r>
            <a:r>
              <a:rPr kumimoji="1" lang="en-US" altLang="zh-CN" dirty="0"/>
              <a:t>4</a:t>
            </a:r>
            <a:r>
              <a:rPr kumimoji="1" lang="zh-CN" altLang="en-US" dirty="0"/>
              <a:t>节）</a:t>
            </a:r>
            <a:endParaRPr kumimoji="1" lang="en-US" altLang="zh-CN" dirty="0"/>
          </a:p>
          <a:p>
            <a:r>
              <a:rPr kumimoji="1" lang="zh-CN" altLang="en-US" dirty="0"/>
              <a:t>实验报告和平时作业占</a:t>
            </a:r>
            <a:r>
              <a:rPr kumimoji="1" lang="en-US" altLang="zh-CN" dirty="0"/>
              <a:t>60%</a:t>
            </a:r>
          </a:p>
          <a:p>
            <a:r>
              <a:rPr kumimoji="1" lang="zh-CN" altLang="en-US" dirty="0"/>
              <a:t>期末报告占</a:t>
            </a:r>
            <a:r>
              <a:rPr kumimoji="1" lang="en-US" altLang="zh-CN" dirty="0"/>
              <a:t>40%</a:t>
            </a:r>
            <a:r>
              <a:rPr kumimoji="1" lang="zh-CN" altLang="en-US" dirty="0"/>
              <a:t>（分组）</a:t>
            </a:r>
          </a:p>
        </p:txBody>
      </p:sp>
    </p:spTree>
    <p:extLst>
      <p:ext uri="{BB962C8B-B14F-4D97-AF65-F5344CB8AC3E}">
        <p14:creationId xmlns:p14="http://schemas.microsoft.com/office/powerpoint/2010/main" val="275539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C9A18-94AB-424A-BA3F-5BFCFBC69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1755F7-ACF5-8A4C-8DFA-AB9904396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1508" cy="4351338"/>
          </a:xfrm>
        </p:spPr>
        <p:txBody>
          <a:bodyPr/>
          <a:lstStyle/>
          <a:p>
            <a:r>
              <a:rPr kumimoji="1" lang="en-US" altLang="zh-CN" dirty="0"/>
              <a:t>Python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</a:p>
          <a:p>
            <a:r>
              <a:rPr kumimoji="1" lang="zh-CN" altLang="en-US" dirty="0"/>
              <a:t>利用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进行数据分析</a:t>
            </a:r>
            <a:endParaRPr kumimoji="1"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46C5E6-91BD-E447-B252-5F7155B6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879" y="679622"/>
            <a:ext cx="4365089" cy="572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06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07318-0FFE-E74F-BCDA-35DB46B42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参考书籍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B43752-4653-874C-8488-986A8A127A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401" y="1690688"/>
            <a:ext cx="3435075" cy="45843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3B8862F-FFC6-4148-8C77-45C1D571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21" y="1690688"/>
            <a:ext cx="3581132" cy="458435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B68341F-4556-B445-A85D-0A1F5F45F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2360" y="1690688"/>
            <a:ext cx="3430298" cy="458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6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3F117-B117-514F-8DDE-D4D8303FE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教学内容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2B05A5-CC78-0047-B191-E656177B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掌握</a:t>
            </a:r>
            <a:r>
              <a:rPr kumimoji="1" lang="en-US" altLang="zh-CN" dirty="0" err="1"/>
              <a:t>Numpy</a:t>
            </a:r>
            <a:r>
              <a:rPr kumimoji="1" lang="zh-CN" altLang="en-US" dirty="0"/>
              <a:t>、</a:t>
            </a:r>
            <a:r>
              <a:rPr kumimoji="1" lang="en-US" altLang="zh-CN" dirty="0"/>
              <a:t>pandas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matplotlib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IPython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SciPy</a:t>
            </a:r>
            <a:r>
              <a:rPr kumimoji="1" lang="zh-CN" altLang="en-US" dirty="0"/>
              <a:t>等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数据分析库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掌握大数据分析方法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应大数据分析方法解决实际问题</a:t>
            </a:r>
          </a:p>
        </p:txBody>
      </p:sp>
    </p:spTree>
    <p:extLst>
      <p:ext uri="{BB962C8B-B14F-4D97-AF65-F5344CB8AC3E}">
        <p14:creationId xmlns:p14="http://schemas.microsoft.com/office/powerpoint/2010/main" val="127571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EC748E-0A1E-9845-90F2-7287D3F9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这门课学什么？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76C5A810-546D-A449-B0E1-58C41ED934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904659"/>
              </p:ext>
            </p:extLst>
          </p:nvPr>
        </p:nvGraphicFramePr>
        <p:xfrm>
          <a:off x="838200" y="1690688"/>
          <a:ext cx="10515600" cy="47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8557229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716919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63699490"/>
                    </a:ext>
                  </a:extLst>
                </a:gridCol>
              </a:tblGrid>
              <a:tr h="765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应用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方法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/>
                        <a:t>工具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320819"/>
                  </a:ext>
                </a:extLst>
              </a:tr>
              <a:tr h="765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神舟飞船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这门课不讲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微积分、大学物理、空气动力学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348573"/>
                  </a:ext>
                </a:extLst>
              </a:tr>
              <a:tr h="765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淘宝网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这门课不讲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数据库、网络、操作系统、算法、编程语言（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PHP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880757"/>
                  </a:ext>
                </a:extLst>
              </a:tr>
              <a:tr h="765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王者荣耀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这门课不讲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数据库、网络、操作系统、算法、编程语言（</a:t>
                      </a:r>
                      <a:r>
                        <a:rPr lang="en-US" altLang="zh-CN" dirty="0"/>
                        <a:t>C/C++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Java</a:t>
                      </a:r>
                      <a:r>
                        <a:rPr lang="zh-CN" altLang="en-US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407549"/>
                  </a:ext>
                </a:extLst>
              </a:tr>
              <a:tr h="76529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</a:t>
                      </a:r>
                      <a:r>
                        <a:rPr lang="zh-CN" altLang="en-US" dirty="0"/>
                        <a:t>罗转会，尤文图斯赚了，还是皇马赚了？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这门课讲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、概率统计、大数据分析方法、机器学习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7788982"/>
                  </a:ext>
                </a:extLst>
              </a:tr>
              <a:tr h="765296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在</a:t>
                      </a:r>
                      <a:r>
                        <a:rPr lang="en-US" altLang="zh-CN" dirty="0"/>
                        <a:t>A</a:t>
                      </a:r>
                      <a:r>
                        <a:rPr lang="zh-CN" altLang="en-US" dirty="0"/>
                        <a:t>区大门开包子铺赚钱吗？卖什么肉馅赚得多？需要雇佣几个伙计？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这门课讲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Python</a:t>
                      </a:r>
                      <a:r>
                        <a:rPr lang="zh-CN" altLang="en-US" dirty="0"/>
                        <a:t>、概率统计、大数据分析方法、机器学习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60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854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80EFD-6F45-DB42-86C0-4E0BDB5E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参考网站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7EE076-D058-044A-B1A3-86F0097EA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www.kaggle.com</a:t>
            </a:r>
            <a:r>
              <a:rPr kumimoji="1" lang="en-US" altLang="zh-CN" dirty="0"/>
              <a:t>/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https://</a:t>
            </a:r>
            <a:r>
              <a:rPr kumimoji="1" lang="en-US" altLang="zh-CN" dirty="0" err="1"/>
              <a:t>fivethirtyeight.com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788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D1EAE-2DD1-8546-82F0-05BB36058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QQ</a:t>
            </a:r>
            <a:r>
              <a:rPr kumimoji="1" lang="zh-CN" altLang="en-US" dirty="0"/>
              <a:t>群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134084-0835-3745-B61E-E7381B410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050" y="2063749"/>
            <a:ext cx="3270250" cy="419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6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</TotalTime>
  <Words>270</Words>
  <Application>Microsoft Macintosh PowerPoint</Application>
  <PresentationFormat>宽屏</PresentationFormat>
  <Paragraphs>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Microsoft YaHei</vt:lpstr>
      <vt:lpstr>Arial</vt:lpstr>
      <vt:lpstr>Office 主题​​</vt:lpstr>
      <vt:lpstr>程序设计实践</vt:lpstr>
      <vt:lpstr>教师联系方式</vt:lpstr>
      <vt:lpstr>教学安排</vt:lpstr>
      <vt:lpstr>教材</vt:lpstr>
      <vt:lpstr>参考书籍</vt:lpstr>
      <vt:lpstr>教学内容</vt:lpstr>
      <vt:lpstr>这门课学什么？</vt:lpstr>
      <vt:lpstr>参考网站</vt:lpstr>
      <vt:lpstr>QQ群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程序设计实践</dc:title>
  <dc:creator>刘骥</dc:creator>
  <cp:lastModifiedBy>刘骥</cp:lastModifiedBy>
  <cp:revision>24</cp:revision>
  <dcterms:created xsi:type="dcterms:W3CDTF">2018-09-03T01:52:07Z</dcterms:created>
  <dcterms:modified xsi:type="dcterms:W3CDTF">2018-09-03T06:35:40Z</dcterms:modified>
</cp:coreProperties>
</file>