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C8A1-2CCF-4007-90E8-E66448D5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21627-660B-4D03-BC0B-3ECA67AB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33F0-FA0B-449F-A624-636DFF0C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9479-9E45-4DAF-B8CD-A129B573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6425-6EDF-4AE5-BF53-26C9E8F8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0A0F-71F9-47D2-B36E-90799538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F771F-931E-4CE8-A41B-3A7DCAAB2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B7EEF-C682-4556-ACE4-C8AFCFB7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543D-6131-416A-983C-6B65E6DB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FF99A-400D-4D0B-B3FE-D38474E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1F141-FDDE-4DD1-8ADB-E43B13306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670E9-65F3-476E-AB70-4CF798DCE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81EF-ECB3-4838-BE4A-09FEA114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1060-D178-4665-BD57-A711B866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73EE-44AE-4741-ADCD-3E2B6F70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6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406E-E125-4192-8ED8-7C5CF672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2E99-F7A4-4271-A4E6-5CEA18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CC5D-1C89-4C69-9239-7EC95C1A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8047-9A14-4259-B3D7-1DAC7F4E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1769C-23BF-4F68-9F1C-DFF98298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1FCC4-F743-42E5-93C7-CC4421E4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DD79-7204-41E7-B3A9-894FC3C9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33BE-956B-4390-A526-DA6BEE37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C4DF-27A9-4840-A55A-47DC0D56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BA12-399E-4604-B559-8ED36CD1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EE1C-F4A8-4C30-8AD1-29E5B805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710-ABBB-4E7B-838E-37AB7FA2C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AA55B-EFE2-4097-B8F4-BD88820D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02C5-260E-416D-93DE-A36E772F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910F0-8B6E-43F7-B130-18E5B5DB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29ECD-3A1B-4126-828B-5D754390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6524-A678-4536-97F8-AB8AD44C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584E0-99AC-4F0E-8AEC-EF932E36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C583F-CAD7-4A11-94CA-A4E06A42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D0432-E4B8-403F-A291-FB7EBFBB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006FB-044D-4F98-B754-659487108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F457-55F7-43FF-87A2-DB153330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C2AA2-4FC4-4B20-9489-C08CA9AA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A395B-248B-4E15-82FF-D7161356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C8F-D8AB-48AF-87B6-9EAA28A9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14EEA-B918-40E2-8ECE-9EADC591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53093-87CB-4962-AC8F-5BEA81AF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529C5-F53B-4E76-BDBE-716F66E2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28AD8-7FAF-4D35-887E-6E8A79BB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3963C-DDF8-462F-AF41-BA94BF08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9791A-FE19-4CF1-A0CC-416AE211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B162-B290-49C6-A1AF-185097C3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379D1-31A7-4ABE-8777-E6B9A7A9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64409-B53A-4956-AAFE-CFA4A61F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45F3C-0997-4EB9-9DE2-3A7F4547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ADD8-08EC-4B3F-8760-9A516A1D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7FF04-7135-4253-B1D8-C30C791F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B2AB-6DD5-4C1B-B472-1D96824E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100AE-565B-40F9-BB4E-573DEB592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017D0-C035-420F-A64F-F1D0A217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DD45F-330B-4231-A694-925FEF33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CD50-3DD6-4862-9035-554D4AAC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7164-68FA-4E59-8F1C-910F598C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4906E-B044-478D-A097-5E10A1BF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3A887-FC81-4E33-B9B5-B8A74CD4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09F7-85D5-434B-BE0A-CC2B3A2AB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73C-FA5C-4AC4-98D4-01E485373037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4B30-796C-4903-8944-5D829D24C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C7C3-8270-4CAC-9912-05C51BD22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F84B2-3E94-458D-B7B0-5629E314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A36F-1D45-45BB-9D63-C1A71B4E2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Python, R and Power BI for Charting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3EAF3-BC8C-4FF7-AF3A-6AF4A794D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Jesse Zamora</a:t>
            </a:r>
          </a:p>
        </p:txBody>
      </p:sp>
    </p:spTree>
    <p:extLst>
      <p:ext uri="{BB962C8B-B14F-4D97-AF65-F5344CB8AC3E}">
        <p14:creationId xmlns:p14="http://schemas.microsoft.com/office/powerpoint/2010/main" val="94085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E60C-A484-4E0D-B6B7-2686801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7D071-6064-44AD-9131-4AD748D63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63" y="2132193"/>
            <a:ext cx="3876675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4F5D6-583E-4774-808B-C24C6BBD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592" y="348745"/>
            <a:ext cx="4105275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D3D25-42ED-4DB3-B2E3-1FFF6CE31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38" y="2301117"/>
            <a:ext cx="3489254" cy="2255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791F95-9E70-44AF-8C84-734D656B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741" y="3623324"/>
            <a:ext cx="47529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A839-0FD4-4002-984A-366AD521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026C5-BAF5-405E-A94A-90D81ADF5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416" y="1690688"/>
            <a:ext cx="5902434" cy="3869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BA427-53BE-495E-BA05-0860816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546" y="1893393"/>
            <a:ext cx="5227945" cy="34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4508-A66F-4E11-A191-2AE19610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Charts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3DDEC-FB69-49DC-BDF2-76F87AD9B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7750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39A73-1CB0-4075-A33E-8F4FD851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88694" cy="47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45DE-BA91-4104-ACC6-D4BFB7FC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881F-813D-4461-A908-66B8254A6DB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445654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06127-2662-4CA0-BAAE-B3D68B41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337344"/>
            <a:ext cx="10716491" cy="519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2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Using Python, R and Power BI for Charting</vt:lpstr>
      <vt:lpstr>Python Charts</vt:lpstr>
      <vt:lpstr>R Studio Charts</vt:lpstr>
      <vt:lpstr>R Studio Charts Continued</vt:lpstr>
      <vt:lpstr>Power BI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Python, R and Power BI for Charting</dc:title>
  <dc:creator>Jesse Zamora</dc:creator>
  <cp:lastModifiedBy>Jesse Zamora</cp:lastModifiedBy>
  <cp:revision>1</cp:revision>
  <dcterms:created xsi:type="dcterms:W3CDTF">2021-12-13T01:14:43Z</dcterms:created>
  <dcterms:modified xsi:type="dcterms:W3CDTF">2021-12-13T01:21:27Z</dcterms:modified>
</cp:coreProperties>
</file>