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8F2E-8635-421D-9D7B-450BE270E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EB9F4-9F6B-4F80-BA7F-44084BD5C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D6F3B-345D-4862-93D5-5F8DFAE5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4BDD-7565-4806-AF40-8CE60FE6C43C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A0C1A-7CDD-4D74-9073-E9326FD3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9FC0-162A-4CF5-A385-10EADAFA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2B02-04E6-4A60-9D03-BD0E11EA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D482-B0B6-4369-A1A1-8C3C286E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AC104-8007-47B8-ACCC-69B631A9F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5D606-B2AA-48A3-83DD-88516A7D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4BDD-7565-4806-AF40-8CE60FE6C43C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4C498-BDF9-41C8-8AF5-3C806986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B9B5D-24A3-42B8-ACA0-360B7C50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2B02-04E6-4A60-9D03-BD0E11EA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5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B4814-4C58-4442-B2B8-76D2E07D9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ED219-3EB5-437F-B7F8-660139836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A2A3B-8F7E-42E8-94E5-EEE3C50E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4BDD-7565-4806-AF40-8CE60FE6C43C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713E3-2C42-4FF5-B07B-8F21A9AE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D2364-0E92-495E-925B-A9B9A0FB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2B02-04E6-4A60-9D03-BD0E11EA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6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5138-6539-410C-B159-0CF1A02A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3C202-46AC-4835-9195-80664C692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D4553-7DD1-4499-A100-CFF747D3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4BDD-7565-4806-AF40-8CE60FE6C43C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2CCC6-0459-4DDF-BE98-EB976A93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5E9D3-7648-49D6-A2BF-0B5757BE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2B02-04E6-4A60-9D03-BD0E11EA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2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39E0-F874-41A1-BEE1-7BEC2DAD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98D2D-ADC0-48EB-803E-D2CF8BC05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E52F9-9876-41D5-B7D1-A13C0FE4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4BDD-7565-4806-AF40-8CE60FE6C43C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402CA-CF43-4E0F-8165-234C9D3C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1CEC7-186C-4A98-9464-E299C2FC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2B02-04E6-4A60-9D03-BD0E11EA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3A77-2B9D-4F91-A425-C669A803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D2378-3331-47EB-9E67-D2C434B33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BD210-0C6D-4A22-9D80-0598678B5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44E8C-90FF-4FC8-9D30-49395F76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4BDD-7565-4806-AF40-8CE60FE6C43C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E3F7D-9518-4DD8-B222-47A4B3C3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02D84-C578-4906-A487-27BD2E17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2B02-04E6-4A60-9D03-BD0E11EA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2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9A54-2339-460A-8388-AAC2127F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5122A-87E8-4657-982B-E728EA9FB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DF872-AB98-438A-A242-8B73DD276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CD0D0-A108-41B1-9A6C-42C3DF601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E1451-E071-4112-B128-84819A524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3B86D-FD20-4FFC-B4D0-C9FE3B9C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4BDD-7565-4806-AF40-8CE60FE6C43C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E5F7F-DED1-4E9A-89C8-53A183B3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594E9-A2AD-4A4F-9CD0-5A23C3F6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2B02-04E6-4A60-9D03-BD0E11EA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8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AB339-9F47-410B-B4F0-943CCC60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6F6C00-5DF0-4B9E-8C40-F8453C16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4BDD-7565-4806-AF40-8CE60FE6C43C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F244A-917D-4479-B302-4C268802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DAAAF-0BAD-4DB6-87FC-A4817DD3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2B02-04E6-4A60-9D03-BD0E11EA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3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58056-19E9-499A-82D0-DF1C5D9A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4BDD-7565-4806-AF40-8CE60FE6C43C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9FB7D-24BB-49EE-A1A1-B06ED33D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C3E1B-F965-4459-A634-0580D19A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2B02-04E6-4A60-9D03-BD0E11EA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1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2FEE-C4B5-44CA-8074-BCA5DD04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5ED69-17BC-4537-A0EA-BF47B90D4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F8042-2CAF-478B-B72F-AF6676A9B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7EF12-004F-4C38-8161-48C47C34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4BDD-7565-4806-AF40-8CE60FE6C43C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EA18E-13F2-4FC3-94F9-81C40459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D21FC-1C27-4B85-BAF8-FE17F617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2B02-04E6-4A60-9D03-BD0E11EA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1D52-DC98-45AD-B57B-8B2E4679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3D083-421A-40DC-8851-3BD20881A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6E10A-5AEC-4B08-A91C-FE0CD7CBF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060EB-AED0-49B9-882F-AB77D7F3A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4BDD-7565-4806-AF40-8CE60FE6C43C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C359C-9847-4AF4-89D6-F6E06CF4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5DD02-9A41-4A72-8812-E643D5C7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2B02-04E6-4A60-9D03-BD0E11EA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5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F2207-2F6C-41D6-ABDE-DD18F60E6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A02A5-2341-44C6-A95B-B03B04824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4B55C-32A4-4E19-8FC1-7B72ED1EB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14BDD-7565-4806-AF40-8CE60FE6C43C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0EBE-133A-4F25-8F69-BC714F354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20B5C-BDFE-4754-8941-19E551E8C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62B02-04E6-4A60-9D03-BD0E11EA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0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Zamora1108/DSC-640/blob/main/DSC%20640%20R%20Studio%20Line%20and%20Step%20Charts.R" TargetMode="External"/><Relationship Id="rId2" Type="http://schemas.openxmlformats.org/officeDocument/2006/relationships/hyperlink" Target="https://github.com/JZamora1108/DSC-640/blob/main/DSC%20640%20Line%20and%20Step%20Charts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115C-5FDF-419D-8A68-9E569EC14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DSC 640 Line and Step 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B6594-8AA8-4275-9A5E-318B9B9DE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Jesse Zamora</a:t>
            </a:r>
          </a:p>
        </p:txBody>
      </p:sp>
    </p:spTree>
    <p:extLst>
      <p:ext uri="{BB962C8B-B14F-4D97-AF65-F5344CB8AC3E}">
        <p14:creationId xmlns:p14="http://schemas.microsoft.com/office/powerpoint/2010/main" val="202383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09E7-09D6-427D-BE96-010DAEAA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Charts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BA78E87-D8BB-4293-8961-D9F6A003D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20" y="1690688"/>
            <a:ext cx="5218452" cy="3586844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215465F-D668-43A9-BAD9-607B9F281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315" y="1690688"/>
            <a:ext cx="5326731" cy="358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2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FA4B-B405-4912-91B9-672D54C7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 Charts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B06E988-33F3-40FF-A9EE-BCA571346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6542"/>
            <a:ext cx="5641011" cy="3509385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AB4CB39-02EC-4F1A-BBAA-AC698505B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868" y="2466542"/>
            <a:ext cx="5558661" cy="350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8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10C6-8000-44E2-8B05-07CE20E6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Charts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558445B-254C-4F46-8790-860D6EE93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8" y="1997043"/>
            <a:ext cx="5257712" cy="2948401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EE0EA20-76FE-4278-8DB3-4CE6D0C3C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14" y="1997043"/>
            <a:ext cx="5257712" cy="286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1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683E-0814-4D3D-90A8-4937FD87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Python and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0E120-BB0A-46C4-BF20-C1CBE141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https://github.com/JZamora1108/DSC-640/blob/main/DSC%20640%20Line%20and%20Step%20Charts.ipynb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https://github.com/JZamora1108/DSC-640/blob/main/DSC%20640%20R%20Studio%20Line%20and%20Step%20Charts.R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3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77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DSC 640 Line and Step Charts</vt:lpstr>
      <vt:lpstr>Python Charts</vt:lpstr>
      <vt:lpstr>R Studio Charts</vt:lpstr>
      <vt:lpstr>Power BI Charts</vt:lpstr>
      <vt:lpstr>Code for Python and R Studio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640 Line and Step Charts</dc:title>
  <dc:creator>Jesse Zamora</dc:creator>
  <cp:lastModifiedBy>Jesse Zamora</cp:lastModifiedBy>
  <cp:revision>1</cp:revision>
  <dcterms:created xsi:type="dcterms:W3CDTF">2021-12-25T03:19:25Z</dcterms:created>
  <dcterms:modified xsi:type="dcterms:W3CDTF">2021-12-25T03:26:21Z</dcterms:modified>
</cp:coreProperties>
</file>