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464AFC-82D7-A94D-A66E-5C5190CEC20E}" v="34" dt="2024-05-08T01:22:45.8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56"/>
    <p:restoredTop sz="80077"/>
  </p:normalViewPr>
  <p:slideViewPr>
    <p:cSldViewPr snapToGrid="0">
      <p:cViewPr varScale="1">
        <p:scale>
          <a:sx n="88" d="100"/>
          <a:sy n="88" d="100"/>
        </p:scale>
        <p:origin x="768" y="192"/>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embower, Jonah" userId="7d8c65ea-d7ae-48d9-9201-6a49d23b5cf2" providerId="ADAL" clId="{B0464AFC-82D7-A94D-A66E-5C5190CEC20E}"/>
    <pc:docChg chg="undo custSel modSld">
      <pc:chgData name="Zembower, Jonah" userId="7d8c65ea-d7ae-48d9-9201-6a49d23b5cf2" providerId="ADAL" clId="{B0464AFC-82D7-A94D-A66E-5C5190CEC20E}" dt="2024-05-08T01:33:30.208" v="18" actId="20577"/>
      <pc:docMkLst>
        <pc:docMk/>
      </pc:docMkLst>
      <pc:sldChg chg="modNotesTx">
        <pc:chgData name="Zembower, Jonah" userId="7d8c65ea-d7ae-48d9-9201-6a49d23b5cf2" providerId="ADAL" clId="{B0464AFC-82D7-A94D-A66E-5C5190CEC20E}" dt="2024-05-08T01:33:30.208" v="18" actId="20577"/>
        <pc:sldMkLst>
          <pc:docMk/>
          <pc:sldMk cId="3249181425" sldId="262"/>
        </pc:sldMkLst>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12.svg"/></Relationships>
</file>

<file path=ppt/diagrams/_rels/data5.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12.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6CF602-DE20-49D0-8E76-6E9BA31980D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2F8F7E2-550C-48F8-A76F-B7980C8C2AA7}">
      <dgm:prSet/>
      <dgm:spPr/>
      <dgm:t>
        <a:bodyPr/>
        <a:lstStyle/>
        <a:p>
          <a:r>
            <a:rPr lang="en-US"/>
            <a:t>-Customer_ID: Unique identifier for the customer</a:t>
          </a:r>
        </a:p>
      </dgm:t>
    </dgm:pt>
    <dgm:pt modelId="{6825AEEE-B401-4951-91FC-99794F066E8E}" type="parTrans" cxnId="{C3273A6A-7C37-4260-9994-518AF735E795}">
      <dgm:prSet/>
      <dgm:spPr/>
      <dgm:t>
        <a:bodyPr/>
        <a:lstStyle/>
        <a:p>
          <a:endParaRPr lang="en-US"/>
        </a:p>
      </dgm:t>
    </dgm:pt>
    <dgm:pt modelId="{6A1959CF-B55E-4DB6-B58A-96CA9B02735C}" type="sibTrans" cxnId="{C3273A6A-7C37-4260-9994-518AF735E795}">
      <dgm:prSet/>
      <dgm:spPr/>
      <dgm:t>
        <a:bodyPr/>
        <a:lstStyle/>
        <a:p>
          <a:endParaRPr lang="en-US"/>
        </a:p>
      </dgm:t>
    </dgm:pt>
    <dgm:pt modelId="{6F27770B-8BDF-4972-8EF7-F7125955DE23}">
      <dgm:prSet/>
      <dgm:spPr/>
      <dgm:t>
        <a:bodyPr/>
        <a:lstStyle/>
        <a:p>
          <a:r>
            <a:rPr lang="en-US"/>
            <a:t>- Age: Customer's age</a:t>
          </a:r>
        </a:p>
      </dgm:t>
    </dgm:pt>
    <dgm:pt modelId="{DDB7F7CA-5381-4710-B3C6-837F5A03E867}" type="parTrans" cxnId="{327D7047-32CA-4AF0-A9EC-AB58D1D4726C}">
      <dgm:prSet/>
      <dgm:spPr/>
      <dgm:t>
        <a:bodyPr/>
        <a:lstStyle/>
        <a:p>
          <a:endParaRPr lang="en-US"/>
        </a:p>
      </dgm:t>
    </dgm:pt>
    <dgm:pt modelId="{2C7DB0DA-635E-4436-A929-6866FC8BB7F1}" type="sibTrans" cxnId="{327D7047-32CA-4AF0-A9EC-AB58D1D4726C}">
      <dgm:prSet/>
      <dgm:spPr/>
      <dgm:t>
        <a:bodyPr/>
        <a:lstStyle/>
        <a:p>
          <a:endParaRPr lang="en-US"/>
        </a:p>
      </dgm:t>
    </dgm:pt>
    <dgm:pt modelId="{CCBAB839-1996-43FF-A54F-EBFC105BC1DB}">
      <dgm:prSet/>
      <dgm:spPr/>
      <dgm:t>
        <a:bodyPr/>
        <a:lstStyle/>
        <a:p>
          <a:r>
            <a:rPr lang="en-US"/>
            <a:t>- Gender: Customer's gender</a:t>
          </a:r>
        </a:p>
      </dgm:t>
    </dgm:pt>
    <dgm:pt modelId="{20FAA927-1D07-45FF-9C91-61C0EDCE93F4}" type="parTrans" cxnId="{8A315410-D841-4DEC-82EE-6FA31954F119}">
      <dgm:prSet/>
      <dgm:spPr/>
      <dgm:t>
        <a:bodyPr/>
        <a:lstStyle/>
        <a:p>
          <a:endParaRPr lang="en-US"/>
        </a:p>
      </dgm:t>
    </dgm:pt>
    <dgm:pt modelId="{DACAFF4B-9C9A-4C42-8D26-3A8AA39D6050}" type="sibTrans" cxnId="{8A315410-D841-4DEC-82EE-6FA31954F119}">
      <dgm:prSet/>
      <dgm:spPr/>
      <dgm:t>
        <a:bodyPr/>
        <a:lstStyle/>
        <a:p>
          <a:endParaRPr lang="en-US"/>
        </a:p>
      </dgm:t>
    </dgm:pt>
    <dgm:pt modelId="{A3277E92-FE7A-4A92-B0FB-635524FCD101}">
      <dgm:prSet/>
      <dgm:spPr/>
      <dgm:t>
        <a:bodyPr/>
        <a:lstStyle/>
        <a:p>
          <a:r>
            <a:rPr lang="en-US"/>
            <a:t>- Annual_Income: Annual income of the customer</a:t>
          </a:r>
        </a:p>
      </dgm:t>
    </dgm:pt>
    <dgm:pt modelId="{5C91BB98-9E40-4288-A77D-DC982D66578F}" type="parTrans" cxnId="{EA39063D-89F6-41D5-B145-FD340865B469}">
      <dgm:prSet/>
      <dgm:spPr/>
      <dgm:t>
        <a:bodyPr/>
        <a:lstStyle/>
        <a:p>
          <a:endParaRPr lang="en-US"/>
        </a:p>
      </dgm:t>
    </dgm:pt>
    <dgm:pt modelId="{52C27BF6-9079-4898-933C-15016BF36BD0}" type="sibTrans" cxnId="{EA39063D-89F6-41D5-B145-FD340865B469}">
      <dgm:prSet/>
      <dgm:spPr/>
      <dgm:t>
        <a:bodyPr/>
        <a:lstStyle/>
        <a:p>
          <a:endParaRPr lang="en-US"/>
        </a:p>
      </dgm:t>
    </dgm:pt>
    <dgm:pt modelId="{2BFFBA96-22D8-47EE-911B-E781A13A0FAD}">
      <dgm:prSet/>
      <dgm:spPr/>
      <dgm:t>
        <a:bodyPr/>
        <a:lstStyle/>
        <a:p>
          <a:r>
            <a:rPr lang="en-US"/>
            <a:t>- Total_Purchases: Total number of purchases made by the customer</a:t>
          </a:r>
        </a:p>
      </dgm:t>
    </dgm:pt>
    <dgm:pt modelId="{5406E6F6-E90F-49B8-AD21-B375F367473A}" type="parTrans" cxnId="{835185DE-1BE7-4141-8FC6-DEBC2D471FBF}">
      <dgm:prSet/>
      <dgm:spPr/>
      <dgm:t>
        <a:bodyPr/>
        <a:lstStyle/>
        <a:p>
          <a:endParaRPr lang="en-US"/>
        </a:p>
      </dgm:t>
    </dgm:pt>
    <dgm:pt modelId="{C9A52160-FDF2-41D3-97EB-F889026CDDF8}" type="sibTrans" cxnId="{835185DE-1BE7-4141-8FC6-DEBC2D471FBF}">
      <dgm:prSet/>
      <dgm:spPr/>
      <dgm:t>
        <a:bodyPr/>
        <a:lstStyle/>
        <a:p>
          <a:endParaRPr lang="en-US"/>
        </a:p>
      </dgm:t>
    </dgm:pt>
    <dgm:pt modelId="{446E8356-D5BE-4255-9187-34B33EAA0B74}">
      <dgm:prSet/>
      <dgm:spPr/>
      <dgm:t>
        <a:bodyPr/>
        <a:lstStyle/>
        <a:p>
          <a:r>
            <a:rPr lang="en-US"/>
            <a:t>- Average_Purchase_Value: Average value of purchases</a:t>
          </a:r>
        </a:p>
      </dgm:t>
    </dgm:pt>
    <dgm:pt modelId="{24492D25-374B-4788-824D-885ACBE2A76D}" type="parTrans" cxnId="{3A240A12-964A-4292-B615-F95CA1A01619}">
      <dgm:prSet/>
      <dgm:spPr/>
      <dgm:t>
        <a:bodyPr/>
        <a:lstStyle/>
        <a:p>
          <a:endParaRPr lang="en-US"/>
        </a:p>
      </dgm:t>
    </dgm:pt>
    <dgm:pt modelId="{5F364307-B4D9-408B-AB13-6774A0EAEFE3}" type="sibTrans" cxnId="{3A240A12-964A-4292-B615-F95CA1A01619}">
      <dgm:prSet/>
      <dgm:spPr/>
      <dgm:t>
        <a:bodyPr/>
        <a:lstStyle/>
        <a:p>
          <a:endParaRPr lang="en-US"/>
        </a:p>
      </dgm:t>
    </dgm:pt>
    <dgm:pt modelId="{1DAB2464-88BD-405E-82DF-421BD65C9B3B}">
      <dgm:prSet/>
      <dgm:spPr/>
      <dgm:t>
        <a:bodyPr/>
        <a:lstStyle/>
        <a:p>
          <a:r>
            <a:rPr lang="en-US"/>
            <a:t>- Product_Category_Most_Purchased: Category of the most purchased products</a:t>
          </a:r>
        </a:p>
      </dgm:t>
    </dgm:pt>
    <dgm:pt modelId="{051EFADB-6C79-4544-82EF-2A0CC7E619EB}" type="parTrans" cxnId="{C238AF7C-5102-406F-8118-8B56A6A64482}">
      <dgm:prSet/>
      <dgm:spPr/>
      <dgm:t>
        <a:bodyPr/>
        <a:lstStyle/>
        <a:p>
          <a:endParaRPr lang="en-US"/>
        </a:p>
      </dgm:t>
    </dgm:pt>
    <dgm:pt modelId="{21347EFE-31E7-48BB-B029-81C8AB8BCE57}" type="sibTrans" cxnId="{C238AF7C-5102-406F-8118-8B56A6A64482}">
      <dgm:prSet/>
      <dgm:spPr/>
      <dgm:t>
        <a:bodyPr/>
        <a:lstStyle/>
        <a:p>
          <a:endParaRPr lang="en-US"/>
        </a:p>
      </dgm:t>
    </dgm:pt>
    <dgm:pt modelId="{486ACE7A-EA08-44F1-9FA6-9273A4E8BF71}">
      <dgm:prSet/>
      <dgm:spPr/>
      <dgm:t>
        <a:bodyPr/>
        <a:lstStyle/>
        <a:p>
          <a:r>
            <a:rPr lang="en-US"/>
            <a:t>- Website_Visits_Last_Month: Number of times the customer visited the website in the last month</a:t>
          </a:r>
        </a:p>
      </dgm:t>
    </dgm:pt>
    <dgm:pt modelId="{82312463-32C9-46D8-BA23-4D9E4E4FBF51}" type="parTrans" cxnId="{273D72E9-BC8D-42AB-9D53-3D5E330C48D5}">
      <dgm:prSet/>
      <dgm:spPr/>
      <dgm:t>
        <a:bodyPr/>
        <a:lstStyle/>
        <a:p>
          <a:endParaRPr lang="en-US"/>
        </a:p>
      </dgm:t>
    </dgm:pt>
    <dgm:pt modelId="{910BD5B8-971E-415A-852C-7AD4A490F411}" type="sibTrans" cxnId="{273D72E9-BC8D-42AB-9D53-3D5E330C48D5}">
      <dgm:prSet/>
      <dgm:spPr/>
      <dgm:t>
        <a:bodyPr/>
        <a:lstStyle/>
        <a:p>
          <a:endParaRPr lang="en-US"/>
        </a:p>
      </dgm:t>
    </dgm:pt>
    <dgm:pt modelId="{AB44EC4E-F289-4F5F-BEBF-344087E77CB5}">
      <dgm:prSet/>
      <dgm:spPr/>
      <dgm:t>
        <a:bodyPr/>
        <a:lstStyle/>
        <a:p>
          <a:r>
            <a:rPr lang="en-US"/>
            <a:t>- Marketing_Emails_Opened: Number of marketing emails opened by the customer</a:t>
          </a:r>
        </a:p>
      </dgm:t>
    </dgm:pt>
    <dgm:pt modelId="{E8730642-4242-4E75-8217-1085A760EB22}" type="parTrans" cxnId="{819F0CFE-8977-456A-97A6-D2D86D531BAF}">
      <dgm:prSet/>
      <dgm:spPr/>
      <dgm:t>
        <a:bodyPr/>
        <a:lstStyle/>
        <a:p>
          <a:endParaRPr lang="en-US"/>
        </a:p>
      </dgm:t>
    </dgm:pt>
    <dgm:pt modelId="{61E4FD1F-FAD5-4B8F-99A5-C0B593AD7F02}" type="sibTrans" cxnId="{819F0CFE-8977-456A-97A6-D2D86D531BAF}">
      <dgm:prSet/>
      <dgm:spPr/>
      <dgm:t>
        <a:bodyPr/>
        <a:lstStyle/>
        <a:p>
          <a:endParaRPr lang="en-US"/>
        </a:p>
      </dgm:t>
    </dgm:pt>
    <dgm:pt modelId="{59ECD681-027E-423C-BE90-722AA1CDD301}">
      <dgm:prSet/>
      <dgm:spPr/>
      <dgm:t>
        <a:bodyPr/>
        <a:lstStyle/>
        <a:p>
          <a:r>
            <a:rPr lang="en-US"/>
            <a:t>- Hours_Spent_on_Support_Calls: Total hours spent by the customer on support calls</a:t>
          </a:r>
        </a:p>
      </dgm:t>
    </dgm:pt>
    <dgm:pt modelId="{8D44C7A9-31D3-4E30-9ACE-374003885714}" type="parTrans" cxnId="{9D107B4D-2020-431C-A9B1-97EC33AE7F9F}">
      <dgm:prSet/>
      <dgm:spPr/>
      <dgm:t>
        <a:bodyPr/>
        <a:lstStyle/>
        <a:p>
          <a:endParaRPr lang="en-US"/>
        </a:p>
      </dgm:t>
    </dgm:pt>
    <dgm:pt modelId="{4951569A-0C5F-4571-9BD3-5FF5F282D1C2}" type="sibTrans" cxnId="{9D107B4D-2020-431C-A9B1-97EC33AE7F9F}">
      <dgm:prSet/>
      <dgm:spPr/>
      <dgm:t>
        <a:bodyPr/>
        <a:lstStyle/>
        <a:p>
          <a:endParaRPr lang="en-US"/>
        </a:p>
      </dgm:t>
    </dgm:pt>
    <dgm:pt modelId="{5116B62D-28AF-4768-908F-B24D5DC654FE}">
      <dgm:prSet/>
      <dgm:spPr/>
      <dgm:t>
        <a:bodyPr/>
        <a:lstStyle/>
        <a:p>
          <a:r>
            <a:rPr lang="en-US"/>
            <a:t>- churn: 1 if they are leaving as a customer, and 0 if they stay</a:t>
          </a:r>
        </a:p>
      </dgm:t>
    </dgm:pt>
    <dgm:pt modelId="{C85922AC-570C-45EF-915C-F270F15EF221}" type="parTrans" cxnId="{389F1CAD-4B03-49DD-995B-ACD98CB5ECF0}">
      <dgm:prSet/>
      <dgm:spPr/>
      <dgm:t>
        <a:bodyPr/>
        <a:lstStyle/>
        <a:p>
          <a:endParaRPr lang="en-US"/>
        </a:p>
      </dgm:t>
    </dgm:pt>
    <dgm:pt modelId="{197183E7-9122-443D-84FC-03FF6C9F7C66}" type="sibTrans" cxnId="{389F1CAD-4B03-49DD-995B-ACD98CB5ECF0}">
      <dgm:prSet/>
      <dgm:spPr/>
      <dgm:t>
        <a:bodyPr/>
        <a:lstStyle/>
        <a:p>
          <a:endParaRPr lang="en-US"/>
        </a:p>
      </dgm:t>
    </dgm:pt>
    <dgm:pt modelId="{296C475D-6101-C349-B0D8-52FF38749B1E}" type="pres">
      <dgm:prSet presAssocID="{B26CF602-DE20-49D0-8E76-6E9BA31980D1}" presName="linear" presStyleCnt="0">
        <dgm:presLayoutVars>
          <dgm:animLvl val="lvl"/>
          <dgm:resizeHandles val="exact"/>
        </dgm:presLayoutVars>
      </dgm:prSet>
      <dgm:spPr/>
    </dgm:pt>
    <dgm:pt modelId="{A891F837-3C8A-4241-B482-8EACE763001A}" type="pres">
      <dgm:prSet presAssocID="{52F8F7E2-550C-48F8-A76F-B7980C8C2AA7}" presName="parentText" presStyleLbl="node1" presStyleIdx="0" presStyleCnt="11">
        <dgm:presLayoutVars>
          <dgm:chMax val="0"/>
          <dgm:bulletEnabled val="1"/>
        </dgm:presLayoutVars>
      </dgm:prSet>
      <dgm:spPr/>
    </dgm:pt>
    <dgm:pt modelId="{CDEC0CCB-938B-A64A-B61B-C0DFB010B39F}" type="pres">
      <dgm:prSet presAssocID="{6A1959CF-B55E-4DB6-B58A-96CA9B02735C}" presName="spacer" presStyleCnt="0"/>
      <dgm:spPr/>
    </dgm:pt>
    <dgm:pt modelId="{E33B388A-1FB1-B84A-8E1B-561D7BE6BAA4}" type="pres">
      <dgm:prSet presAssocID="{6F27770B-8BDF-4972-8EF7-F7125955DE23}" presName="parentText" presStyleLbl="node1" presStyleIdx="1" presStyleCnt="11">
        <dgm:presLayoutVars>
          <dgm:chMax val="0"/>
          <dgm:bulletEnabled val="1"/>
        </dgm:presLayoutVars>
      </dgm:prSet>
      <dgm:spPr/>
    </dgm:pt>
    <dgm:pt modelId="{8874A09D-8960-4547-9EE3-F915F08CCC92}" type="pres">
      <dgm:prSet presAssocID="{2C7DB0DA-635E-4436-A929-6866FC8BB7F1}" presName="spacer" presStyleCnt="0"/>
      <dgm:spPr/>
    </dgm:pt>
    <dgm:pt modelId="{250797F0-B33A-7D4B-8D20-332B27392AE4}" type="pres">
      <dgm:prSet presAssocID="{CCBAB839-1996-43FF-A54F-EBFC105BC1DB}" presName="parentText" presStyleLbl="node1" presStyleIdx="2" presStyleCnt="11">
        <dgm:presLayoutVars>
          <dgm:chMax val="0"/>
          <dgm:bulletEnabled val="1"/>
        </dgm:presLayoutVars>
      </dgm:prSet>
      <dgm:spPr/>
    </dgm:pt>
    <dgm:pt modelId="{123A236D-EFDD-2E4A-907B-5EB9A685DABD}" type="pres">
      <dgm:prSet presAssocID="{DACAFF4B-9C9A-4C42-8D26-3A8AA39D6050}" presName="spacer" presStyleCnt="0"/>
      <dgm:spPr/>
    </dgm:pt>
    <dgm:pt modelId="{9C6512F7-56F0-7840-BA70-50EA4C57E55F}" type="pres">
      <dgm:prSet presAssocID="{A3277E92-FE7A-4A92-B0FB-635524FCD101}" presName="parentText" presStyleLbl="node1" presStyleIdx="3" presStyleCnt="11">
        <dgm:presLayoutVars>
          <dgm:chMax val="0"/>
          <dgm:bulletEnabled val="1"/>
        </dgm:presLayoutVars>
      </dgm:prSet>
      <dgm:spPr/>
    </dgm:pt>
    <dgm:pt modelId="{86309D6D-C786-5447-8578-66D8A3A0694C}" type="pres">
      <dgm:prSet presAssocID="{52C27BF6-9079-4898-933C-15016BF36BD0}" presName="spacer" presStyleCnt="0"/>
      <dgm:spPr/>
    </dgm:pt>
    <dgm:pt modelId="{DE5CE3C8-AF5C-5D40-9DEF-2E642BC75F5E}" type="pres">
      <dgm:prSet presAssocID="{2BFFBA96-22D8-47EE-911B-E781A13A0FAD}" presName="parentText" presStyleLbl="node1" presStyleIdx="4" presStyleCnt="11">
        <dgm:presLayoutVars>
          <dgm:chMax val="0"/>
          <dgm:bulletEnabled val="1"/>
        </dgm:presLayoutVars>
      </dgm:prSet>
      <dgm:spPr/>
    </dgm:pt>
    <dgm:pt modelId="{836B2D6E-720F-D344-9EAD-5697B1FEFD30}" type="pres">
      <dgm:prSet presAssocID="{C9A52160-FDF2-41D3-97EB-F889026CDDF8}" presName="spacer" presStyleCnt="0"/>
      <dgm:spPr/>
    </dgm:pt>
    <dgm:pt modelId="{0E53A6BA-59F7-A04F-9E6B-7F69C4266952}" type="pres">
      <dgm:prSet presAssocID="{446E8356-D5BE-4255-9187-34B33EAA0B74}" presName="parentText" presStyleLbl="node1" presStyleIdx="5" presStyleCnt="11">
        <dgm:presLayoutVars>
          <dgm:chMax val="0"/>
          <dgm:bulletEnabled val="1"/>
        </dgm:presLayoutVars>
      </dgm:prSet>
      <dgm:spPr/>
    </dgm:pt>
    <dgm:pt modelId="{2E20EE6C-DB88-DC49-B89F-4E282AD96EAF}" type="pres">
      <dgm:prSet presAssocID="{5F364307-B4D9-408B-AB13-6774A0EAEFE3}" presName="spacer" presStyleCnt="0"/>
      <dgm:spPr/>
    </dgm:pt>
    <dgm:pt modelId="{C6A44839-80C0-B94C-9CB9-62B610AA9D43}" type="pres">
      <dgm:prSet presAssocID="{1DAB2464-88BD-405E-82DF-421BD65C9B3B}" presName="parentText" presStyleLbl="node1" presStyleIdx="6" presStyleCnt="11">
        <dgm:presLayoutVars>
          <dgm:chMax val="0"/>
          <dgm:bulletEnabled val="1"/>
        </dgm:presLayoutVars>
      </dgm:prSet>
      <dgm:spPr/>
    </dgm:pt>
    <dgm:pt modelId="{BE9E27D1-A605-E943-BF17-F3F69481F406}" type="pres">
      <dgm:prSet presAssocID="{21347EFE-31E7-48BB-B029-81C8AB8BCE57}" presName="spacer" presStyleCnt="0"/>
      <dgm:spPr/>
    </dgm:pt>
    <dgm:pt modelId="{59EC80B1-46C3-814E-8A77-81D65155C82A}" type="pres">
      <dgm:prSet presAssocID="{486ACE7A-EA08-44F1-9FA6-9273A4E8BF71}" presName="parentText" presStyleLbl="node1" presStyleIdx="7" presStyleCnt="11">
        <dgm:presLayoutVars>
          <dgm:chMax val="0"/>
          <dgm:bulletEnabled val="1"/>
        </dgm:presLayoutVars>
      </dgm:prSet>
      <dgm:spPr/>
    </dgm:pt>
    <dgm:pt modelId="{CEB35377-22B7-F343-90EC-47DD8783D9D7}" type="pres">
      <dgm:prSet presAssocID="{910BD5B8-971E-415A-852C-7AD4A490F411}" presName="spacer" presStyleCnt="0"/>
      <dgm:spPr/>
    </dgm:pt>
    <dgm:pt modelId="{CDD3A199-85E7-E448-9B34-DF102C7196F9}" type="pres">
      <dgm:prSet presAssocID="{AB44EC4E-F289-4F5F-BEBF-344087E77CB5}" presName="parentText" presStyleLbl="node1" presStyleIdx="8" presStyleCnt="11">
        <dgm:presLayoutVars>
          <dgm:chMax val="0"/>
          <dgm:bulletEnabled val="1"/>
        </dgm:presLayoutVars>
      </dgm:prSet>
      <dgm:spPr/>
    </dgm:pt>
    <dgm:pt modelId="{177128BC-DA76-3343-987E-E4F08C041238}" type="pres">
      <dgm:prSet presAssocID="{61E4FD1F-FAD5-4B8F-99A5-C0B593AD7F02}" presName="spacer" presStyleCnt="0"/>
      <dgm:spPr/>
    </dgm:pt>
    <dgm:pt modelId="{06A512B9-9BF7-334A-BC27-AB03093E0504}" type="pres">
      <dgm:prSet presAssocID="{59ECD681-027E-423C-BE90-722AA1CDD301}" presName="parentText" presStyleLbl="node1" presStyleIdx="9" presStyleCnt="11">
        <dgm:presLayoutVars>
          <dgm:chMax val="0"/>
          <dgm:bulletEnabled val="1"/>
        </dgm:presLayoutVars>
      </dgm:prSet>
      <dgm:spPr/>
    </dgm:pt>
    <dgm:pt modelId="{18F74052-8489-3E4C-8C1F-6A61EBAC799A}" type="pres">
      <dgm:prSet presAssocID="{4951569A-0C5F-4571-9BD3-5FF5F282D1C2}" presName="spacer" presStyleCnt="0"/>
      <dgm:spPr/>
    </dgm:pt>
    <dgm:pt modelId="{F8F12FFD-C35B-B743-8C95-A513036A20C6}" type="pres">
      <dgm:prSet presAssocID="{5116B62D-28AF-4768-908F-B24D5DC654FE}" presName="parentText" presStyleLbl="node1" presStyleIdx="10" presStyleCnt="11">
        <dgm:presLayoutVars>
          <dgm:chMax val="0"/>
          <dgm:bulletEnabled val="1"/>
        </dgm:presLayoutVars>
      </dgm:prSet>
      <dgm:spPr/>
    </dgm:pt>
  </dgm:ptLst>
  <dgm:cxnLst>
    <dgm:cxn modelId="{1B9C2F07-5471-174B-BED7-E146D51D4A2A}" type="presOf" srcId="{6F27770B-8BDF-4972-8EF7-F7125955DE23}" destId="{E33B388A-1FB1-B84A-8E1B-561D7BE6BAA4}" srcOrd="0" destOrd="0" presId="urn:microsoft.com/office/officeart/2005/8/layout/vList2"/>
    <dgm:cxn modelId="{8A315410-D841-4DEC-82EE-6FA31954F119}" srcId="{B26CF602-DE20-49D0-8E76-6E9BA31980D1}" destId="{CCBAB839-1996-43FF-A54F-EBFC105BC1DB}" srcOrd="2" destOrd="0" parTransId="{20FAA927-1D07-45FF-9C91-61C0EDCE93F4}" sibTransId="{DACAFF4B-9C9A-4C42-8D26-3A8AA39D6050}"/>
    <dgm:cxn modelId="{043C4E11-A952-F940-96AF-BFF1419455B4}" type="presOf" srcId="{2BFFBA96-22D8-47EE-911B-E781A13A0FAD}" destId="{DE5CE3C8-AF5C-5D40-9DEF-2E642BC75F5E}" srcOrd="0" destOrd="0" presId="urn:microsoft.com/office/officeart/2005/8/layout/vList2"/>
    <dgm:cxn modelId="{3A240A12-964A-4292-B615-F95CA1A01619}" srcId="{B26CF602-DE20-49D0-8E76-6E9BA31980D1}" destId="{446E8356-D5BE-4255-9187-34B33EAA0B74}" srcOrd="5" destOrd="0" parTransId="{24492D25-374B-4788-824D-885ACBE2A76D}" sibTransId="{5F364307-B4D9-408B-AB13-6774A0EAEFE3}"/>
    <dgm:cxn modelId="{E92B1520-73DA-6547-950B-0F37A262CE91}" type="presOf" srcId="{486ACE7A-EA08-44F1-9FA6-9273A4E8BF71}" destId="{59EC80B1-46C3-814E-8A77-81D65155C82A}" srcOrd="0" destOrd="0" presId="urn:microsoft.com/office/officeart/2005/8/layout/vList2"/>
    <dgm:cxn modelId="{F3932C27-FB42-1547-8323-7CEAC3F1D07B}" type="presOf" srcId="{52F8F7E2-550C-48F8-A76F-B7980C8C2AA7}" destId="{A891F837-3C8A-4241-B482-8EACE763001A}" srcOrd="0" destOrd="0" presId="urn:microsoft.com/office/officeart/2005/8/layout/vList2"/>
    <dgm:cxn modelId="{8D99D230-FDFF-3E42-8BA6-09624E6C2510}" type="presOf" srcId="{1DAB2464-88BD-405E-82DF-421BD65C9B3B}" destId="{C6A44839-80C0-B94C-9CB9-62B610AA9D43}" srcOrd="0" destOrd="0" presId="urn:microsoft.com/office/officeart/2005/8/layout/vList2"/>
    <dgm:cxn modelId="{EA39063D-89F6-41D5-B145-FD340865B469}" srcId="{B26CF602-DE20-49D0-8E76-6E9BA31980D1}" destId="{A3277E92-FE7A-4A92-B0FB-635524FCD101}" srcOrd="3" destOrd="0" parTransId="{5C91BB98-9E40-4288-A77D-DC982D66578F}" sibTransId="{52C27BF6-9079-4898-933C-15016BF36BD0}"/>
    <dgm:cxn modelId="{05173E44-AF6F-C846-BADB-7C6F13954D97}" type="presOf" srcId="{AB44EC4E-F289-4F5F-BEBF-344087E77CB5}" destId="{CDD3A199-85E7-E448-9B34-DF102C7196F9}" srcOrd="0" destOrd="0" presId="urn:microsoft.com/office/officeart/2005/8/layout/vList2"/>
    <dgm:cxn modelId="{75505D47-A9D8-2041-828E-D095E82B3628}" type="presOf" srcId="{446E8356-D5BE-4255-9187-34B33EAA0B74}" destId="{0E53A6BA-59F7-A04F-9E6B-7F69C4266952}" srcOrd="0" destOrd="0" presId="urn:microsoft.com/office/officeart/2005/8/layout/vList2"/>
    <dgm:cxn modelId="{327D7047-32CA-4AF0-A9EC-AB58D1D4726C}" srcId="{B26CF602-DE20-49D0-8E76-6E9BA31980D1}" destId="{6F27770B-8BDF-4972-8EF7-F7125955DE23}" srcOrd="1" destOrd="0" parTransId="{DDB7F7CA-5381-4710-B3C6-837F5A03E867}" sibTransId="{2C7DB0DA-635E-4436-A929-6866FC8BB7F1}"/>
    <dgm:cxn modelId="{9D107B4D-2020-431C-A9B1-97EC33AE7F9F}" srcId="{B26CF602-DE20-49D0-8E76-6E9BA31980D1}" destId="{59ECD681-027E-423C-BE90-722AA1CDD301}" srcOrd="9" destOrd="0" parTransId="{8D44C7A9-31D3-4E30-9ACE-374003885714}" sibTransId="{4951569A-0C5F-4571-9BD3-5FF5F282D1C2}"/>
    <dgm:cxn modelId="{C3273A6A-7C37-4260-9994-518AF735E795}" srcId="{B26CF602-DE20-49D0-8E76-6E9BA31980D1}" destId="{52F8F7E2-550C-48F8-A76F-B7980C8C2AA7}" srcOrd="0" destOrd="0" parTransId="{6825AEEE-B401-4951-91FC-99794F066E8E}" sibTransId="{6A1959CF-B55E-4DB6-B58A-96CA9B02735C}"/>
    <dgm:cxn modelId="{C238AF7C-5102-406F-8118-8B56A6A64482}" srcId="{B26CF602-DE20-49D0-8E76-6E9BA31980D1}" destId="{1DAB2464-88BD-405E-82DF-421BD65C9B3B}" srcOrd="6" destOrd="0" parTransId="{051EFADB-6C79-4544-82EF-2A0CC7E619EB}" sibTransId="{21347EFE-31E7-48BB-B029-81C8AB8BCE57}"/>
    <dgm:cxn modelId="{DB09F080-939E-3249-A095-8382E6BE02BC}" type="presOf" srcId="{5116B62D-28AF-4768-908F-B24D5DC654FE}" destId="{F8F12FFD-C35B-B743-8C95-A513036A20C6}" srcOrd="0" destOrd="0" presId="urn:microsoft.com/office/officeart/2005/8/layout/vList2"/>
    <dgm:cxn modelId="{CEF3E098-58F6-014A-860F-AA2A66D85D1D}" type="presOf" srcId="{A3277E92-FE7A-4A92-B0FB-635524FCD101}" destId="{9C6512F7-56F0-7840-BA70-50EA4C57E55F}" srcOrd="0" destOrd="0" presId="urn:microsoft.com/office/officeart/2005/8/layout/vList2"/>
    <dgm:cxn modelId="{389F1CAD-4B03-49DD-995B-ACD98CB5ECF0}" srcId="{B26CF602-DE20-49D0-8E76-6E9BA31980D1}" destId="{5116B62D-28AF-4768-908F-B24D5DC654FE}" srcOrd="10" destOrd="0" parTransId="{C85922AC-570C-45EF-915C-F270F15EF221}" sibTransId="{197183E7-9122-443D-84FC-03FF6C9F7C66}"/>
    <dgm:cxn modelId="{E8EBEDAF-332F-D147-B835-9975BB33BC92}" type="presOf" srcId="{B26CF602-DE20-49D0-8E76-6E9BA31980D1}" destId="{296C475D-6101-C349-B0D8-52FF38749B1E}" srcOrd="0" destOrd="0" presId="urn:microsoft.com/office/officeart/2005/8/layout/vList2"/>
    <dgm:cxn modelId="{D0EB71C1-BE76-954F-95C2-138F995E5A1E}" type="presOf" srcId="{CCBAB839-1996-43FF-A54F-EBFC105BC1DB}" destId="{250797F0-B33A-7D4B-8D20-332B27392AE4}" srcOrd="0" destOrd="0" presId="urn:microsoft.com/office/officeart/2005/8/layout/vList2"/>
    <dgm:cxn modelId="{835185DE-1BE7-4141-8FC6-DEBC2D471FBF}" srcId="{B26CF602-DE20-49D0-8E76-6E9BA31980D1}" destId="{2BFFBA96-22D8-47EE-911B-E781A13A0FAD}" srcOrd="4" destOrd="0" parTransId="{5406E6F6-E90F-49B8-AD21-B375F367473A}" sibTransId="{C9A52160-FDF2-41D3-97EB-F889026CDDF8}"/>
    <dgm:cxn modelId="{273D72E9-BC8D-42AB-9D53-3D5E330C48D5}" srcId="{B26CF602-DE20-49D0-8E76-6E9BA31980D1}" destId="{486ACE7A-EA08-44F1-9FA6-9273A4E8BF71}" srcOrd="7" destOrd="0" parTransId="{82312463-32C9-46D8-BA23-4D9E4E4FBF51}" sibTransId="{910BD5B8-971E-415A-852C-7AD4A490F411}"/>
    <dgm:cxn modelId="{84452CEA-4AAF-D647-A5FF-39D8E6089104}" type="presOf" srcId="{59ECD681-027E-423C-BE90-722AA1CDD301}" destId="{06A512B9-9BF7-334A-BC27-AB03093E0504}" srcOrd="0" destOrd="0" presId="urn:microsoft.com/office/officeart/2005/8/layout/vList2"/>
    <dgm:cxn modelId="{819F0CFE-8977-456A-97A6-D2D86D531BAF}" srcId="{B26CF602-DE20-49D0-8E76-6E9BA31980D1}" destId="{AB44EC4E-F289-4F5F-BEBF-344087E77CB5}" srcOrd="8" destOrd="0" parTransId="{E8730642-4242-4E75-8217-1085A760EB22}" sibTransId="{61E4FD1F-FAD5-4B8F-99A5-C0B593AD7F02}"/>
    <dgm:cxn modelId="{431990A8-E403-7942-B222-411F6D5074C5}" type="presParOf" srcId="{296C475D-6101-C349-B0D8-52FF38749B1E}" destId="{A891F837-3C8A-4241-B482-8EACE763001A}" srcOrd="0" destOrd="0" presId="urn:microsoft.com/office/officeart/2005/8/layout/vList2"/>
    <dgm:cxn modelId="{FAC76EE7-7615-9948-A385-25DD45D76F15}" type="presParOf" srcId="{296C475D-6101-C349-B0D8-52FF38749B1E}" destId="{CDEC0CCB-938B-A64A-B61B-C0DFB010B39F}" srcOrd="1" destOrd="0" presId="urn:microsoft.com/office/officeart/2005/8/layout/vList2"/>
    <dgm:cxn modelId="{EC489F5C-7888-5F49-BC4D-978DCDF83DE5}" type="presParOf" srcId="{296C475D-6101-C349-B0D8-52FF38749B1E}" destId="{E33B388A-1FB1-B84A-8E1B-561D7BE6BAA4}" srcOrd="2" destOrd="0" presId="urn:microsoft.com/office/officeart/2005/8/layout/vList2"/>
    <dgm:cxn modelId="{08211464-4F8A-1244-87F2-F3E3D25320DC}" type="presParOf" srcId="{296C475D-6101-C349-B0D8-52FF38749B1E}" destId="{8874A09D-8960-4547-9EE3-F915F08CCC92}" srcOrd="3" destOrd="0" presId="urn:microsoft.com/office/officeart/2005/8/layout/vList2"/>
    <dgm:cxn modelId="{F11CF7A8-3564-BA41-A9CB-3B2B6D1CA520}" type="presParOf" srcId="{296C475D-6101-C349-B0D8-52FF38749B1E}" destId="{250797F0-B33A-7D4B-8D20-332B27392AE4}" srcOrd="4" destOrd="0" presId="urn:microsoft.com/office/officeart/2005/8/layout/vList2"/>
    <dgm:cxn modelId="{72A6925B-591F-EC40-B537-BFC3CBC851AC}" type="presParOf" srcId="{296C475D-6101-C349-B0D8-52FF38749B1E}" destId="{123A236D-EFDD-2E4A-907B-5EB9A685DABD}" srcOrd="5" destOrd="0" presId="urn:microsoft.com/office/officeart/2005/8/layout/vList2"/>
    <dgm:cxn modelId="{08240AC0-6FC2-554A-8BC4-BD079303AA64}" type="presParOf" srcId="{296C475D-6101-C349-B0D8-52FF38749B1E}" destId="{9C6512F7-56F0-7840-BA70-50EA4C57E55F}" srcOrd="6" destOrd="0" presId="urn:microsoft.com/office/officeart/2005/8/layout/vList2"/>
    <dgm:cxn modelId="{11F06ADC-E835-A240-B130-095A5D17FA9A}" type="presParOf" srcId="{296C475D-6101-C349-B0D8-52FF38749B1E}" destId="{86309D6D-C786-5447-8578-66D8A3A0694C}" srcOrd="7" destOrd="0" presId="urn:microsoft.com/office/officeart/2005/8/layout/vList2"/>
    <dgm:cxn modelId="{6D0C7505-C19D-C14D-B50B-B0EE2D4CDBA9}" type="presParOf" srcId="{296C475D-6101-C349-B0D8-52FF38749B1E}" destId="{DE5CE3C8-AF5C-5D40-9DEF-2E642BC75F5E}" srcOrd="8" destOrd="0" presId="urn:microsoft.com/office/officeart/2005/8/layout/vList2"/>
    <dgm:cxn modelId="{68CD1596-8D49-744C-99A6-3C1D35B546DC}" type="presParOf" srcId="{296C475D-6101-C349-B0D8-52FF38749B1E}" destId="{836B2D6E-720F-D344-9EAD-5697B1FEFD30}" srcOrd="9" destOrd="0" presId="urn:microsoft.com/office/officeart/2005/8/layout/vList2"/>
    <dgm:cxn modelId="{628913B4-C9E4-254D-B720-2E793BD7D5B8}" type="presParOf" srcId="{296C475D-6101-C349-B0D8-52FF38749B1E}" destId="{0E53A6BA-59F7-A04F-9E6B-7F69C4266952}" srcOrd="10" destOrd="0" presId="urn:microsoft.com/office/officeart/2005/8/layout/vList2"/>
    <dgm:cxn modelId="{C9E625F6-858C-FC42-B805-541F2B217046}" type="presParOf" srcId="{296C475D-6101-C349-B0D8-52FF38749B1E}" destId="{2E20EE6C-DB88-DC49-B89F-4E282AD96EAF}" srcOrd="11" destOrd="0" presId="urn:microsoft.com/office/officeart/2005/8/layout/vList2"/>
    <dgm:cxn modelId="{1A74AF3C-404D-A94B-9E0B-663386E9806F}" type="presParOf" srcId="{296C475D-6101-C349-B0D8-52FF38749B1E}" destId="{C6A44839-80C0-B94C-9CB9-62B610AA9D43}" srcOrd="12" destOrd="0" presId="urn:microsoft.com/office/officeart/2005/8/layout/vList2"/>
    <dgm:cxn modelId="{B4A1D544-EDFE-C240-8977-769E50E4FF27}" type="presParOf" srcId="{296C475D-6101-C349-B0D8-52FF38749B1E}" destId="{BE9E27D1-A605-E943-BF17-F3F69481F406}" srcOrd="13" destOrd="0" presId="urn:microsoft.com/office/officeart/2005/8/layout/vList2"/>
    <dgm:cxn modelId="{F75A2758-914E-7D4F-B1FE-632912006171}" type="presParOf" srcId="{296C475D-6101-C349-B0D8-52FF38749B1E}" destId="{59EC80B1-46C3-814E-8A77-81D65155C82A}" srcOrd="14" destOrd="0" presId="urn:microsoft.com/office/officeart/2005/8/layout/vList2"/>
    <dgm:cxn modelId="{AF8CAED4-C858-0B47-8374-AAA283230737}" type="presParOf" srcId="{296C475D-6101-C349-B0D8-52FF38749B1E}" destId="{CEB35377-22B7-F343-90EC-47DD8783D9D7}" srcOrd="15" destOrd="0" presId="urn:microsoft.com/office/officeart/2005/8/layout/vList2"/>
    <dgm:cxn modelId="{93826077-6494-3040-AF80-0DFAA78ECD38}" type="presParOf" srcId="{296C475D-6101-C349-B0D8-52FF38749B1E}" destId="{CDD3A199-85E7-E448-9B34-DF102C7196F9}" srcOrd="16" destOrd="0" presId="urn:microsoft.com/office/officeart/2005/8/layout/vList2"/>
    <dgm:cxn modelId="{2EE4861E-7B92-7C45-938A-DEC046350A9F}" type="presParOf" srcId="{296C475D-6101-C349-B0D8-52FF38749B1E}" destId="{177128BC-DA76-3343-987E-E4F08C041238}" srcOrd="17" destOrd="0" presId="urn:microsoft.com/office/officeart/2005/8/layout/vList2"/>
    <dgm:cxn modelId="{C2E61803-84A8-F241-95CA-884B08051119}" type="presParOf" srcId="{296C475D-6101-C349-B0D8-52FF38749B1E}" destId="{06A512B9-9BF7-334A-BC27-AB03093E0504}" srcOrd="18" destOrd="0" presId="urn:microsoft.com/office/officeart/2005/8/layout/vList2"/>
    <dgm:cxn modelId="{E03FE4C2-BAE4-0243-AE25-A645DAD57022}" type="presParOf" srcId="{296C475D-6101-C349-B0D8-52FF38749B1E}" destId="{18F74052-8489-3E4C-8C1F-6A61EBAC799A}" srcOrd="19" destOrd="0" presId="urn:microsoft.com/office/officeart/2005/8/layout/vList2"/>
    <dgm:cxn modelId="{E602036A-6E6E-C544-92E5-FF09531E4CCB}" type="presParOf" srcId="{296C475D-6101-C349-B0D8-52FF38749B1E}" destId="{F8F12FFD-C35B-B743-8C95-A513036A20C6}" srcOrd="2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A0A9BB-D4D8-4383-9162-34AACC53898B}"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FCF4075B-9F21-4461-84EE-13055E7B9F18}">
      <dgm:prSet/>
      <dgm:spPr/>
      <dgm:t>
        <a:bodyPr/>
        <a:lstStyle/>
        <a:p>
          <a:pPr>
            <a:lnSpc>
              <a:spcPct val="100000"/>
            </a:lnSpc>
            <a:defRPr cap="all"/>
          </a:pPr>
          <a:r>
            <a:rPr lang="en-US"/>
            <a:t>- score_3 = 0.0834101672974745</a:t>
          </a:r>
        </a:p>
      </dgm:t>
    </dgm:pt>
    <dgm:pt modelId="{CC02F6D6-DDB9-43E4-8E70-7E1FA1E87248}" type="parTrans" cxnId="{E901448D-AD71-4EA3-A510-D5088A1D242B}">
      <dgm:prSet/>
      <dgm:spPr/>
      <dgm:t>
        <a:bodyPr/>
        <a:lstStyle/>
        <a:p>
          <a:endParaRPr lang="en-US"/>
        </a:p>
      </dgm:t>
    </dgm:pt>
    <dgm:pt modelId="{19CF67DD-C3AF-40F0-B4F2-0855E0F69244}" type="sibTrans" cxnId="{E901448D-AD71-4EA3-A510-D5088A1D242B}">
      <dgm:prSet/>
      <dgm:spPr/>
      <dgm:t>
        <a:bodyPr/>
        <a:lstStyle/>
        <a:p>
          <a:endParaRPr lang="en-US"/>
        </a:p>
      </dgm:t>
    </dgm:pt>
    <dgm:pt modelId="{C9991460-61AC-4A65-A811-10F3DE8E559A}">
      <dgm:prSet/>
      <dgm:spPr/>
      <dgm:t>
        <a:bodyPr/>
        <a:lstStyle/>
        <a:p>
          <a:pPr>
            <a:lnSpc>
              <a:spcPct val="100000"/>
            </a:lnSpc>
            <a:defRPr cap="all"/>
          </a:pPr>
          <a:r>
            <a:rPr lang="en-US"/>
            <a:t>- score_4 = 0.07886511862528289</a:t>
          </a:r>
        </a:p>
      </dgm:t>
    </dgm:pt>
    <dgm:pt modelId="{04B13B3A-CD73-46B6-AC25-67BE17DEB362}" type="parTrans" cxnId="{E0691767-A8C1-4C49-A1AB-6A7BAA0D32F8}">
      <dgm:prSet/>
      <dgm:spPr/>
      <dgm:t>
        <a:bodyPr/>
        <a:lstStyle/>
        <a:p>
          <a:endParaRPr lang="en-US"/>
        </a:p>
      </dgm:t>
    </dgm:pt>
    <dgm:pt modelId="{A5B7AE07-122C-4B8B-9EE3-87336B0CDAB7}" type="sibTrans" cxnId="{E0691767-A8C1-4C49-A1AB-6A7BAA0D32F8}">
      <dgm:prSet/>
      <dgm:spPr/>
      <dgm:t>
        <a:bodyPr/>
        <a:lstStyle/>
        <a:p>
          <a:endParaRPr lang="en-US"/>
        </a:p>
      </dgm:t>
    </dgm:pt>
    <dgm:pt modelId="{E2BF23C0-9C54-49D4-A9B3-D97BEC033EC4}" type="pres">
      <dgm:prSet presAssocID="{2AA0A9BB-D4D8-4383-9162-34AACC53898B}" presName="root" presStyleCnt="0">
        <dgm:presLayoutVars>
          <dgm:dir/>
          <dgm:resizeHandles val="exact"/>
        </dgm:presLayoutVars>
      </dgm:prSet>
      <dgm:spPr/>
    </dgm:pt>
    <dgm:pt modelId="{90C032D4-D3AC-45AC-A131-33EB267CF9A9}" type="pres">
      <dgm:prSet presAssocID="{FCF4075B-9F21-4461-84EE-13055E7B9F18}" presName="compNode" presStyleCnt="0"/>
      <dgm:spPr/>
    </dgm:pt>
    <dgm:pt modelId="{8494B290-93C6-4643-BF53-6236368AEC87}" type="pres">
      <dgm:prSet presAssocID="{FCF4075B-9F21-4461-84EE-13055E7B9F18}" presName="iconBgRect" presStyleLbl="bgShp" presStyleIdx="0" presStyleCnt="2"/>
      <dgm:spPr/>
    </dgm:pt>
    <dgm:pt modelId="{337FF3F8-50FB-4561-ABB6-8E6A6B807717}" type="pres">
      <dgm:prSet presAssocID="{FCF4075B-9F21-4461-84EE-13055E7B9F1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C171716E-43D2-48C2-A036-DC36138BBA24}" type="pres">
      <dgm:prSet presAssocID="{FCF4075B-9F21-4461-84EE-13055E7B9F18}" presName="spaceRect" presStyleCnt="0"/>
      <dgm:spPr/>
    </dgm:pt>
    <dgm:pt modelId="{C3AA3A1F-C7FF-4357-96F7-CE7CF12B98E3}" type="pres">
      <dgm:prSet presAssocID="{FCF4075B-9F21-4461-84EE-13055E7B9F18}" presName="textRect" presStyleLbl="revTx" presStyleIdx="0" presStyleCnt="2">
        <dgm:presLayoutVars>
          <dgm:chMax val="1"/>
          <dgm:chPref val="1"/>
        </dgm:presLayoutVars>
      </dgm:prSet>
      <dgm:spPr/>
    </dgm:pt>
    <dgm:pt modelId="{8BC7A14A-A802-4F5D-A5E4-4A7B899E0BE8}" type="pres">
      <dgm:prSet presAssocID="{19CF67DD-C3AF-40F0-B4F2-0855E0F69244}" presName="sibTrans" presStyleCnt="0"/>
      <dgm:spPr/>
    </dgm:pt>
    <dgm:pt modelId="{D365E9D6-3469-4FD4-9840-1C48EAA466AA}" type="pres">
      <dgm:prSet presAssocID="{C9991460-61AC-4A65-A811-10F3DE8E559A}" presName="compNode" presStyleCnt="0"/>
      <dgm:spPr/>
    </dgm:pt>
    <dgm:pt modelId="{3B30D8A2-2B93-4D88-AA01-EC8AA6442C02}" type="pres">
      <dgm:prSet presAssocID="{C9991460-61AC-4A65-A811-10F3DE8E559A}" presName="iconBgRect" presStyleLbl="bgShp" presStyleIdx="1" presStyleCnt="2"/>
      <dgm:spPr/>
    </dgm:pt>
    <dgm:pt modelId="{50CDCECF-5693-4111-B051-FA50C93223BD}" type="pres">
      <dgm:prSet presAssocID="{C9991460-61AC-4A65-A811-10F3DE8E559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r"/>
        </a:ext>
      </dgm:extLst>
    </dgm:pt>
    <dgm:pt modelId="{A8DC4BD1-AF97-4327-A33B-1EC4E326A247}" type="pres">
      <dgm:prSet presAssocID="{C9991460-61AC-4A65-A811-10F3DE8E559A}" presName="spaceRect" presStyleCnt="0"/>
      <dgm:spPr/>
    </dgm:pt>
    <dgm:pt modelId="{4D2434B6-1875-4893-BB2F-EF75067769B4}" type="pres">
      <dgm:prSet presAssocID="{C9991460-61AC-4A65-A811-10F3DE8E559A}" presName="textRect" presStyleLbl="revTx" presStyleIdx="1" presStyleCnt="2">
        <dgm:presLayoutVars>
          <dgm:chMax val="1"/>
          <dgm:chPref val="1"/>
        </dgm:presLayoutVars>
      </dgm:prSet>
      <dgm:spPr/>
    </dgm:pt>
  </dgm:ptLst>
  <dgm:cxnLst>
    <dgm:cxn modelId="{0AE0DC04-076E-45E5-9C15-E358D76A98B9}" type="presOf" srcId="{2AA0A9BB-D4D8-4383-9162-34AACC53898B}" destId="{E2BF23C0-9C54-49D4-A9B3-D97BEC033EC4}" srcOrd="0" destOrd="0" presId="urn:microsoft.com/office/officeart/2018/5/layout/IconCircleLabelList"/>
    <dgm:cxn modelId="{A161950F-4336-4563-883C-11C84DBD7AED}" type="presOf" srcId="{FCF4075B-9F21-4461-84EE-13055E7B9F18}" destId="{C3AA3A1F-C7FF-4357-96F7-CE7CF12B98E3}" srcOrd="0" destOrd="0" presId="urn:microsoft.com/office/officeart/2018/5/layout/IconCircleLabelList"/>
    <dgm:cxn modelId="{D3929037-C7C7-4DA0-9C62-F21714ADE8C2}" type="presOf" srcId="{C9991460-61AC-4A65-A811-10F3DE8E559A}" destId="{4D2434B6-1875-4893-BB2F-EF75067769B4}" srcOrd="0" destOrd="0" presId="urn:microsoft.com/office/officeart/2018/5/layout/IconCircleLabelList"/>
    <dgm:cxn modelId="{E0691767-A8C1-4C49-A1AB-6A7BAA0D32F8}" srcId="{2AA0A9BB-D4D8-4383-9162-34AACC53898B}" destId="{C9991460-61AC-4A65-A811-10F3DE8E559A}" srcOrd="1" destOrd="0" parTransId="{04B13B3A-CD73-46B6-AC25-67BE17DEB362}" sibTransId="{A5B7AE07-122C-4B8B-9EE3-87336B0CDAB7}"/>
    <dgm:cxn modelId="{E901448D-AD71-4EA3-A510-D5088A1D242B}" srcId="{2AA0A9BB-D4D8-4383-9162-34AACC53898B}" destId="{FCF4075B-9F21-4461-84EE-13055E7B9F18}" srcOrd="0" destOrd="0" parTransId="{CC02F6D6-DDB9-43E4-8E70-7E1FA1E87248}" sibTransId="{19CF67DD-C3AF-40F0-B4F2-0855E0F69244}"/>
    <dgm:cxn modelId="{7608D256-1D42-45EB-A3B1-95F8D70959AA}" type="presParOf" srcId="{E2BF23C0-9C54-49D4-A9B3-D97BEC033EC4}" destId="{90C032D4-D3AC-45AC-A131-33EB267CF9A9}" srcOrd="0" destOrd="0" presId="urn:microsoft.com/office/officeart/2018/5/layout/IconCircleLabelList"/>
    <dgm:cxn modelId="{9C0F23F6-BC2C-42C6-8EC2-58126BC35F04}" type="presParOf" srcId="{90C032D4-D3AC-45AC-A131-33EB267CF9A9}" destId="{8494B290-93C6-4643-BF53-6236368AEC87}" srcOrd="0" destOrd="0" presId="urn:microsoft.com/office/officeart/2018/5/layout/IconCircleLabelList"/>
    <dgm:cxn modelId="{327DED0F-FF3A-4067-BD70-8E0352A470BA}" type="presParOf" srcId="{90C032D4-D3AC-45AC-A131-33EB267CF9A9}" destId="{337FF3F8-50FB-4561-ABB6-8E6A6B807717}" srcOrd="1" destOrd="0" presId="urn:microsoft.com/office/officeart/2018/5/layout/IconCircleLabelList"/>
    <dgm:cxn modelId="{80D4AC49-56D2-484C-9C05-10A917A1F0B2}" type="presParOf" srcId="{90C032D4-D3AC-45AC-A131-33EB267CF9A9}" destId="{C171716E-43D2-48C2-A036-DC36138BBA24}" srcOrd="2" destOrd="0" presId="urn:microsoft.com/office/officeart/2018/5/layout/IconCircleLabelList"/>
    <dgm:cxn modelId="{6CA66D87-41A2-40AB-907A-E4EE7077AD81}" type="presParOf" srcId="{90C032D4-D3AC-45AC-A131-33EB267CF9A9}" destId="{C3AA3A1F-C7FF-4357-96F7-CE7CF12B98E3}" srcOrd="3" destOrd="0" presId="urn:microsoft.com/office/officeart/2018/5/layout/IconCircleLabelList"/>
    <dgm:cxn modelId="{28D0EF06-D64E-4DC3-A385-CFD0E5206957}" type="presParOf" srcId="{E2BF23C0-9C54-49D4-A9B3-D97BEC033EC4}" destId="{8BC7A14A-A802-4F5D-A5E4-4A7B899E0BE8}" srcOrd="1" destOrd="0" presId="urn:microsoft.com/office/officeart/2018/5/layout/IconCircleLabelList"/>
    <dgm:cxn modelId="{858F7D15-4ED4-4424-A750-DC3D6930F08E}" type="presParOf" srcId="{E2BF23C0-9C54-49D4-A9B3-D97BEC033EC4}" destId="{D365E9D6-3469-4FD4-9840-1C48EAA466AA}" srcOrd="2" destOrd="0" presId="urn:microsoft.com/office/officeart/2018/5/layout/IconCircleLabelList"/>
    <dgm:cxn modelId="{DC192992-CEE0-49B5-8505-B040258CBF1F}" type="presParOf" srcId="{D365E9D6-3469-4FD4-9840-1C48EAA466AA}" destId="{3B30D8A2-2B93-4D88-AA01-EC8AA6442C02}" srcOrd="0" destOrd="0" presId="urn:microsoft.com/office/officeart/2018/5/layout/IconCircleLabelList"/>
    <dgm:cxn modelId="{82EB92AE-C527-4A6D-819B-775AB80009EB}" type="presParOf" srcId="{D365E9D6-3469-4FD4-9840-1C48EAA466AA}" destId="{50CDCECF-5693-4111-B051-FA50C93223BD}" srcOrd="1" destOrd="0" presId="urn:microsoft.com/office/officeart/2018/5/layout/IconCircleLabelList"/>
    <dgm:cxn modelId="{C777C4C2-7266-4C64-AE20-292EE68ECF26}" type="presParOf" srcId="{D365E9D6-3469-4FD4-9840-1C48EAA466AA}" destId="{A8DC4BD1-AF97-4327-A33B-1EC4E326A247}" srcOrd="2" destOrd="0" presId="urn:microsoft.com/office/officeart/2018/5/layout/IconCircleLabelList"/>
    <dgm:cxn modelId="{2F43993D-8688-4ED7-AD5F-A977FE6E4924}" type="presParOf" srcId="{D365E9D6-3469-4FD4-9840-1C48EAA466AA}" destId="{4D2434B6-1875-4893-BB2F-EF75067769B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96EC67-B392-44D1-8DF3-345506067AEE}"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4E60CA93-F3C7-485E-B009-C68A0B5E9429}">
      <dgm:prSet/>
      <dgm:spPr/>
      <dgm:t>
        <a:bodyPr/>
        <a:lstStyle/>
        <a:p>
          <a:pPr>
            <a:lnSpc>
              <a:spcPct val="100000"/>
            </a:lnSpc>
            <a:defRPr cap="all"/>
          </a:pPr>
          <a:r>
            <a:rPr lang="en-US"/>
            <a:t>Score_3 = 0.0406311883047711</a:t>
          </a:r>
        </a:p>
      </dgm:t>
    </dgm:pt>
    <dgm:pt modelId="{80386EE3-C135-4908-8330-B09B18119880}" type="parTrans" cxnId="{B44B3310-7AF5-4DEF-9DBC-6E24729D52A4}">
      <dgm:prSet/>
      <dgm:spPr/>
      <dgm:t>
        <a:bodyPr/>
        <a:lstStyle/>
        <a:p>
          <a:endParaRPr lang="en-US"/>
        </a:p>
      </dgm:t>
    </dgm:pt>
    <dgm:pt modelId="{64DC9B64-3DB9-48E3-99E3-85A035AE9094}" type="sibTrans" cxnId="{B44B3310-7AF5-4DEF-9DBC-6E24729D52A4}">
      <dgm:prSet/>
      <dgm:spPr/>
      <dgm:t>
        <a:bodyPr/>
        <a:lstStyle/>
        <a:p>
          <a:endParaRPr lang="en-US"/>
        </a:p>
      </dgm:t>
    </dgm:pt>
    <dgm:pt modelId="{4C355D09-A92D-4938-B913-4C17113A1835}">
      <dgm:prSet/>
      <dgm:spPr/>
      <dgm:t>
        <a:bodyPr/>
        <a:lstStyle/>
        <a:p>
          <a:pPr>
            <a:lnSpc>
              <a:spcPct val="100000"/>
            </a:lnSpc>
            <a:defRPr cap="all"/>
          </a:pPr>
          <a:r>
            <a:rPr lang="en-US"/>
            <a:t>Score_4 = 0.047178838583875865</a:t>
          </a:r>
        </a:p>
      </dgm:t>
    </dgm:pt>
    <dgm:pt modelId="{D2F7A66D-3182-4804-B62D-F8E0F433C677}" type="parTrans" cxnId="{585E7CD3-74DB-4340-BF99-62412F01C467}">
      <dgm:prSet/>
      <dgm:spPr/>
      <dgm:t>
        <a:bodyPr/>
        <a:lstStyle/>
        <a:p>
          <a:endParaRPr lang="en-US"/>
        </a:p>
      </dgm:t>
    </dgm:pt>
    <dgm:pt modelId="{A46B25FB-82B6-462C-AD7B-B59376431587}" type="sibTrans" cxnId="{585E7CD3-74DB-4340-BF99-62412F01C467}">
      <dgm:prSet/>
      <dgm:spPr/>
      <dgm:t>
        <a:bodyPr/>
        <a:lstStyle/>
        <a:p>
          <a:endParaRPr lang="en-US"/>
        </a:p>
      </dgm:t>
    </dgm:pt>
    <dgm:pt modelId="{683D2989-FE62-4692-80F7-84C0946DBE04}" type="pres">
      <dgm:prSet presAssocID="{2996EC67-B392-44D1-8DF3-345506067AEE}" presName="root" presStyleCnt="0">
        <dgm:presLayoutVars>
          <dgm:dir/>
          <dgm:resizeHandles val="exact"/>
        </dgm:presLayoutVars>
      </dgm:prSet>
      <dgm:spPr/>
    </dgm:pt>
    <dgm:pt modelId="{3FD0018C-ACB7-47E3-8D58-6ABC9F42919C}" type="pres">
      <dgm:prSet presAssocID="{4E60CA93-F3C7-485E-B009-C68A0B5E9429}" presName="compNode" presStyleCnt="0"/>
      <dgm:spPr/>
    </dgm:pt>
    <dgm:pt modelId="{BBB25EE3-62DE-4AD5-A54C-5DDB7F56024F}" type="pres">
      <dgm:prSet presAssocID="{4E60CA93-F3C7-485E-B009-C68A0B5E9429}" presName="iconBgRect" presStyleLbl="bgShp" presStyleIdx="0" presStyleCnt="2"/>
      <dgm:spPr/>
    </dgm:pt>
    <dgm:pt modelId="{829F2EB6-E713-4157-8119-819F7A5E4A7C}" type="pres">
      <dgm:prSet presAssocID="{4E60CA93-F3C7-485E-B009-C68A0B5E942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0C6A94C0-41FF-436A-BBAD-C53A0308B017}" type="pres">
      <dgm:prSet presAssocID="{4E60CA93-F3C7-485E-B009-C68A0B5E9429}" presName="spaceRect" presStyleCnt="0"/>
      <dgm:spPr/>
    </dgm:pt>
    <dgm:pt modelId="{EC3C24B1-FBA5-47E4-96F1-5F1BAE5B8E58}" type="pres">
      <dgm:prSet presAssocID="{4E60CA93-F3C7-485E-B009-C68A0B5E9429}" presName="textRect" presStyleLbl="revTx" presStyleIdx="0" presStyleCnt="2">
        <dgm:presLayoutVars>
          <dgm:chMax val="1"/>
          <dgm:chPref val="1"/>
        </dgm:presLayoutVars>
      </dgm:prSet>
      <dgm:spPr/>
    </dgm:pt>
    <dgm:pt modelId="{CFE201BE-7BF0-446A-90B4-21AFE50E2E63}" type="pres">
      <dgm:prSet presAssocID="{64DC9B64-3DB9-48E3-99E3-85A035AE9094}" presName="sibTrans" presStyleCnt="0"/>
      <dgm:spPr/>
    </dgm:pt>
    <dgm:pt modelId="{BB19E5C9-4855-4D77-9A91-7EBFC88D0001}" type="pres">
      <dgm:prSet presAssocID="{4C355D09-A92D-4938-B913-4C17113A1835}" presName="compNode" presStyleCnt="0"/>
      <dgm:spPr/>
    </dgm:pt>
    <dgm:pt modelId="{1EF3BDFE-B4B4-45F5-8836-5E199438B16F}" type="pres">
      <dgm:prSet presAssocID="{4C355D09-A92D-4938-B913-4C17113A1835}" presName="iconBgRect" presStyleLbl="bgShp" presStyleIdx="1" presStyleCnt="2"/>
      <dgm:spPr/>
    </dgm:pt>
    <dgm:pt modelId="{5BF95197-CE2F-4E73-9ED0-E5604C4B04D4}" type="pres">
      <dgm:prSet presAssocID="{4C355D09-A92D-4938-B913-4C17113A183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humbs Up Sign"/>
        </a:ext>
      </dgm:extLst>
    </dgm:pt>
    <dgm:pt modelId="{B072F0B6-AEF9-4297-8255-A80E3F05EAB0}" type="pres">
      <dgm:prSet presAssocID="{4C355D09-A92D-4938-B913-4C17113A1835}" presName="spaceRect" presStyleCnt="0"/>
      <dgm:spPr/>
    </dgm:pt>
    <dgm:pt modelId="{15F0376C-EE44-44A5-A4E2-B2E4F5559858}" type="pres">
      <dgm:prSet presAssocID="{4C355D09-A92D-4938-B913-4C17113A1835}" presName="textRect" presStyleLbl="revTx" presStyleIdx="1" presStyleCnt="2">
        <dgm:presLayoutVars>
          <dgm:chMax val="1"/>
          <dgm:chPref val="1"/>
        </dgm:presLayoutVars>
      </dgm:prSet>
      <dgm:spPr/>
    </dgm:pt>
  </dgm:ptLst>
  <dgm:cxnLst>
    <dgm:cxn modelId="{B44B3310-7AF5-4DEF-9DBC-6E24729D52A4}" srcId="{2996EC67-B392-44D1-8DF3-345506067AEE}" destId="{4E60CA93-F3C7-485E-B009-C68A0B5E9429}" srcOrd="0" destOrd="0" parTransId="{80386EE3-C135-4908-8330-B09B18119880}" sibTransId="{64DC9B64-3DB9-48E3-99E3-85A035AE9094}"/>
    <dgm:cxn modelId="{FF4A1E33-2D04-4141-9C50-88788A706F6B}" type="presOf" srcId="{2996EC67-B392-44D1-8DF3-345506067AEE}" destId="{683D2989-FE62-4692-80F7-84C0946DBE04}" srcOrd="0" destOrd="0" presId="urn:microsoft.com/office/officeart/2018/5/layout/IconCircleLabelList"/>
    <dgm:cxn modelId="{5AA40752-BE2C-46B1-9FC9-758584EEED71}" type="presOf" srcId="{4E60CA93-F3C7-485E-B009-C68A0B5E9429}" destId="{EC3C24B1-FBA5-47E4-96F1-5F1BAE5B8E58}" srcOrd="0" destOrd="0" presId="urn:microsoft.com/office/officeart/2018/5/layout/IconCircleLabelList"/>
    <dgm:cxn modelId="{AAB23BAF-E8F8-41E6-B112-B124B32B45EF}" type="presOf" srcId="{4C355D09-A92D-4938-B913-4C17113A1835}" destId="{15F0376C-EE44-44A5-A4E2-B2E4F5559858}" srcOrd="0" destOrd="0" presId="urn:microsoft.com/office/officeart/2018/5/layout/IconCircleLabelList"/>
    <dgm:cxn modelId="{585E7CD3-74DB-4340-BF99-62412F01C467}" srcId="{2996EC67-B392-44D1-8DF3-345506067AEE}" destId="{4C355D09-A92D-4938-B913-4C17113A1835}" srcOrd="1" destOrd="0" parTransId="{D2F7A66D-3182-4804-B62D-F8E0F433C677}" sibTransId="{A46B25FB-82B6-462C-AD7B-B59376431587}"/>
    <dgm:cxn modelId="{ADF3F7DA-7AFE-4FAF-A196-BBB0DAA94C89}" type="presParOf" srcId="{683D2989-FE62-4692-80F7-84C0946DBE04}" destId="{3FD0018C-ACB7-47E3-8D58-6ABC9F42919C}" srcOrd="0" destOrd="0" presId="urn:microsoft.com/office/officeart/2018/5/layout/IconCircleLabelList"/>
    <dgm:cxn modelId="{77A95EE9-6509-48EF-AC05-4E7949159772}" type="presParOf" srcId="{3FD0018C-ACB7-47E3-8D58-6ABC9F42919C}" destId="{BBB25EE3-62DE-4AD5-A54C-5DDB7F56024F}" srcOrd="0" destOrd="0" presId="urn:microsoft.com/office/officeart/2018/5/layout/IconCircleLabelList"/>
    <dgm:cxn modelId="{0A7D7966-D3AD-4362-AFF2-5689138FB94E}" type="presParOf" srcId="{3FD0018C-ACB7-47E3-8D58-6ABC9F42919C}" destId="{829F2EB6-E713-4157-8119-819F7A5E4A7C}" srcOrd="1" destOrd="0" presId="urn:microsoft.com/office/officeart/2018/5/layout/IconCircleLabelList"/>
    <dgm:cxn modelId="{F98CE9ED-F51C-41F3-A3CC-B61FA0184B7D}" type="presParOf" srcId="{3FD0018C-ACB7-47E3-8D58-6ABC9F42919C}" destId="{0C6A94C0-41FF-436A-BBAD-C53A0308B017}" srcOrd="2" destOrd="0" presId="urn:microsoft.com/office/officeart/2018/5/layout/IconCircleLabelList"/>
    <dgm:cxn modelId="{D085234E-3296-4B32-94EB-CC7B819BC59C}" type="presParOf" srcId="{3FD0018C-ACB7-47E3-8D58-6ABC9F42919C}" destId="{EC3C24B1-FBA5-47E4-96F1-5F1BAE5B8E58}" srcOrd="3" destOrd="0" presId="urn:microsoft.com/office/officeart/2018/5/layout/IconCircleLabelList"/>
    <dgm:cxn modelId="{3BDFA550-F91F-48A7-ABEB-F643FBCF86B6}" type="presParOf" srcId="{683D2989-FE62-4692-80F7-84C0946DBE04}" destId="{CFE201BE-7BF0-446A-90B4-21AFE50E2E63}" srcOrd="1" destOrd="0" presId="urn:microsoft.com/office/officeart/2018/5/layout/IconCircleLabelList"/>
    <dgm:cxn modelId="{6E72D5BA-8584-449C-8A13-8E298DF613AF}" type="presParOf" srcId="{683D2989-FE62-4692-80F7-84C0946DBE04}" destId="{BB19E5C9-4855-4D77-9A91-7EBFC88D0001}" srcOrd="2" destOrd="0" presId="urn:microsoft.com/office/officeart/2018/5/layout/IconCircleLabelList"/>
    <dgm:cxn modelId="{FFAF8DFF-6021-4E3F-B8F0-D1E2A96F866F}" type="presParOf" srcId="{BB19E5C9-4855-4D77-9A91-7EBFC88D0001}" destId="{1EF3BDFE-B4B4-45F5-8836-5E199438B16F}" srcOrd="0" destOrd="0" presId="urn:microsoft.com/office/officeart/2018/5/layout/IconCircleLabelList"/>
    <dgm:cxn modelId="{2FBA38B0-F97D-4D8E-852C-597DD2B9B56E}" type="presParOf" srcId="{BB19E5C9-4855-4D77-9A91-7EBFC88D0001}" destId="{5BF95197-CE2F-4E73-9ED0-E5604C4B04D4}" srcOrd="1" destOrd="0" presId="urn:microsoft.com/office/officeart/2018/5/layout/IconCircleLabelList"/>
    <dgm:cxn modelId="{5007B5EB-F861-4A73-9F20-E56F886E8332}" type="presParOf" srcId="{BB19E5C9-4855-4D77-9A91-7EBFC88D0001}" destId="{B072F0B6-AEF9-4297-8255-A80E3F05EAB0}" srcOrd="2" destOrd="0" presId="urn:microsoft.com/office/officeart/2018/5/layout/IconCircleLabelList"/>
    <dgm:cxn modelId="{59818DBA-48D6-4F78-8BA0-249F463AABC9}" type="presParOf" srcId="{BB19E5C9-4855-4D77-9A91-7EBFC88D0001}" destId="{15F0376C-EE44-44A5-A4E2-B2E4F5559858}"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6C72DD3-DBDD-4FCA-B6B0-AF9CF09B07A9}"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40A5A65E-FC77-461E-93AC-6A9AFCA554D5}">
      <dgm:prSet/>
      <dgm:spPr/>
      <dgm:t>
        <a:bodyPr/>
        <a:lstStyle/>
        <a:p>
          <a:r>
            <a:rPr lang="en-US"/>
            <a:t>- Configuration (32, 16): 56.57 % Accuracy</a:t>
          </a:r>
        </a:p>
      </dgm:t>
    </dgm:pt>
    <dgm:pt modelId="{F907125B-467F-448D-BA89-4C70F0E63D16}" type="parTrans" cxnId="{3DD1D835-DFD9-429B-B8B7-6F60B99A7777}">
      <dgm:prSet/>
      <dgm:spPr/>
      <dgm:t>
        <a:bodyPr/>
        <a:lstStyle/>
        <a:p>
          <a:endParaRPr lang="en-US"/>
        </a:p>
      </dgm:t>
    </dgm:pt>
    <dgm:pt modelId="{D33EF766-078B-451A-A550-D55BE29A51E4}" type="sibTrans" cxnId="{3DD1D835-DFD9-429B-B8B7-6F60B99A7777}">
      <dgm:prSet/>
      <dgm:spPr/>
      <dgm:t>
        <a:bodyPr/>
        <a:lstStyle/>
        <a:p>
          <a:endParaRPr lang="en-US"/>
        </a:p>
      </dgm:t>
    </dgm:pt>
    <dgm:pt modelId="{D577B6F1-1735-44BD-8104-6CCD22B2817C}">
      <dgm:prSet/>
      <dgm:spPr/>
      <dgm:t>
        <a:bodyPr/>
        <a:lstStyle/>
        <a:p>
          <a:r>
            <a:rPr lang="en-US"/>
            <a:t>- Configuration (128, 64): 55.71 % Accuracy</a:t>
          </a:r>
        </a:p>
      </dgm:t>
    </dgm:pt>
    <dgm:pt modelId="{52BE75DB-1880-40FD-B3F6-6E9977723000}" type="parTrans" cxnId="{91095913-17F0-43A7-BF43-F34A4FA730C2}">
      <dgm:prSet/>
      <dgm:spPr/>
      <dgm:t>
        <a:bodyPr/>
        <a:lstStyle/>
        <a:p>
          <a:endParaRPr lang="en-US"/>
        </a:p>
      </dgm:t>
    </dgm:pt>
    <dgm:pt modelId="{C1913817-FB11-464C-BD8E-AAE32A441AEA}" type="sibTrans" cxnId="{91095913-17F0-43A7-BF43-F34A4FA730C2}">
      <dgm:prSet/>
      <dgm:spPr/>
      <dgm:t>
        <a:bodyPr/>
        <a:lstStyle/>
        <a:p>
          <a:endParaRPr lang="en-US"/>
        </a:p>
      </dgm:t>
    </dgm:pt>
    <dgm:pt modelId="{DA120972-DAAA-4AC8-B315-53805BE02917}">
      <dgm:prSet/>
      <dgm:spPr/>
      <dgm:t>
        <a:bodyPr/>
        <a:lstStyle/>
        <a:p>
          <a:r>
            <a:rPr lang="en-US"/>
            <a:t>- Configuration (64, 32, 16, 8): 58.29 % Accuracy</a:t>
          </a:r>
        </a:p>
      </dgm:t>
    </dgm:pt>
    <dgm:pt modelId="{009B2F1C-0F0F-41B7-82B4-410B4C249F9A}" type="parTrans" cxnId="{182E172B-3FFF-4D43-851A-DA6A3EEF2F72}">
      <dgm:prSet/>
      <dgm:spPr/>
      <dgm:t>
        <a:bodyPr/>
        <a:lstStyle/>
        <a:p>
          <a:endParaRPr lang="en-US"/>
        </a:p>
      </dgm:t>
    </dgm:pt>
    <dgm:pt modelId="{E68A543C-9D12-48FF-823A-53C392D88540}" type="sibTrans" cxnId="{182E172B-3FFF-4D43-851A-DA6A3EEF2F72}">
      <dgm:prSet/>
      <dgm:spPr/>
      <dgm:t>
        <a:bodyPr/>
        <a:lstStyle/>
        <a:p>
          <a:endParaRPr lang="en-US"/>
        </a:p>
      </dgm:t>
    </dgm:pt>
    <dgm:pt modelId="{13BD416F-FA02-4241-8394-283D8006988A}" type="pres">
      <dgm:prSet presAssocID="{46C72DD3-DBDD-4FCA-B6B0-AF9CF09B07A9}" presName="hierChild1" presStyleCnt="0">
        <dgm:presLayoutVars>
          <dgm:chPref val="1"/>
          <dgm:dir/>
          <dgm:animOne val="branch"/>
          <dgm:animLvl val="lvl"/>
          <dgm:resizeHandles/>
        </dgm:presLayoutVars>
      </dgm:prSet>
      <dgm:spPr/>
    </dgm:pt>
    <dgm:pt modelId="{89127A83-F9DF-9046-9E16-77EFB63DE1D3}" type="pres">
      <dgm:prSet presAssocID="{40A5A65E-FC77-461E-93AC-6A9AFCA554D5}" presName="hierRoot1" presStyleCnt="0"/>
      <dgm:spPr/>
    </dgm:pt>
    <dgm:pt modelId="{12112C6C-C77B-BB4E-9575-5FC0BA61F00E}" type="pres">
      <dgm:prSet presAssocID="{40A5A65E-FC77-461E-93AC-6A9AFCA554D5}" presName="composite" presStyleCnt="0"/>
      <dgm:spPr/>
    </dgm:pt>
    <dgm:pt modelId="{42057173-8FC5-FD4D-B945-2569AC0CC14D}" type="pres">
      <dgm:prSet presAssocID="{40A5A65E-FC77-461E-93AC-6A9AFCA554D5}" presName="background" presStyleLbl="node0" presStyleIdx="0" presStyleCnt="3"/>
      <dgm:spPr/>
    </dgm:pt>
    <dgm:pt modelId="{CA9663D0-10E4-2E41-AA62-07381DD19100}" type="pres">
      <dgm:prSet presAssocID="{40A5A65E-FC77-461E-93AC-6A9AFCA554D5}" presName="text" presStyleLbl="fgAcc0" presStyleIdx="0" presStyleCnt="3">
        <dgm:presLayoutVars>
          <dgm:chPref val="3"/>
        </dgm:presLayoutVars>
      </dgm:prSet>
      <dgm:spPr/>
    </dgm:pt>
    <dgm:pt modelId="{D760B30D-F118-E14A-A4E2-4CD824B4BF5F}" type="pres">
      <dgm:prSet presAssocID="{40A5A65E-FC77-461E-93AC-6A9AFCA554D5}" presName="hierChild2" presStyleCnt="0"/>
      <dgm:spPr/>
    </dgm:pt>
    <dgm:pt modelId="{894A7CB2-D765-9948-BF4B-F13D8540D219}" type="pres">
      <dgm:prSet presAssocID="{D577B6F1-1735-44BD-8104-6CCD22B2817C}" presName="hierRoot1" presStyleCnt="0"/>
      <dgm:spPr/>
    </dgm:pt>
    <dgm:pt modelId="{249253EE-9DC9-504F-9FF4-935C8D2D8AC6}" type="pres">
      <dgm:prSet presAssocID="{D577B6F1-1735-44BD-8104-6CCD22B2817C}" presName="composite" presStyleCnt="0"/>
      <dgm:spPr/>
    </dgm:pt>
    <dgm:pt modelId="{89E46E28-727B-3148-96BF-9D8697FEECCF}" type="pres">
      <dgm:prSet presAssocID="{D577B6F1-1735-44BD-8104-6CCD22B2817C}" presName="background" presStyleLbl="node0" presStyleIdx="1" presStyleCnt="3"/>
      <dgm:spPr/>
    </dgm:pt>
    <dgm:pt modelId="{922174E5-CC83-B04F-B6A9-708F30212241}" type="pres">
      <dgm:prSet presAssocID="{D577B6F1-1735-44BD-8104-6CCD22B2817C}" presName="text" presStyleLbl="fgAcc0" presStyleIdx="1" presStyleCnt="3">
        <dgm:presLayoutVars>
          <dgm:chPref val="3"/>
        </dgm:presLayoutVars>
      </dgm:prSet>
      <dgm:spPr/>
    </dgm:pt>
    <dgm:pt modelId="{525CF34D-4C49-5C4B-941C-2C4DE3008D46}" type="pres">
      <dgm:prSet presAssocID="{D577B6F1-1735-44BD-8104-6CCD22B2817C}" presName="hierChild2" presStyleCnt="0"/>
      <dgm:spPr/>
    </dgm:pt>
    <dgm:pt modelId="{80A2C85C-ACB3-4847-8D61-DCEDA537D36A}" type="pres">
      <dgm:prSet presAssocID="{DA120972-DAAA-4AC8-B315-53805BE02917}" presName="hierRoot1" presStyleCnt="0"/>
      <dgm:spPr/>
    </dgm:pt>
    <dgm:pt modelId="{AD1350B4-B287-604E-93A1-295D8F3E94FD}" type="pres">
      <dgm:prSet presAssocID="{DA120972-DAAA-4AC8-B315-53805BE02917}" presName="composite" presStyleCnt="0"/>
      <dgm:spPr/>
    </dgm:pt>
    <dgm:pt modelId="{F6AECF92-D93A-954C-B130-745E2000AB93}" type="pres">
      <dgm:prSet presAssocID="{DA120972-DAAA-4AC8-B315-53805BE02917}" presName="background" presStyleLbl="node0" presStyleIdx="2" presStyleCnt="3"/>
      <dgm:spPr/>
    </dgm:pt>
    <dgm:pt modelId="{7C4736A8-4574-D346-BBA7-8660293858AF}" type="pres">
      <dgm:prSet presAssocID="{DA120972-DAAA-4AC8-B315-53805BE02917}" presName="text" presStyleLbl="fgAcc0" presStyleIdx="2" presStyleCnt="3">
        <dgm:presLayoutVars>
          <dgm:chPref val="3"/>
        </dgm:presLayoutVars>
      </dgm:prSet>
      <dgm:spPr/>
    </dgm:pt>
    <dgm:pt modelId="{FA420F0F-703C-1C43-BDB6-09B70E61C96C}" type="pres">
      <dgm:prSet presAssocID="{DA120972-DAAA-4AC8-B315-53805BE02917}" presName="hierChild2" presStyleCnt="0"/>
      <dgm:spPr/>
    </dgm:pt>
  </dgm:ptLst>
  <dgm:cxnLst>
    <dgm:cxn modelId="{30E8E908-049A-3C4A-A3DF-E8C44C8274F9}" type="presOf" srcId="{DA120972-DAAA-4AC8-B315-53805BE02917}" destId="{7C4736A8-4574-D346-BBA7-8660293858AF}" srcOrd="0" destOrd="0" presId="urn:microsoft.com/office/officeart/2005/8/layout/hierarchy1"/>
    <dgm:cxn modelId="{EE4A3A0E-3CE0-D94F-B5C8-EF415A400806}" type="presOf" srcId="{46C72DD3-DBDD-4FCA-B6B0-AF9CF09B07A9}" destId="{13BD416F-FA02-4241-8394-283D8006988A}" srcOrd="0" destOrd="0" presId="urn:microsoft.com/office/officeart/2005/8/layout/hierarchy1"/>
    <dgm:cxn modelId="{91095913-17F0-43A7-BF43-F34A4FA730C2}" srcId="{46C72DD3-DBDD-4FCA-B6B0-AF9CF09B07A9}" destId="{D577B6F1-1735-44BD-8104-6CCD22B2817C}" srcOrd="1" destOrd="0" parTransId="{52BE75DB-1880-40FD-B3F6-6E9977723000}" sibTransId="{C1913817-FB11-464C-BD8E-AAE32A441AEA}"/>
    <dgm:cxn modelId="{182E172B-3FFF-4D43-851A-DA6A3EEF2F72}" srcId="{46C72DD3-DBDD-4FCA-B6B0-AF9CF09B07A9}" destId="{DA120972-DAAA-4AC8-B315-53805BE02917}" srcOrd="2" destOrd="0" parTransId="{009B2F1C-0F0F-41B7-82B4-410B4C249F9A}" sibTransId="{E68A543C-9D12-48FF-823A-53C392D88540}"/>
    <dgm:cxn modelId="{3DD1D835-DFD9-429B-B8B7-6F60B99A7777}" srcId="{46C72DD3-DBDD-4FCA-B6B0-AF9CF09B07A9}" destId="{40A5A65E-FC77-461E-93AC-6A9AFCA554D5}" srcOrd="0" destOrd="0" parTransId="{F907125B-467F-448D-BA89-4C70F0E63D16}" sibTransId="{D33EF766-078B-451A-A550-D55BE29A51E4}"/>
    <dgm:cxn modelId="{556E1E62-EFD9-314C-AB3F-0EC762CEC393}" type="presOf" srcId="{D577B6F1-1735-44BD-8104-6CCD22B2817C}" destId="{922174E5-CC83-B04F-B6A9-708F30212241}" srcOrd="0" destOrd="0" presId="urn:microsoft.com/office/officeart/2005/8/layout/hierarchy1"/>
    <dgm:cxn modelId="{A3B4C7E1-ED1B-E64E-BDD1-27F2638B7FC1}" type="presOf" srcId="{40A5A65E-FC77-461E-93AC-6A9AFCA554D5}" destId="{CA9663D0-10E4-2E41-AA62-07381DD19100}" srcOrd="0" destOrd="0" presId="urn:microsoft.com/office/officeart/2005/8/layout/hierarchy1"/>
    <dgm:cxn modelId="{0AB983AB-1620-E44B-AC07-3BB69C18A397}" type="presParOf" srcId="{13BD416F-FA02-4241-8394-283D8006988A}" destId="{89127A83-F9DF-9046-9E16-77EFB63DE1D3}" srcOrd="0" destOrd="0" presId="urn:microsoft.com/office/officeart/2005/8/layout/hierarchy1"/>
    <dgm:cxn modelId="{2B81D47F-2951-6C41-8312-159C38F6CBE0}" type="presParOf" srcId="{89127A83-F9DF-9046-9E16-77EFB63DE1D3}" destId="{12112C6C-C77B-BB4E-9575-5FC0BA61F00E}" srcOrd="0" destOrd="0" presId="urn:microsoft.com/office/officeart/2005/8/layout/hierarchy1"/>
    <dgm:cxn modelId="{2D427F19-26CB-7946-9E7D-8C71896AC67A}" type="presParOf" srcId="{12112C6C-C77B-BB4E-9575-5FC0BA61F00E}" destId="{42057173-8FC5-FD4D-B945-2569AC0CC14D}" srcOrd="0" destOrd="0" presId="urn:microsoft.com/office/officeart/2005/8/layout/hierarchy1"/>
    <dgm:cxn modelId="{07B52945-8FE6-B942-81F1-09716A96CDEE}" type="presParOf" srcId="{12112C6C-C77B-BB4E-9575-5FC0BA61F00E}" destId="{CA9663D0-10E4-2E41-AA62-07381DD19100}" srcOrd="1" destOrd="0" presId="urn:microsoft.com/office/officeart/2005/8/layout/hierarchy1"/>
    <dgm:cxn modelId="{0338C0AC-96C9-644D-9297-5FE0BAA26608}" type="presParOf" srcId="{89127A83-F9DF-9046-9E16-77EFB63DE1D3}" destId="{D760B30D-F118-E14A-A4E2-4CD824B4BF5F}" srcOrd="1" destOrd="0" presId="urn:microsoft.com/office/officeart/2005/8/layout/hierarchy1"/>
    <dgm:cxn modelId="{338B98D7-201A-0B47-9A62-DAFFD0B672D2}" type="presParOf" srcId="{13BD416F-FA02-4241-8394-283D8006988A}" destId="{894A7CB2-D765-9948-BF4B-F13D8540D219}" srcOrd="1" destOrd="0" presId="urn:microsoft.com/office/officeart/2005/8/layout/hierarchy1"/>
    <dgm:cxn modelId="{6F582189-CB05-F246-9B3F-1B2BAA5A3B6A}" type="presParOf" srcId="{894A7CB2-D765-9948-BF4B-F13D8540D219}" destId="{249253EE-9DC9-504F-9FF4-935C8D2D8AC6}" srcOrd="0" destOrd="0" presId="urn:microsoft.com/office/officeart/2005/8/layout/hierarchy1"/>
    <dgm:cxn modelId="{D636A6F8-C761-0E42-B2BA-A53223A49287}" type="presParOf" srcId="{249253EE-9DC9-504F-9FF4-935C8D2D8AC6}" destId="{89E46E28-727B-3148-96BF-9D8697FEECCF}" srcOrd="0" destOrd="0" presId="urn:microsoft.com/office/officeart/2005/8/layout/hierarchy1"/>
    <dgm:cxn modelId="{A75848B6-643F-7643-8481-9121606D6094}" type="presParOf" srcId="{249253EE-9DC9-504F-9FF4-935C8D2D8AC6}" destId="{922174E5-CC83-B04F-B6A9-708F30212241}" srcOrd="1" destOrd="0" presId="urn:microsoft.com/office/officeart/2005/8/layout/hierarchy1"/>
    <dgm:cxn modelId="{5735FAB7-B14E-6C4F-B540-82ECF93A45E1}" type="presParOf" srcId="{894A7CB2-D765-9948-BF4B-F13D8540D219}" destId="{525CF34D-4C49-5C4B-941C-2C4DE3008D46}" srcOrd="1" destOrd="0" presId="urn:microsoft.com/office/officeart/2005/8/layout/hierarchy1"/>
    <dgm:cxn modelId="{3CC2536F-656E-414E-A8E9-742C6523ABE4}" type="presParOf" srcId="{13BD416F-FA02-4241-8394-283D8006988A}" destId="{80A2C85C-ACB3-4847-8D61-DCEDA537D36A}" srcOrd="2" destOrd="0" presId="urn:microsoft.com/office/officeart/2005/8/layout/hierarchy1"/>
    <dgm:cxn modelId="{C60DF459-6CF6-6A41-B549-C6F6A5AB301F}" type="presParOf" srcId="{80A2C85C-ACB3-4847-8D61-DCEDA537D36A}" destId="{AD1350B4-B287-604E-93A1-295D8F3E94FD}" srcOrd="0" destOrd="0" presId="urn:microsoft.com/office/officeart/2005/8/layout/hierarchy1"/>
    <dgm:cxn modelId="{8E31FF7D-2250-C54F-8F5B-71825A736472}" type="presParOf" srcId="{AD1350B4-B287-604E-93A1-295D8F3E94FD}" destId="{F6AECF92-D93A-954C-B130-745E2000AB93}" srcOrd="0" destOrd="0" presId="urn:microsoft.com/office/officeart/2005/8/layout/hierarchy1"/>
    <dgm:cxn modelId="{C435947F-D6A4-D048-9D30-AADECC2D04F1}" type="presParOf" srcId="{AD1350B4-B287-604E-93A1-295D8F3E94FD}" destId="{7C4736A8-4574-D346-BBA7-8660293858AF}" srcOrd="1" destOrd="0" presId="urn:microsoft.com/office/officeart/2005/8/layout/hierarchy1"/>
    <dgm:cxn modelId="{F487247D-E78C-734C-AE04-EF31AB329C66}" type="presParOf" srcId="{80A2C85C-ACB3-4847-8D61-DCEDA537D36A}" destId="{FA420F0F-703C-1C43-BDB6-09B70E61C96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680C4E2-40C9-40B2-9A23-F8EC8CEF7AF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94BBFB8-5224-476E-BC33-5D4AFC863FFC}">
      <dgm:prSet/>
      <dgm:spPr/>
      <dgm:t>
        <a:bodyPr/>
        <a:lstStyle/>
        <a:p>
          <a:r>
            <a:rPr lang="en-US"/>
            <a:t>Decision Tree: </a:t>
          </a:r>
        </a:p>
      </dgm:t>
    </dgm:pt>
    <dgm:pt modelId="{6BBDACCD-9748-481D-BF10-3315A4AD7AEE}" type="parTrans" cxnId="{910C3EC8-19AB-4B8D-A893-9174712204BE}">
      <dgm:prSet/>
      <dgm:spPr/>
      <dgm:t>
        <a:bodyPr/>
        <a:lstStyle/>
        <a:p>
          <a:endParaRPr lang="en-US"/>
        </a:p>
      </dgm:t>
    </dgm:pt>
    <dgm:pt modelId="{14B7E2FF-2D3C-40F8-B84E-F00EF893A74C}" type="sibTrans" cxnId="{910C3EC8-19AB-4B8D-A893-9174712204BE}">
      <dgm:prSet/>
      <dgm:spPr/>
      <dgm:t>
        <a:bodyPr/>
        <a:lstStyle/>
        <a:p>
          <a:endParaRPr lang="en-US"/>
        </a:p>
      </dgm:t>
    </dgm:pt>
    <dgm:pt modelId="{177B5E1C-A892-4624-BBC2-5D08C4BF2B42}">
      <dgm:prSet/>
      <dgm:spPr/>
      <dgm:t>
        <a:bodyPr/>
        <a:lstStyle/>
        <a:p>
          <a:r>
            <a:rPr lang="en-US"/>
            <a:t>Accuracy: 56.7 % </a:t>
          </a:r>
        </a:p>
      </dgm:t>
    </dgm:pt>
    <dgm:pt modelId="{90ECBF57-D332-43C6-824F-C546954E3A44}" type="parTrans" cxnId="{C575928F-B0A4-449B-9E81-03408C307DC3}">
      <dgm:prSet/>
      <dgm:spPr/>
      <dgm:t>
        <a:bodyPr/>
        <a:lstStyle/>
        <a:p>
          <a:endParaRPr lang="en-US"/>
        </a:p>
      </dgm:t>
    </dgm:pt>
    <dgm:pt modelId="{39DD78B7-FAFE-4EAC-B9F9-6375C5BB7766}" type="sibTrans" cxnId="{C575928F-B0A4-449B-9E81-03408C307DC3}">
      <dgm:prSet/>
      <dgm:spPr/>
      <dgm:t>
        <a:bodyPr/>
        <a:lstStyle/>
        <a:p>
          <a:endParaRPr lang="en-US"/>
        </a:p>
      </dgm:t>
    </dgm:pt>
    <dgm:pt modelId="{5FB9036E-84B5-4F90-9D36-7DF5316E2E1B}">
      <dgm:prSet/>
      <dgm:spPr/>
      <dgm:t>
        <a:bodyPr/>
        <a:lstStyle/>
        <a:p>
          <a:r>
            <a:rPr lang="en-US"/>
            <a:t>Precision: 67 %</a:t>
          </a:r>
        </a:p>
      </dgm:t>
    </dgm:pt>
    <dgm:pt modelId="{5F6431D4-0A1B-4B16-839B-6B7D4B2D3A25}" type="parTrans" cxnId="{9D752BDE-3AF7-405B-800F-C31FEDB327C2}">
      <dgm:prSet/>
      <dgm:spPr/>
      <dgm:t>
        <a:bodyPr/>
        <a:lstStyle/>
        <a:p>
          <a:endParaRPr lang="en-US"/>
        </a:p>
      </dgm:t>
    </dgm:pt>
    <dgm:pt modelId="{D4B7D444-2472-4346-BD74-FFD4701DE5AA}" type="sibTrans" cxnId="{9D752BDE-3AF7-405B-800F-C31FEDB327C2}">
      <dgm:prSet/>
      <dgm:spPr/>
      <dgm:t>
        <a:bodyPr/>
        <a:lstStyle/>
        <a:p>
          <a:endParaRPr lang="en-US"/>
        </a:p>
      </dgm:t>
    </dgm:pt>
    <dgm:pt modelId="{9A22D814-0520-40DB-8B1F-270569805353}">
      <dgm:prSet/>
      <dgm:spPr/>
      <dgm:t>
        <a:bodyPr/>
        <a:lstStyle/>
        <a:p>
          <a:r>
            <a:rPr lang="en-US"/>
            <a:t>Recall: 67.7 %</a:t>
          </a:r>
        </a:p>
      </dgm:t>
    </dgm:pt>
    <dgm:pt modelId="{7DFCFAEB-152E-4455-92D9-4B9AC22A7A6E}" type="parTrans" cxnId="{835D6006-0C1D-493D-A0A7-F1CDBCE56E5B}">
      <dgm:prSet/>
      <dgm:spPr/>
      <dgm:t>
        <a:bodyPr/>
        <a:lstStyle/>
        <a:p>
          <a:endParaRPr lang="en-US"/>
        </a:p>
      </dgm:t>
    </dgm:pt>
    <dgm:pt modelId="{E328DE0F-B1ED-4090-8C8E-44A625A5DD0D}" type="sibTrans" cxnId="{835D6006-0C1D-493D-A0A7-F1CDBCE56E5B}">
      <dgm:prSet/>
      <dgm:spPr/>
      <dgm:t>
        <a:bodyPr/>
        <a:lstStyle/>
        <a:p>
          <a:endParaRPr lang="en-US"/>
        </a:p>
      </dgm:t>
    </dgm:pt>
    <dgm:pt modelId="{82C01D9B-F4DA-425B-BB3B-6D3C173860FC}">
      <dgm:prSet/>
      <dgm:spPr/>
      <dgm:t>
        <a:bodyPr/>
        <a:lstStyle/>
        <a:p>
          <a:r>
            <a:rPr lang="en-US"/>
            <a:t>SVM</a:t>
          </a:r>
        </a:p>
      </dgm:t>
    </dgm:pt>
    <dgm:pt modelId="{E532E7DA-8A32-4118-A0CB-838E5704CEA3}" type="parTrans" cxnId="{19D44EEC-E5B8-4ED8-A2E0-36C432EA4CD1}">
      <dgm:prSet/>
      <dgm:spPr/>
      <dgm:t>
        <a:bodyPr/>
        <a:lstStyle/>
        <a:p>
          <a:endParaRPr lang="en-US"/>
        </a:p>
      </dgm:t>
    </dgm:pt>
    <dgm:pt modelId="{CB55C329-828D-4658-BBA8-22F7AF9531F8}" type="sibTrans" cxnId="{19D44EEC-E5B8-4ED8-A2E0-36C432EA4CD1}">
      <dgm:prSet/>
      <dgm:spPr/>
      <dgm:t>
        <a:bodyPr/>
        <a:lstStyle/>
        <a:p>
          <a:endParaRPr lang="en-US"/>
        </a:p>
      </dgm:t>
    </dgm:pt>
    <dgm:pt modelId="{8504E0F4-2FE8-4218-BF2E-8C1625E6ECF8}">
      <dgm:prSet/>
      <dgm:spPr/>
      <dgm:t>
        <a:bodyPr/>
        <a:lstStyle/>
        <a:p>
          <a:r>
            <a:rPr lang="en-US"/>
            <a:t>Accuracy: 66 %</a:t>
          </a:r>
        </a:p>
      </dgm:t>
    </dgm:pt>
    <dgm:pt modelId="{5F691B5F-7166-4890-9BF5-60A9F1E93C2E}" type="parTrans" cxnId="{815AD5F6-7ADF-45B3-92AD-5A32C7BEAE93}">
      <dgm:prSet/>
      <dgm:spPr/>
      <dgm:t>
        <a:bodyPr/>
        <a:lstStyle/>
        <a:p>
          <a:endParaRPr lang="en-US"/>
        </a:p>
      </dgm:t>
    </dgm:pt>
    <dgm:pt modelId="{0B6BD1DE-86B2-402B-BD71-251D21BF18EC}" type="sibTrans" cxnId="{815AD5F6-7ADF-45B3-92AD-5A32C7BEAE93}">
      <dgm:prSet/>
      <dgm:spPr/>
      <dgm:t>
        <a:bodyPr/>
        <a:lstStyle/>
        <a:p>
          <a:endParaRPr lang="en-US"/>
        </a:p>
      </dgm:t>
    </dgm:pt>
    <dgm:pt modelId="{54D29CA2-D52A-48FF-8F24-0E790C3D46A4}">
      <dgm:prSet/>
      <dgm:spPr/>
      <dgm:t>
        <a:bodyPr/>
        <a:lstStyle/>
        <a:p>
          <a:r>
            <a:rPr lang="en-US"/>
            <a:t>Precision: 66 %</a:t>
          </a:r>
        </a:p>
      </dgm:t>
    </dgm:pt>
    <dgm:pt modelId="{40E570DA-C3CC-4808-940C-84382ABFA14D}" type="parTrans" cxnId="{09418A16-1F70-4BB3-97F9-D7BE18944716}">
      <dgm:prSet/>
      <dgm:spPr/>
      <dgm:t>
        <a:bodyPr/>
        <a:lstStyle/>
        <a:p>
          <a:endParaRPr lang="en-US"/>
        </a:p>
      </dgm:t>
    </dgm:pt>
    <dgm:pt modelId="{EFE818D0-D1F8-4FCF-95BF-08C8659F2AFA}" type="sibTrans" cxnId="{09418A16-1F70-4BB3-97F9-D7BE18944716}">
      <dgm:prSet/>
      <dgm:spPr/>
      <dgm:t>
        <a:bodyPr/>
        <a:lstStyle/>
        <a:p>
          <a:endParaRPr lang="en-US"/>
        </a:p>
      </dgm:t>
    </dgm:pt>
    <dgm:pt modelId="{8EBBAA73-2006-40AB-9E0F-34BBFA8FFACD}">
      <dgm:prSet/>
      <dgm:spPr/>
      <dgm:t>
        <a:bodyPr/>
        <a:lstStyle/>
        <a:p>
          <a:r>
            <a:rPr lang="en-US"/>
            <a:t>Recall: 100 %</a:t>
          </a:r>
        </a:p>
      </dgm:t>
    </dgm:pt>
    <dgm:pt modelId="{B4F20CBA-E8BC-4629-AD3D-913F88AB4125}" type="parTrans" cxnId="{48795334-0DB6-44EB-A2C6-5B3BCFA0DF8A}">
      <dgm:prSet/>
      <dgm:spPr/>
      <dgm:t>
        <a:bodyPr/>
        <a:lstStyle/>
        <a:p>
          <a:endParaRPr lang="en-US"/>
        </a:p>
      </dgm:t>
    </dgm:pt>
    <dgm:pt modelId="{6707F57B-9F15-435C-BBBC-4F77F433924D}" type="sibTrans" cxnId="{48795334-0DB6-44EB-A2C6-5B3BCFA0DF8A}">
      <dgm:prSet/>
      <dgm:spPr/>
      <dgm:t>
        <a:bodyPr/>
        <a:lstStyle/>
        <a:p>
          <a:endParaRPr lang="en-US"/>
        </a:p>
      </dgm:t>
    </dgm:pt>
    <dgm:pt modelId="{498BDA8A-C297-4C9A-B73E-C2C41375A190}">
      <dgm:prSet/>
      <dgm:spPr/>
      <dgm:t>
        <a:bodyPr/>
        <a:lstStyle/>
        <a:p>
          <a:r>
            <a:rPr lang="en-US"/>
            <a:t>Random Forest</a:t>
          </a:r>
        </a:p>
      </dgm:t>
    </dgm:pt>
    <dgm:pt modelId="{291DD292-C336-4DBE-B34A-77804886AB4E}" type="parTrans" cxnId="{4924FB57-F72E-410B-B42E-746D625393DF}">
      <dgm:prSet/>
      <dgm:spPr/>
      <dgm:t>
        <a:bodyPr/>
        <a:lstStyle/>
        <a:p>
          <a:endParaRPr lang="en-US"/>
        </a:p>
      </dgm:t>
    </dgm:pt>
    <dgm:pt modelId="{CE335A80-E4D5-48C2-A2EB-D4DCC70E610D}" type="sibTrans" cxnId="{4924FB57-F72E-410B-B42E-746D625393DF}">
      <dgm:prSet/>
      <dgm:spPr/>
      <dgm:t>
        <a:bodyPr/>
        <a:lstStyle/>
        <a:p>
          <a:endParaRPr lang="en-US"/>
        </a:p>
      </dgm:t>
    </dgm:pt>
    <dgm:pt modelId="{9D62A73B-E45F-4479-9031-67C2D476E8CB}">
      <dgm:prSet/>
      <dgm:spPr/>
      <dgm:t>
        <a:bodyPr/>
        <a:lstStyle/>
        <a:p>
          <a:r>
            <a:rPr lang="en-US"/>
            <a:t>Accuracy: 64.7 %</a:t>
          </a:r>
        </a:p>
      </dgm:t>
    </dgm:pt>
    <dgm:pt modelId="{0491F850-A813-4ABD-BF1F-6883ACA27F7A}" type="parTrans" cxnId="{EE24C6E6-147E-447B-9D77-652D032E03C0}">
      <dgm:prSet/>
      <dgm:spPr/>
      <dgm:t>
        <a:bodyPr/>
        <a:lstStyle/>
        <a:p>
          <a:endParaRPr lang="en-US"/>
        </a:p>
      </dgm:t>
    </dgm:pt>
    <dgm:pt modelId="{B14AB61D-1833-4D22-925E-2BCC188608CC}" type="sibTrans" cxnId="{EE24C6E6-147E-447B-9D77-652D032E03C0}">
      <dgm:prSet/>
      <dgm:spPr/>
      <dgm:t>
        <a:bodyPr/>
        <a:lstStyle/>
        <a:p>
          <a:endParaRPr lang="en-US"/>
        </a:p>
      </dgm:t>
    </dgm:pt>
    <dgm:pt modelId="{B94FBA90-93D8-47BB-84CE-887BFA75D4FE}">
      <dgm:prSet/>
      <dgm:spPr/>
      <dgm:t>
        <a:bodyPr/>
        <a:lstStyle/>
        <a:p>
          <a:r>
            <a:rPr lang="en-US"/>
            <a:t>Precision: 66.7 %</a:t>
          </a:r>
        </a:p>
      </dgm:t>
    </dgm:pt>
    <dgm:pt modelId="{A541521D-192A-4482-A1C1-6990302C33F8}" type="parTrans" cxnId="{A8CB2C74-5406-43C2-9A86-B8C8035035AC}">
      <dgm:prSet/>
      <dgm:spPr/>
      <dgm:t>
        <a:bodyPr/>
        <a:lstStyle/>
        <a:p>
          <a:endParaRPr lang="en-US"/>
        </a:p>
      </dgm:t>
    </dgm:pt>
    <dgm:pt modelId="{4F639D9E-A509-4805-A46A-BBDE5771E20F}" type="sibTrans" cxnId="{A8CB2C74-5406-43C2-9A86-B8C8035035AC}">
      <dgm:prSet/>
      <dgm:spPr/>
      <dgm:t>
        <a:bodyPr/>
        <a:lstStyle/>
        <a:p>
          <a:endParaRPr lang="en-US"/>
        </a:p>
      </dgm:t>
    </dgm:pt>
    <dgm:pt modelId="{E9AD6AAA-BFEF-4923-BC63-87015272593C}">
      <dgm:prSet/>
      <dgm:spPr/>
      <dgm:t>
        <a:bodyPr/>
        <a:lstStyle/>
        <a:p>
          <a:r>
            <a:rPr lang="en-US"/>
            <a:t>Recall: 92.9 %</a:t>
          </a:r>
        </a:p>
      </dgm:t>
    </dgm:pt>
    <dgm:pt modelId="{6EC686FC-7EA6-4CFD-9D17-76729639A1EB}" type="parTrans" cxnId="{D08735B4-9AA2-4655-8846-222C9A6DF26A}">
      <dgm:prSet/>
      <dgm:spPr/>
      <dgm:t>
        <a:bodyPr/>
        <a:lstStyle/>
        <a:p>
          <a:endParaRPr lang="en-US"/>
        </a:p>
      </dgm:t>
    </dgm:pt>
    <dgm:pt modelId="{0E1A66B3-2C3E-4D36-91B1-DE010D5336A4}" type="sibTrans" cxnId="{D08735B4-9AA2-4655-8846-222C9A6DF26A}">
      <dgm:prSet/>
      <dgm:spPr/>
      <dgm:t>
        <a:bodyPr/>
        <a:lstStyle/>
        <a:p>
          <a:endParaRPr lang="en-US"/>
        </a:p>
      </dgm:t>
    </dgm:pt>
    <dgm:pt modelId="{FF5CCCB3-457E-464B-A07D-48FF12B26699}">
      <dgm:prSet/>
      <dgm:spPr/>
      <dgm:t>
        <a:bodyPr/>
        <a:lstStyle/>
        <a:p>
          <a:r>
            <a:rPr lang="en-US"/>
            <a:t>Gradient Boosting</a:t>
          </a:r>
        </a:p>
      </dgm:t>
    </dgm:pt>
    <dgm:pt modelId="{8C58682D-D472-4D0F-9768-C75987811524}" type="parTrans" cxnId="{8B930580-99BB-4A77-BC55-CF425C21AA9E}">
      <dgm:prSet/>
      <dgm:spPr/>
      <dgm:t>
        <a:bodyPr/>
        <a:lstStyle/>
        <a:p>
          <a:endParaRPr lang="en-US"/>
        </a:p>
      </dgm:t>
    </dgm:pt>
    <dgm:pt modelId="{B8ACBCAB-686A-45EF-B5F2-5F43D250A86F}" type="sibTrans" cxnId="{8B930580-99BB-4A77-BC55-CF425C21AA9E}">
      <dgm:prSet/>
      <dgm:spPr/>
      <dgm:t>
        <a:bodyPr/>
        <a:lstStyle/>
        <a:p>
          <a:endParaRPr lang="en-US"/>
        </a:p>
      </dgm:t>
    </dgm:pt>
    <dgm:pt modelId="{86D9C395-EF71-4CD8-8E04-5F8807F5FD91}">
      <dgm:prSet/>
      <dgm:spPr/>
      <dgm:t>
        <a:bodyPr/>
        <a:lstStyle/>
        <a:p>
          <a:r>
            <a:rPr lang="en-US"/>
            <a:t>Accuracy: 62 %</a:t>
          </a:r>
        </a:p>
      </dgm:t>
    </dgm:pt>
    <dgm:pt modelId="{C24E9FBA-1DB6-4C9A-98DE-9D32BD5B153B}" type="parTrans" cxnId="{599114D9-8448-44A8-B57F-C5745FCDD173}">
      <dgm:prSet/>
      <dgm:spPr/>
      <dgm:t>
        <a:bodyPr/>
        <a:lstStyle/>
        <a:p>
          <a:endParaRPr lang="en-US"/>
        </a:p>
      </dgm:t>
    </dgm:pt>
    <dgm:pt modelId="{20D62223-F047-40B5-B4EA-2FBCE2DB85AB}" type="sibTrans" cxnId="{599114D9-8448-44A8-B57F-C5745FCDD173}">
      <dgm:prSet/>
      <dgm:spPr/>
      <dgm:t>
        <a:bodyPr/>
        <a:lstStyle/>
        <a:p>
          <a:endParaRPr lang="en-US"/>
        </a:p>
      </dgm:t>
    </dgm:pt>
    <dgm:pt modelId="{D7344A7D-1799-4B3E-8A8E-766BCCD4BA9E}">
      <dgm:prSet/>
      <dgm:spPr/>
      <dgm:t>
        <a:bodyPr/>
        <a:lstStyle/>
        <a:p>
          <a:r>
            <a:rPr lang="en-US"/>
            <a:t>Precision: 65.6 %</a:t>
          </a:r>
        </a:p>
      </dgm:t>
    </dgm:pt>
    <dgm:pt modelId="{93F9ED99-F58D-48BB-889F-1F9F9D8C198A}" type="parTrans" cxnId="{8293B4FB-A9B8-4516-89E9-EC41DC591DBE}">
      <dgm:prSet/>
      <dgm:spPr/>
      <dgm:t>
        <a:bodyPr/>
        <a:lstStyle/>
        <a:p>
          <a:endParaRPr lang="en-US"/>
        </a:p>
      </dgm:t>
    </dgm:pt>
    <dgm:pt modelId="{B08D8D69-0FE7-494F-A483-98B743D0963A}" type="sibTrans" cxnId="{8293B4FB-A9B8-4516-89E9-EC41DC591DBE}">
      <dgm:prSet/>
      <dgm:spPr/>
      <dgm:t>
        <a:bodyPr/>
        <a:lstStyle/>
        <a:p>
          <a:endParaRPr lang="en-US"/>
        </a:p>
      </dgm:t>
    </dgm:pt>
    <dgm:pt modelId="{CB9C97FC-F0E2-4BA8-9DB6-9C46DACA19E4}">
      <dgm:prSet/>
      <dgm:spPr/>
      <dgm:t>
        <a:bodyPr/>
        <a:lstStyle/>
        <a:p>
          <a:r>
            <a:rPr lang="en-US"/>
            <a:t>Recall: 89.4 %</a:t>
          </a:r>
        </a:p>
      </dgm:t>
    </dgm:pt>
    <dgm:pt modelId="{10BF806B-2678-440B-A725-954FF1C29D97}" type="parTrans" cxnId="{ADDD6483-ED5C-4A7B-864A-043F675D89CF}">
      <dgm:prSet/>
      <dgm:spPr/>
      <dgm:t>
        <a:bodyPr/>
        <a:lstStyle/>
        <a:p>
          <a:endParaRPr lang="en-US"/>
        </a:p>
      </dgm:t>
    </dgm:pt>
    <dgm:pt modelId="{DFFDEE14-A801-46F5-A08D-767908CF96BD}" type="sibTrans" cxnId="{ADDD6483-ED5C-4A7B-864A-043F675D89CF}">
      <dgm:prSet/>
      <dgm:spPr/>
      <dgm:t>
        <a:bodyPr/>
        <a:lstStyle/>
        <a:p>
          <a:endParaRPr lang="en-US"/>
        </a:p>
      </dgm:t>
    </dgm:pt>
    <dgm:pt modelId="{B5281254-6485-416D-90C1-8A23ABA78609}" type="pres">
      <dgm:prSet presAssocID="{0680C4E2-40C9-40B2-9A23-F8EC8CEF7AF0}" presName="root" presStyleCnt="0">
        <dgm:presLayoutVars>
          <dgm:dir/>
          <dgm:resizeHandles val="exact"/>
        </dgm:presLayoutVars>
      </dgm:prSet>
      <dgm:spPr/>
    </dgm:pt>
    <dgm:pt modelId="{14746373-05A1-4508-BA95-8BCDE553340B}" type="pres">
      <dgm:prSet presAssocID="{194BBFB8-5224-476E-BC33-5D4AFC863FFC}" presName="compNode" presStyleCnt="0"/>
      <dgm:spPr/>
    </dgm:pt>
    <dgm:pt modelId="{2F162A4C-3359-43E0-B079-85B837278004}" type="pres">
      <dgm:prSet presAssocID="{194BBFB8-5224-476E-BC33-5D4AFC863FFC}" presName="bgRect" presStyleLbl="bgShp" presStyleIdx="0" presStyleCnt="4"/>
      <dgm:spPr/>
    </dgm:pt>
    <dgm:pt modelId="{F036B8EC-D416-46B6-B807-E647245F46E5}" type="pres">
      <dgm:prSet presAssocID="{194BBFB8-5224-476E-BC33-5D4AFC863FF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ext>
      </dgm:extLst>
    </dgm:pt>
    <dgm:pt modelId="{AEFFF66F-C8FD-4E8E-8BA3-A814BDA7BF6B}" type="pres">
      <dgm:prSet presAssocID="{194BBFB8-5224-476E-BC33-5D4AFC863FFC}" presName="spaceRect" presStyleCnt="0"/>
      <dgm:spPr/>
    </dgm:pt>
    <dgm:pt modelId="{3BB568F6-54B4-4A91-A5A2-E4220BF4A49F}" type="pres">
      <dgm:prSet presAssocID="{194BBFB8-5224-476E-BC33-5D4AFC863FFC}" presName="parTx" presStyleLbl="revTx" presStyleIdx="0" presStyleCnt="8">
        <dgm:presLayoutVars>
          <dgm:chMax val="0"/>
          <dgm:chPref val="0"/>
        </dgm:presLayoutVars>
      </dgm:prSet>
      <dgm:spPr/>
    </dgm:pt>
    <dgm:pt modelId="{F23AFE8E-DC81-4593-A73B-A9454B881B26}" type="pres">
      <dgm:prSet presAssocID="{194BBFB8-5224-476E-BC33-5D4AFC863FFC}" presName="desTx" presStyleLbl="revTx" presStyleIdx="1" presStyleCnt="8">
        <dgm:presLayoutVars/>
      </dgm:prSet>
      <dgm:spPr/>
    </dgm:pt>
    <dgm:pt modelId="{8525F8D7-B706-4A2B-BCFB-5734FCA100DE}" type="pres">
      <dgm:prSet presAssocID="{14B7E2FF-2D3C-40F8-B84E-F00EF893A74C}" presName="sibTrans" presStyleCnt="0"/>
      <dgm:spPr/>
    </dgm:pt>
    <dgm:pt modelId="{D966A634-AFB0-479A-9E7F-87482A87AD10}" type="pres">
      <dgm:prSet presAssocID="{82C01D9B-F4DA-425B-BB3B-6D3C173860FC}" presName="compNode" presStyleCnt="0"/>
      <dgm:spPr/>
    </dgm:pt>
    <dgm:pt modelId="{B6C24700-BEE6-4D3A-A7A4-572E5811F485}" type="pres">
      <dgm:prSet presAssocID="{82C01D9B-F4DA-425B-BB3B-6D3C173860FC}" presName="bgRect" presStyleLbl="bgShp" presStyleIdx="1" presStyleCnt="4"/>
      <dgm:spPr/>
    </dgm:pt>
    <dgm:pt modelId="{FFFF08F2-768C-44D5-B662-0A245A94BA91}" type="pres">
      <dgm:prSet presAssocID="{82C01D9B-F4DA-425B-BB3B-6D3C173860F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C548190F-F7B1-42FB-869A-8E9756C88609}" type="pres">
      <dgm:prSet presAssocID="{82C01D9B-F4DA-425B-BB3B-6D3C173860FC}" presName="spaceRect" presStyleCnt="0"/>
      <dgm:spPr/>
    </dgm:pt>
    <dgm:pt modelId="{C941116A-F474-414D-8C3B-D6D47A27E7A6}" type="pres">
      <dgm:prSet presAssocID="{82C01D9B-F4DA-425B-BB3B-6D3C173860FC}" presName="parTx" presStyleLbl="revTx" presStyleIdx="2" presStyleCnt="8">
        <dgm:presLayoutVars>
          <dgm:chMax val="0"/>
          <dgm:chPref val="0"/>
        </dgm:presLayoutVars>
      </dgm:prSet>
      <dgm:spPr/>
    </dgm:pt>
    <dgm:pt modelId="{1612BAEE-3F4F-42CB-87AC-17EA041E0758}" type="pres">
      <dgm:prSet presAssocID="{82C01D9B-F4DA-425B-BB3B-6D3C173860FC}" presName="desTx" presStyleLbl="revTx" presStyleIdx="3" presStyleCnt="8">
        <dgm:presLayoutVars/>
      </dgm:prSet>
      <dgm:spPr/>
    </dgm:pt>
    <dgm:pt modelId="{015898F7-B5E2-41DA-AF82-09B15432B284}" type="pres">
      <dgm:prSet presAssocID="{CB55C329-828D-4658-BBA8-22F7AF9531F8}" presName="sibTrans" presStyleCnt="0"/>
      <dgm:spPr/>
    </dgm:pt>
    <dgm:pt modelId="{567BA0CD-4EDF-4867-8F94-BC66C71583A4}" type="pres">
      <dgm:prSet presAssocID="{498BDA8A-C297-4C9A-B73E-C2C41375A190}" presName="compNode" presStyleCnt="0"/>
      <dgm:spPr/>
    </dgm:pt>
    <dgm:pt modelId="{EACFC582-7A6F-4E66-B8D9-450F20F1B0FB}" type="pres">
      <dgm:prSet presAssocID="{498BDA8A-C297-4C9A-B73E-C2C41375A190}" presName="bgRect" presStyleLbl="bgShp" presStyleIdx="2" presStyleCnt="4"/>
      <dgm:spPr/>
    </dgm:pt>
    <dgm:pt modelId="{AD10BE3E-39F1-4DAA-A723-CEB98DFA1DFF}" type="pres">
      <dgm:prSet presAssocID="{498BDA8A-C297-4C9A-B73E-C2C41375A19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orest scene"/>
        </a:ext>
      </dgm:extLst>
    </dgm:pt>
    <dgm:pt modelId="{5C5B4D69-6DF7-40F3-884E-70C221337719}" type="pres">
      <dgm:prSet presAssocID="{498BDA8A-C297-4C9A-B73E-C2C41375A190}" presName="spaceRect" presStyleCnt="0"/>
      <dgm:spPr/>
    </dgm:pt>
    <dgm:pt modelId="{CE662AB6-131C-4029-B7E4-693CC323ACE9}" type="pres">
      <dgm:prSet presAssocID="{498BDA8A-C297-4C9A-B73E-C2C41375A190}" presName="parTx" presStyleLbl="revTx" presStyleIdx="4" presStyleCnt="8">
        <dgm:presLayoutVars>
          <dgm:chMax val="0"/>
          <dgm:chPref val="0"/>
        </dgm:presLayoutVars>
      </dgm:prSet>
      <dgm:spPr/>
    </dgm:pt>
    <dgm:pt modelId="{DC1ACAF7-9D9C-4E60-A3CA-99579D5CF1F0}" type="pres">
      <dgm:prSet presAssocID="{498BDA8A-C297-4C9A-B73E-C2C41375A190}" presName="desTx" presStyleLbl="revTx" presStyleIdx="5" presStyleCnt="8">
        <dgm:presLayoutVars/>
      </dgm:prSet>
      <dgm:spPr/>
    </dgm:pt>
    <dgm:pt modelId="{8A6D8927-6991-4FB5-99E8-50D7433C1990}" type="pres">
      <dgm:prSet presAssocID="{CE335A80-E4D5-48C2-A2EB-D4DCC70E610D}" presName="sibTrans" presStyleCnt="0"/>
      <dgm:spPr/>
    </dgm:pt>
    <dgm:pt modelId="{8679948C-6563-4E5C-AFCB-D6B92DBD7744}" type="pres">
      <dgm:prSet presAssocID="{FF5CCCB3-457E-464B-A07D-48FF12B26699}" presName="compNode" presStyleCnt="0"/>
      <dgm:spPr/>
    </dgm:pt>
    <dgm:pt modelId="{7D1FED08-1779-4AFE-A53D-67031ED3B66D}" type="pres">
      <dgm:prSet presAssocID="{FF5CCCB3-457E-464B-A07D-48FF12B26699}" presName="bgRect" presStyleLbl="bgShp" presStyleIdx="3" presStyleCnt="4"/>
      <dgm:spPr/>
    </dgm:pt>
    <dgm:pt modelId="{2C375225-02CF-40C7-8AC6-11916FBA32AE}" type="pres">
      <dgm:prSet presAssocID="{FF5CCCB3-457E-464B-A07D-48FF12B2669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r"/>
        </a:ext>
      </dgm:extLst>
    </dgm:pt>
    <dgm:pt modelId="{080A012F-746F-44BD-8B3B-927D43EAE754}" type="pres">
      <dgm:prSet presAssocID="{FF5CCCB3-457E-464B-A07D-48FF12B26699}" presName="spaceRect" presStyleCnt="0"/>
      <dgm:spPr/>
    </dgm:pt>
    <dgm:pt modelId="{344CB655-9774-4128-9630-CF02B1F25A72}" type="pres">
      <dgm:prSet presAssocID="{FF5CCCB3-457E-464B-A07D-48FF12B26699}" presName="parTx" presStyleLbl="revTx" presStyleIdx="6" presStyleCnt="8">
        <dgm:presLayoutVars>
          <dgm:chMax val="0"/>
          <dgm:chPref val="0"/>
        </dgm:presLayoutVars>
      </dgm:prSet>
      <dgm:spPr/>
    </dgm:pt>
    <dgm:pt modelId="{E52F57C8-1136-42F3-B35F-49B779B290AF}" type="pres">
      <dgm:prSet presAssocID="{FF5CCCB3-457E-464B-A07D-48FF12B26699}" presName="desTx" presStyleLbl="revTx" presStyleIdx="7" presStyleCnt="8">
        <dgm:presLayoutVars/>
      </dgm:prSet>
      <dgm:spPr/>
    </dgm:pt>
  </dgm:ptLst>
  <dgm:cxnLst>
    <dgm:cxn modelId="{5F11B003-B495-4F04-A44E-2A4CDB959BF6}" type="presOf" srcId="{498BDA8A-C297-4C9A-B73E-C2C41375A190}" destId="{CE662AB6-131C-4029-B7E4-693CC323ACE9}" srcOrd="0" destOrd="0" presId="urn:microsoft.com/office/officeart/2018/2/layout/IconVerticalSolidList"/>
    <dgm:cxn modelId="{835D6006-0C1D-493D-A0A7-F1CDBCE56E5B}" srcId="{194BBFB8-5224-476E-BC33-5D4AFC863FFC}" destId="{9A22D814-0520-40DB-8B1F-270569805353}" srcOrd="2" destOrd="0" parTransId="{7DFCFAEB-152E-4455-92D9-4B9AC22A7A6E}" sibTransId="{E328DE0F-B1ED-4090-8C8E-44A625A5DD0D}"/>
    <dgm:cxn modelId="{7BD25D0A-8F28-4895-9FD4-472107E4ADFF}" type="presOf" srcId="{177B5E1C-A892-4624-BBC2-5D08C4BF2B42}" destId="{F23AFE8E-DC81-4593-A73B-A9454B881B26}" srcOrd="0" destOrd="0" presId="urn:microsoft.com/office/officeart/2018/2/layout/IconVerticalSolidList"/>
    <dgm:cxn modelId="{C3629E0E-FD04-40FB-BEF7-91038DC06097}" type="presOf" srcId="{8EBBAA73-2006-40AB-9E0F-34BBFA8FFACD}" destId="{1612BAEE-3F4F-42CB-87AC-17EA041E0758}" srcOrd="0" destOrd="2" presId="urn:microsoft.com/office/officeart/2018/2/layout/IconVerticalSolidList"/>
    <dgm:cxn modelId="{68E40213-924D-46D5-AE47-7EA06B96D861}" type="presOf" srcId="{D7344A7D-1799-4B3E-8A8E-766BCCD4BA9E}" destId="{E52F57C8-1136-42F3-B35F-49B779B290AF}" srcOrd="0" destOrd="1" presId="urn:microsoft.com/office/officeart/2018/2/layout/IconVerticalSolidList"/>
    <dgm:cxn modelId="{09418A16-1F70-4BB3-97F9-D7BE18944716}" srcId="{82C01D9B-F4DA-425B-BB3B-6D3C173860FC}" destId="{54D29CA2-D52A-48FF-8F24-0E790C3D46A4}" srcOrd="1" destOrd="0" parTransId="{40E570DA-C3CC-4808-940C-84382ABFA14D}" sibTransId="{EFE818D0-D1F8-4FCF-95BF-08C8659F2AFA}"/>
    <dgm:cxn modelId="{48795334-0DB6-44EB-A2C6-5B3BCFA0DF8A}" srcId="{82C01D9B-F4DA-425B-BB3B-6D3C173860FC}" destId="{8EBBAA73-2006-40AB-9E0F-34BBFA8FFACD}" srcOrd="2" destOrd="0" parTransId="{B4F20CBA-E8BC-4629-AD3D-913F88AB4125}" sibTransId="{6707F57B-9F15-435C-BBBC-4F77F433924D}"/>
    <dgm:cxn modelId="{A6FE7637-46F4-4A93-A7E9-960F227C79E1}" type="presOf" srcId="{B94FBA90-93D8-47BB-84CE-887BFA75D4FE}" destId="{DC1ACAF7-9D9C-4E60-A3CA-99579D5CF1F0}" srcOrd="0" destOrd="1" presId="urn:microsoft.com/office/officeart/2018/2/layout/IconVerticalSolidList"/>
    <dgm:cxn modelId="{4924FB57-F72E-410B-B42E-746D625393DF}" srcId="{0680C4E2-40C9-40B2-9A23-F8EC8CEF7AF0}" destId="{498BDA8A-C297-4C9A-B73E-C2C41375A190}" srcOrd="2" destOrd="0" parTransId="{291DD292-C336-4DBE-B34A-77804886AB4E}" sibTransId="{CE335A80-E4D5-48C2-A2EB-D4DCC70E610D}"/>
    <dgm:cxn modelId="{0EDEE05F-0E97-450B-96E3-E73102D527E5}" type="presOf" srcId="{86D9C395-EF71-4CD8-8E04-5F8807F5FD91}" destId="{E52F57C8-1136-42F3-B35F-49B779B290AF}" srcOrd="0" destOrd="0" presId="urn:microsoft.com/office/officeart/2018/2/layout/IconVerticalSolidList"/>
    <dgm:cxn modelId="{9AA1DA66-1011-4E95-9AC2-D266F398C4E6}" type="presOf" srcId="{FF5CCCB3-457E-464B-A07D-48FF12B26699}" destId="{344CB655-9774-4128-9630-CF02B1F25A72}" srcOrd="0" destOrd="0" presId="urn:microsoft.com/office/officeart/2018/2/layout/IconVerticalSolidList"/>
    <dgm:cxn modelId="{4310E86A-DF4D-42ED-B65F-1A561AE59A6D}" type="presOf" srcId="{0680C4E2-40C9-40B2-9A23-F8EC8CEF7AF0}" destId="{B5281254-6485-416D-90C1-8A23ABA78609}" srcOrd="0" destOrd="0" presId="urn:microsoft.com/office/officeart/2018/2/layout/IconVerticalSolidList"/>
    <dgm:cxn modelId="{AA84466C-0E01-4220-94B2-B5E55AF0BAF6}" type="presOf" srcId="{54D29CA2-D52A-48FF-8F24-0E790C3D46A4}" destId="{1612BAEE-3F4F-42CB-87AC-17EA041E0758}" srcOrd="0" destOrd="1" presId="urn:microsoft.com/office/officeart/2018/2/layout/IconVerticalSolidList"/>
    <dgm:cxn modelId="{A8CB2C74-5406-43C2-9A86-B8C8035035AC}" srcId="{498BDA8A-C297-4C9A-B73E-C2C41375A190}" destId="{B94FBA90-93D8-47BB-84CE-887BFA75D4FE}" srcOrd="1" destOrd="0" parTransId="{A541521D-192A-4482-A1C1-6990302C33F8}" sibTransId="{4F639D9E-A509-4805-A46A-BBDE5771E20F}"/>
    <dgm:cxn modelId="{E388C876-56C2-4552-88D8-F6700A5CC2A5}" type="presOf" srcId="{9D62A73B-E45F-4479-9031-67C2D476E8CB}" destId="{DC1ACAF7-9D9C-4E60-A3CA-99579D5CF1F0}" srcOrd="0" destOrd="0" presId="urn:microsoft.com/office/officeart/2018/2/layout/IconVerticalSolidList"/>
    <dgm:cxn modelId="{610BA57A-70DA-471C-9C48-103FA430ACC0}" type="presOf" srcId="{194BBFB8-5224-476E-BC33-5D4AFC863FFC}" destId="{3BB568F6-54B4-4A91-A5A2-E4220BF4A49F}" srcOrd="0" destOrd="0" presId="urn:microsoft.com/office/officeart/2018/2/layout/IconVerticalSolidList"/>
    <dgm:cxn modelId="{8B930580-99BB-4A77-BC55-CF425C21AA9E}" srcId="{0680C4E2-40C9-40B2-9A23-F8EC8CEF7AF0}" destId="{FF5CCCB3-457E-464B-A07D-48FF12B26699}" srcOrd="3" destOrd="0" parTransId="{8C58682D-D472-4D0F-9768-C75987811524}" sibTransId="{B8ACBCAB-686A-45EF-B5F2-5F43D250A86F}"/>
    <dgm:cxn modelId="{ADDD6483-ED5C-4A7B-864A-043F675D89CF}" srcId="{FF5CCCB3-457E-464B-A07D-48FF12B26699}" destId="{CB9C97FC-F0E2-4BA8-9DB6-9C46DACA19E4}" srcOrd="2" destOrd="0" parTransId="{10BF806B-2678-440B-A725-954FF1C29D97}" sibTransId="{DFFDEE14-A801-46F5-A08D-767908CF96BD}"/>
    <dgm:cxn modelId="{CE806187-716E-41CB-8BDE-BD446135861D}" type="presOf" srcId="{CB9C97FC-F0E2-4BA8-9DB6-9C46DACA19E4}" destId="{E52F57C8-1136-42F3-B35F-49B779B290AF}" srcOrd="0" destOrd="2" presId="urn:microsoft.com/office/officeart/2018/2/layout/IconVerticalSolidList"/>
    <dgm:cxn modelId="{C5F99B8D-2EA8-4BAD-9AAD-5A0EC9D1CA51}" type="presOf" srcId="{E9AD6AAA-BFEF-4923-BC63-87015272593C}" destId="{DC1ACAF7-9D9C-4E60-A3CA-99579D5CF1F0}" srcOrd="0" destOrd="2" presId="urn:microsoft.com/office/officeart/2018/2/layout/IconVerticalSolidList"/>
    <dgm:cxn modelId="{C575928F-B0A4-449B-9E81-03408C307DC3}" srcId="{194BBFB8-5224-476E-BC33-5D4AFC863FFC}" destId="{177B5E1C-A892-4624-BBC2-5D08C4BF2B42}" srcOrd="0" destOrd="0" parTransId="{90ECBF57-D332-43C6-824F-C546954E3A44}" sibTransId="{39DD78B7-FAFE-4EAC-B9F9-6375C5BB7766}"/>
    <dgm:cxn modelId="{82E4729B-5FB5-43F9-8C9B-CDFBEA50C4D8}" type="presOf" srcId="{9A22D814-0520-40DB-8B1F-270569805353}" destId="{F23AFE8E-DC81-4593-A73B-A9454B881B26}" srcOrd="0" destOrd="2" presId="urn:microsoft.com/office/officeart/2018/2/layout/IconVerticalSolidList"/>
    <dgm:cxn modelId="{90F8049F-1541-4689-98D4-34D1F381F5CB}" type="presOf" srcId="{82C01D9B-F4DA-425B-BB3B-6D3C173860FC}" destId="{C941116A-F474-414D-8C3B-D6D47A27E7A6}" srcOrd="0" destOrd="0" presId="urn:microsoft.com/office/officeart/2018/2/layout/IconVerticalSolidList"/>
    <dgm:cxn modelId="{D08735B4-9AA2-4655-8846-222C9A6DF26A}" srcId="{498BDA8A-C297-4C9A-B73E-C2C41375A190}" destId="{E9AD6AAA-BFEF-4923-BC63-87015272593C}" srcOrd="2" destOrd="0" parTransId="{6EC686FC-7EA6-4CFD-9D17-76729639A1EB}" sibTransId="{0E1A66B3-2C3E-4D36-91B1-DE010D5336A4}"/>
    <dgm:cxn modelId="{910C3EC8-19AB-4B8D-A893-9174712204BE}" srcId="{0680C4E2-40C9-40B2-9A23-F8EC8CEF7AF0}" destId="{194BBFB8-5224-476E-BC33-5D4AFC863FFC}" srcOrd="0" destOrd="0" parTransId="{6BBDACCD-9748-481D-BF10-3315A4AD7AEE}" sibTransId="{14B7E2FF-2D3C-40F8-B84E-F00EF893A74C}"/>
    <dgm:cxn modelId="{599114D9-8448-44A8-B57F-C5745FCDD173}" srcId="{FF5CCCB3-457E-464B-A07D-48FF12B26699}" destId="{86D9C395-EF71-4CD8-8E04-5F8807F5FD91}" srcOrd="0" destOrd="0" parTransId="{C24E9FBA-1DB6-4C9A-98DE-9D32BD5B153B}" sibTransId="{20D62223-F047-40B5-B4EA-2FBCE2DB85AB}"/>
    <dgm:cxn modelId="{9D752BDE-3AF7-405B-800F-C31FEDB327C2}" srcId="{194BBFB8-5224-476E-BC33-5D4AFC863FFC}" destId="{5FB9036E-84B5-4F90-9D36-7DF5316E2E1B}" srcOrd="1" destOrd="0" parTransId="{5F6431D4-0A1B-4B16-839B-6B7D4B2D3A25}" sibTransId="{D4B7D444-2472-4346-BD74-FFD4701DE5AA}"/>
    <dgm:cxn modelId="{099DB9E4-0135-41F2-89EF-232DC6544C97}" type="presOf" srcId="{5FB9036E-84B5-4F90-9D36-7DF5316E2E1B}" destId="{F23AFE8E-DC81-4593-A73B-A9454B881B26}" srcOrd="0" destOrd="1" presId="urn:microsoft.com/office/officeart/2018/2/layout/IconVerticalSolidList"/>
    <dgm:cxn modelId="{EE24C6E6-147E-447B-9D77-652D032E03C0}" srcId="{498BDA8A-C297-4C9A-B73E-C2C41375A190}" destId="{9D62A73B-E45F-4479-9031-67C2D476E8CB}" srcOrd="0" destOrd="0" parTransId="{0491F850-A813-4ABD-BF1F-6883ACA27F7A}" sibTransId="{B14AB61D-1833-4D22-925E-2BCC188608CC}"/>
    <dgm:cxn modelId="{19D44EEC-E5B8-4ED8-A2E0-36C432EA4CD1}" srcId="{0680C4E2-40C9-40B2-9A23-F8EC8CEF7AF0}" destId="{82C01D9B-F4DA-425B-BB3B-6D3C173860FC}" srcOrd="1" destOrd="0" parTransId="{E532E7DA-8A32-4118-A0CB-838E5704CEA3}" sibTransId="{CB55C329-828D-4658-BBA8-22F7AF9531F8}"/>
    <dgm:cxn modelId="{C654ECEE-B6BD-460E-8385-0E68A281A02E}" type="presOf" srcId="{8504E0F4-2FE8-4218-BF2E-8C1625E6ECF8}" destId="{1612BAEE-3F4F-42CB-87AC-17EA041E0758}" srcOrd="0" destOrd="0" presId="urn:microsoft.com/office/officeart/2018/2/layout/IconVerticalSolidList"/>
    <dgm:cxn modelId="{815AD5F6-7ADF-45B3-92AD-5A32C7BEAE93}" srcId="{82C01D9B-F4DA-425B-BB3B-6D3C173860FC}" destId="{8504E0F4-2FE8-4218-BF2E-8C1625E6ECF8}" srcOrd="0" destOrd="0" parTransId="{5F691B5F-7166-4890-9BF5-60A9F1E93C2E}" sibTransId="{0B6BD1DE-86B2-402B-BD71-251D21BF18EC}"/>
    <dgm:cxn modelId="{8293B4FB-A9B8-4516-89E9-EC41DC591DBE}" srcId="{FF5CCCB3-457E-464B-A07D-48FF12B26699}" destId="{D7344A7D-1799-4B3E-8A8E-766BCCD4BA9E}" srcOrd="1" destOrd="0" parTransId="{93F9ED99-F58D-48BB-889F-1F9F9D8C198A}" sibTransId="{B08D8D69-0FE7-494F-A483-98B743D0963A}"/>
    <dgm:cxn modelId="{39A0D592-076A-4ECD-8762-ECEF37500BDA}" type="presParOf" srcId="{B5281254-6485-416D-90C1-8A23ABA78609}" destId="{14746373-05A1-4508-BA95-8BCDE553340B}" srcOrd="0" destOrd="0" presId="urn:microsoft.com/office/officeart/2018/2/layout/IconVerticalSolidList"/>
    <dgm:cxn modelId="{11C98833-8577-49E2-A33E-4FADE348BC66}" type="presParOf" srcId="{14746373-05A1-4508-BA95-8BCDE553340B}" destId="{2F162A4C-3359-43E0-B079-85B837278004}" srcOrd="0" destOrd="0" presId="urn:microsoft.com/office/officeart/2018/2/layout/IconVerticalSolidList"/>
    <dgm:cxn modelId="{11947FEF-E2DC-4CDF-AC2E-062E94E20BEB}" type="presParOf" srcId="{14746373-05A1-4508-BA95-8BCDE553340B}" destId="{F036B8EC-D416-46B6-B807-E647245F46E5}" srcOrd="1" destOrd="0" presId="urn:microsoft.com/office/officeart/2018/2/layout/IconVerticalSolidList"/>
    <dgm:cxn modelId="{D59B2CA3-69FC-4E3B-9914-58129F5ACFCD}" type="presParOf" srcId="{14746373-05A1-4508-BA95-8BCDE553340B}" destId="{AEFFF66F-C8FD-4E8E-8BA3-A814BDA7BF6B}" srcOrd="2" destOrd="0" presId="urn:microsoft.com/office/officeart/2018/2/layout/IconVerticalSolidList"/>
    <dgm:cxn modelId="{07841519-D18D-4080-9BB1-4454782C6029}" type="presParOf" srcId="{14746373-05A1-4508-BA95-8BCDE553340B}" destId="{3BB568F6-54B4-4A91-A5A2-E4220BF4A49F}" srcOrd="3" destOrd="0" presId="urn:microsoft.com/office/officeart/2018/2/layout/IconVerticalSolidList"/>
    <dgm:cxn modelId="{3E8E2B90-5CDB-4974-BC46-08D491E016CA}" type="presParOf" srcId="{14746373-05A1-4508-BA95-8BCDE553340B}" destId="{F23AFE8E-DC81-4593-A73B-A9454B881B26}" srcOrd="4" destOrd="0" presId="urn:microsoft.com/office/officeart/2018/2/layout/IconVerticalSolidList"/>
    <dgm:cxn modelId="{BC369A34-12EE-4980-AD2A-44EC8F64937B}" type="presParOf" srcId="{B5281254-6485-416D-90C1-8A23ABA78609}" destId="{8525F8D7-B706-4A2B-BCFB-5734FCA100DE}" srcOrd="1" destOrd="0" presId="urn:microsoft.com/office/officeart/2018/2/layout/IconVerticalSolidList"/>
    <dgm:cxn modelId="{9D7A37BB-EDC0-48F3-81DA-AB10EB5D8703}" type="presParOf" srcId="{B5281254-6485-416D-90C1-8A23ABA78609}" destId="{D966A634-AFB0-479A-9E7F-87482A87AD10}" srcOrd="2" destOrd="0" presId="urn:microsoft.com/office/officeart/2018/2/layout/IconVerticalSolidList"/>
    <dgm:cxn modelId="{861F210B-4009-4576-8C37-33884150BC35}" type="presParOf" srcId="{D966A634-AFB0-479A-9E7F-87482A87AD10}" destId="{B6C24700-BEE6-4D3A-A7A4-572E5811F485}" srcOrd="0" destOrd="0" presId="urn:microsoft.com/office/officeart/2018/2/layout/IconVerticalSolidList"/>
    <dgm:cxn modelId="{62F06C99-C1BC-4EF0-B789-5864C9695BE0}" type="presParOf" srcId="{D966A634-AFB0-479A-9E7F-87482A87AD10}" destId="{FFFF08F2-768C-44D5-B662-0A245A94BA91}" srcOrd="1" destOrd="0" presId="urn:microsoft.com/office/officeart/2018/2/layout/IconVerticalSolidList"/>
    <dgm:cxn modelId="{F2B998A7-7D7E-4D8E-B9D0-0CF353136DB5}" type="presParOf" srcId="{D966A634-AFB0-479A-9E7F-87482A87AD10}" destId="{C548190F-F7B1-42FB-869A-8E9756C88609}" srcOrd="2" destOrd="0" presId="urn:microsoft.com/office/officeart/2018/2/layout/IconVerticalSolidList"/>
    <dgm:cxn modelId="{07327571-B6A9-4974-9E57-B39631B1D427}" type="presParOf" srcId="{D966A634-AFB0-479A-9E7F-87482A87AD10}" destId="{C941116A-F474-414D-8C3B-D6D47A27E7A6}" srcOrd="3" destOrd="0" presId="urn:microsoft.com/office/officeart/2018/2/layout/IconVerticalSolidList"/>
    <dgm:cxn modelId="{3A5E0F1A-0E3A-467F-8413-DC6FA4B8C9C7}" type="presParOf" srcId="{D966A634-AFB0-479A-9E7F-87482A87AD10}" destId="{1612BAEE-3F4F-42CB-87AC-17EA041E0758}" srcOrd="4" destOrd="0" presId="urn:microsoft.com/office/officeart/2018/2/layout/IconVerticalSolidList"/>
    <dgm:cxn modelId="{4D182E07-011E-4973-837B-C46D451682D5}" type="presParOf" srcId="{B5281254-6485-416D-90C1-8A23ABA78609}" destId="{015898F7-B5E2-41DA-AF82-09B15432B284}" srcOrd="3" destOrd="0" presId="urn:microsoft.com/office/officeart/2018/2/layout/IconVerticalSolidList"/>
    <dgm:cxn modelId="{E9CDA543-8BA6-4431-9AB6-D6C3CB0178B1}" type="presParOf" srcId="{B5281254-6485-416D-90C1-8A23ABA78609}" destId="{567BA0CD-4EDF-4867-8F94-BC66C71583A4}" srcOrd="4" destOrd="0" presId="urn:microsoft.com/office/officeart/2018/2/layout/IconVerticalSolidList"/>
    <dgm:cxn modelId="{B45CCB81-4381-440B-873D-BB34AF2A2588}" type="presParOf" srcId="{567BA0CD-4EDF-4867-8F94-BC66C71583A4}" destId="{EACFC582-7A6F-4E66-B8D9-450F20F1B0FB}" srcOrd="0" destOrd="0" presId="urn:microsoft.com/office/officeart/2018/2/layout/IconVerticalSolidList"/>
    <dgm:cxn modelId="{F8B23D71-9ADA-4BFB-BBBC-093FD414BD08}" type="presParOf" srcId="{567BA0CD-4EDF-4867-8F94-BC66C71583A4}" destId="{AD10BE3E-39F1-4DAA-A723-CEB98DFA1DFF}" srcOrd="1" destOrd="0" presId="urn:microsoft.com/office/officeart/2018/2/layout/IconVerticalSolidList"/>
    <dgm:cxn modelId="{AC99B276-C834-4A0C-B5F4-8BE96D24B3D7}" type="presParOf" srcId="{567BA0CD-4EDF-4867-8F94-BC66C71583A4}" destId="{5C5B4D69-6DF7-40F3-884E-70C221337719}" srcOrd="2" destOrd="0" presId="urn:microsoft.com/office/officeart/2018/2/layout/IconVerticalSolidList"/>
    <dgm:cxn modelId="{5E90EF46-CE99-43A7-B8CA-41809E98862C}" type="presParOf" srcId="{567BA0CD-4EDF-4867-8F94-BC66C71583A4}" destId="{CE662AB6-131C-4029-B7E4-693CC323ACE9}" srcOrd="3" destOrd="0" presId="urn:microsoft.com/office/officeart/2018/2/layout/IconVerticalSolidList"/>
    <dgm:cxn modelId="{414425A5-0483-4464-A42C-5689D82B1929}" type="presParOf" srcId="{567BA0CD-4EDF-4867-8F94-BC66C71583A4}" destId="{DC1ACAF7-9D9C-4E60-A3CA-99579D5CF1F0}" srcOrd="4" destOrd="0" presId="urn:microsoft.com/office/officeart/2018/2/layout/IconVerticalSolidList"/>
    <dgm:cxn modelId="{E891444C-55A2-47E4-AE53-2D24AA0719DC}" type="presParOf" srcId="{B5281254-6485-416D-90C1-8A23ABA78609}" destId="{8A6D8927-6991-4FB5-99E8-50D7433C1990}" srcOrd="5" destOrd="0" presId="urn:microsoft.com/office/officeart/2018/2/layout/IconVerticalSolidList"/>
    <dgm:cxn modelId="{7E3AAE27-0EAD-4343-819C-888CEABD321F}" type="presParOf" srcId="{B5281254-6485-416D-90C1-8A23ABA78609}" destId="{8679948C-6563-4E5C-AFCB-D6B92DBD7744}" srcOrd="6" destOrd="0" presId="urn:microsoft.com/office/officeart/2018/2/layout/IconVerticalSolidList"/>
    <dgm:cxn modelId="{10906E4C-C690-4299-9256-826B840FCB0C}" type="presParOf" srcId="{8679948C-6563-4E5C-AFCB-D6B92DBD7744}" destId="{7D1FED08-1779-4AFE-A53D-67031ED3B66D}" srcOrd="0" destOrd="0" presId="urn:microsoft.com/office/officeart/2018/2/layout/IconVerticalSolidList"/>
    <dgm:cxn modelId="{B2498BE8-6FC0-4C3D-889D-5611F73B7473}" type="presParOf" srcId="{8679948C-6563-4E5C-AFCB-D6B92DBD7744}" destId="{2C375225-02CF-40C7-8AC6-11916FBA32AE}" srcOrd="1" destOrd="0" presId="urn:microsoft.com/office/officeart/2018/2/layout/IconVerticalSolidList"/>
    <dgm:cxn modelId="{7607A721-8CA8-4A58-8160-CCD478754F6E}" type="presParOf" srcId="{8679948C-6563-4E5C-AFCB-D6B92DBD7744}" destId="{080A012F-746F-44BD-8B3B-927D43EAE754}" srcOrd="2" destOrd="0" presId="urn:microsoft.com/office/officeart/2018/2/layout/IconVerticalSolidList"/>
    <dgm:cxn modelId="{6D388E44-48FE-4DCB-BC95-DE15A4E181A1}" type="presParOf" srcId="{8679948C-6563-4E5C-AFCB-D6B92DBD7744}" destId="{344CB655-9774-4128-9630-CF02B1F25A72}" srcOrd="3" destOrd="0" presId="urn:microsoft.com/office/officeart/2018/2/layout/IconVerticalSolidList"/>
    <dgm:cxn modelId="{1B875580-EEBC-4933-B5D1-D906A8E34FBE}" type="presParOf" srcId="{8679948C-6563-4E5C-AFCB-D6B92DBD7744}" destId="{E52F57C8-1136-42F3-B35F-49B779B290AF}"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C23DF6-6FC4-416D-A3D6-4FC5276176F0}"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81D8E7A-F936-4BA8-A317-07012B079F44}">
      <dgm:prSet/>
      <dgm:spPr/>
      <dgm:t>
        <a:bodyPr/>
        <a:lstStyle/>
        <a:p>
          <a:pPr>
            <a:defRPr cap="all"/>
          </a:pPr>
          <a:r>
            <a:rPr lang="en-US" dirty="0"/>
            <a:t>Accuracy: 64.33 %</a:t>
          </a:r>
        </a:p>
      </dgm:t>
    </dgm:pt>
    <dgm:pt modelId="{A45AE3FC-FDB7-4BDC-B493-823E7FB0A7B2}" type="parTrans" cxnId="{078F81BE-9C58-4BD1-9D69-2215E85D5680}">
      <dgm:prSet/>
      <dgm:spPr/>
      <dgm:t>
        <a:bodyPr/>
        <a:lstStyle/>
        <a:p>
          <a:endParaRPr lang="en-US"/>
        </a:p>
      </dgm:t>
    </dgm:pt>
    <dgm:pt modelId="{B1B5F8B1-BEDC-48A3-82DB-EBE86A05B8D4}" type="sibTrans" cxnId="{078F81BE-9C58-4BD1-9D69-2215E85D5680}">
      <dgm:prSet/>
      <dgm:spPr/>
      <dgm:t>
        <a:bodyPr/>
        <a:lstStyle/>
        <a:p>
          <a:endParaRPr lang="en-US"/>
        </a:p>
      </dgm:t>
    </dgm:pt>
    <dgm:pt modelId="{61D411EC-FC96-41A6-96CE-019B0AFA8588}">
      <dgm:prSet/>
      <dgm:spPr/>
      <dgm:t>
        <a:bodyPr/>
        <a:lstStyle/>
        <a:p>
          <a:pPr>
            <a:defRPr cap="all"/>
          </a:pPr>
          <a:r>
            <a:rPr lang="en-US" dirty="0"/>
            <a:t>Precision: 65.42 %</a:t>
          </a:r>
        </a:p>
      </dgm:t>
    </dgm:pt>
    <dgm:pt modelId="{4AB1F68F-1846-48A0-A348-2D52B2DC8206}" type="parTrans" cxnId="{E32743D0-C734-47C8-9616-6FC0C9D8D730}">
      <dgm:prSet/>
      <dgm:spPr/>
      <dgm:t>
        <a:bodyPr/>
        <a:lstStyle/>
        <a:p>
          <a:endParaRPr lang="en-US"/>
        </a:p>
      </dgm:t>
    </dgm:pt>
    <dgm:pt modelId="{38913B61-F65F-437E-A664-CB07F7DE9537}" type="sibTrans" cxnId="{E32743D0-C734-47C8-9616-6FC0C9D8D730}">
      <dgm:prSet/>
      <dgm:spPr/>
      <dgm:t>
        <a:bodyPr/>
        <a:lstStyle/>
        <a:p>
          <a:endParaRPr lang="en-US"/>
        </a:p>
      </dgm:t>
    </dgm:pt>
    <dgm:pt modelId="{864A0C90-6B64-469E-AC4B-986BC3716112}">
      <dgm:prSet/>
      <dgm:spPr/>
      <dgm:t>
        <a:bodyPr/>
        <a:lstStyle/>
        <a:p>
          <a:pPr>
            <a:defRPr cap="all"/>
          </a:pPr>
          <a:r>
            <a:rPr lang="en-US" dirty="0"/>
            <a:t>Recall: 97.47 %</a:t>
          </a:r>
        </a:p>
      </dgm:t>
    </dgm:pt>
    <dgm:pt modelId="{107CB734-4108-4FEA-88B7-59037463E71C}" type="parTrans" cxnId="{8A2F75C2-2CC8-4975-9C70-D63327DE4795}">
      <dgm:prSet/>
      <dgm:spPr/>
      <dgm:t>
        <a:bodyPr/>
        <a:lstStyle/>
        <a:p>
          <a:endParaRPr lang="en-US"/>
        </a:p>
      </dgm:t>
    </dgm:pt>
    <dgm:pt modelId="{35B44BED-B824-4419-9954-A192F2E65F1C}" type="sibTrans" cxnId="{8A2F75C2-2CC8-4975-9C70-D63327DE4795}">
      <dgm:prSet/>
      <dgm:spPr/>
      <dgm:t>
        <a:bodyPr/>
        <a:lstStyle/>
        <a:p>
          <a:endParaRPr lang="en-US"/>
        </a:p>
      </dgm:t>
    </dgm:pt>
    <dgm:pt modelId="{E824A911-4492-4730-B03A-ABE152A48690}" type="pres">
      <dgm:prSet presAssocID="{8BC23DF6-6FC4-416D-A3D6-4FC5276176F0}" presName="root" presStyleCnt="0">
        <dgm:presLayoutVars>
          <dgm:dir/>
          <dgm:resizeHandles val="exact"/>
        </dgm:presLayoutVars>
      </dgm:prSet>
      <dgm:spPr/>
    </dgm:pt>
    <dgm:pt modelId="{2DF90C2C-3D7A-45B3-AC3D-BCFBE6E32C2F}" type="pres">
      <dgm:prSet presAssocID="{381D8E7A-F936-4BA8-A317-07012B079F44}" presName="compNode" presStyleCnt="0"/>
      <dgm:spPr/>
    </dgm:pt>
    <dgm:pt modelId="{44290066-EC16-4BAF-9FC1-173E5E558B1B}" type="pres">
      <dgm:prSet presAssocID="{381D8E7A-F936-4BA8-A317-07012B079F44}" presName="iconBgRect" presStyleLbl="bgShp" presStyleIdx="0" presStyleCnt="3"/>
      <dgm:spPr/>
    </dgm:pt>
    <dgm:pt modelId="{A30B67EF-B523-44F3-A79F-056CB0E6E213}" type="pres">
      <dgm:prSet presAssocID="{381D8E7A-F936-4BA8-A317-07012B079F4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ext>
      </dgm:extLst>
    </dgm:pt>
    <dgm:pt modelId="{35547BE0-D9DE-47F3-91D2-F7C410BAC957}" type="pres">
      <dgm:prSet presAssocID="{381D8E7A-F936-4BA8-A317-07012B079F44}" presName="spaceRect" presStyleCnt="0"/>
      <dgm:spPr/>
    </dgm:pt>
    <dgm:pt modelId="{FBDDA21C-71A6-42F0-94E7-F99FFD4F7CEF}" type="pres">
      <dgm:prSet presAssocID="{381D8E7A-F936-4BA8-A317-07012B079F44}" presName="textRect" presStyleLbl="revTx" presStyleIdx="0" presStyleCnt="3" custScaleX="130120">
        <dgm:presLayoutVars>
          <dgm:chMax val="1"/>
          <dgm:chPref val="1"/>
        </dgm:presLayoutVars>
      </dgm:prSet>
      <dgm:spPr/>
    </dgm:pt>
    <dgm:pt modelId="{31643E08-54B1-4238-8268-71AE4EA725C3}" type="pres">
      <dgm:prSet presAssocID="{B1B5F8B1-BEDC-48A3-82DB-EBE86A05B8D4}" presName="sibTrans" presStyleCnt="0"/>
      <dgm:spPr/>
    </dgm:pt>
    <dgm:pt modelId="{4CF53532-18F0-414D-AF9F-EB9DFF99575F}" type="pres">
      <dgm:prSet presAssocID="{61D411EC-FC96-41A6-96CE-019B0AFA8588}" presName="compNode" presStyleCnt="0"/>
      <dgm:spPr/>
    </dgm:pt>
    <dgm:pt modelId="{18F15567-7CEF-4340-8F82-D9FAFD9C7165}" type="pres">
      <dgm:prSet presAssocID="{61D411EC-FC96-41A6-96CE-019B0AFA8588}" presName="iconBgRect" presStyleLbl="bgShp" presStyleIdx="1" presStyleCnt="3"/>
      <dgm:spPr/>
    </dgm:pt>
    <dgm:pt modelId="{0BD1EA6C-31E5-431D-9A7B-782CB40E3463}" type="pres">
      <dgm:prSet presAssocID="{61D411EC-FC96-41A6-96CE-019B0AFA858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7338EFD2-E846-4D6B-AE3B-0D5E1CE2115B}" type="pres">
      <dgm:prSet presAssocID="{61D411EC-FC96-41A6-96CE-019B0AFA8588}" presName="spaceRect" presStyleCnt="0"/>
      <dgm:spPr/>
    </dgm:pt>
    <dgm:pt modelId="{ED33B9C3-38A2-4E3C-80C5-6897032D47E1}" type="pres">
      <dgm:prSet presAssocID="{61D411EC-FC96-41A6-96CE-019B0AFA8588}" presName="textRect" presStyleLbl="revTx" presStyleIdx="1" presStyleCnt="3" custScaleX="141984">
        <dgm:presLayoutVars>
          <dgm:chMax val="1"/>
          <dgm:chPref val="1"/>
        </dgm:presLayoutVars>
      </dgm:prSet>
      <dgm:spPr/>
    </dgm:pt>
    <dgm:pt modelId="{87BF8DD7-688D-48E7-8341-F9B4E1858B3E}" type="pres">
      <dgm:prSet presAssocID="{38913B61-F65F-437E-A664-CB07F7DE9537}" presName="sibTrans" presStyleCnt="0"/>
      <dgm:spPr/>
    </dgm:pt>
    <dgm:pt modelId="{56BF18BB-C03D-46B4-A266-12A27250374C}" type="pres">
      <dgm:prSet presAssocID="{864A0C90-6B64-469E-AC4B-986BC3716112}" presName="compNode" presStyleCnt="0"/>
      <dgm:spPr/>
    </dgm:pt>
    <dgm:pt modelId="{F22C766A-1CFF-4BFA-8D3E-F5F563A3B20C}" type="pres">
      <dgm:prSet presAssocID="{864A0C90-6B64-469E-AC4B-986BC3716112}" presName="iconBgRect" presStyleLbl="bgShp" presStyleIdx="2" presStyleCnt="3"/>
      <dgm:spPr/>
    </dgm:pt>
    <dgm:pt modelId="{998BE2C8-E641-46AF-A629-6D4269E58C5B}" type="pres">
      <dgm:prSet presAssocID="{864A0C90-6B64-469E-AC4B-986BC371611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Quotation Mark"/>
        </a:ext>
      </dgm:extLst>
    </dgm:pt>
    <dgm:pt modelId="{6C5D8FA2-C57F-4E2E-85A3-AD3E65DC2045}" type="pres">
      <dgm:prSet presAssocID="{864A0C90-6B64-469E-AC4B-986BC3716112}" presName="spaceRect" presStyleCnt="0"/>
      <dgm:spPr/>
    </dgm:pt>
    <dgm:pt modelId="{7635B2D0-D51D-4264-98DF-484394291363}" type="pres">
      <dgm:prSet presAssocID="{864A0C90-6B64-469E-AC4B-986BC3716112}" presName="textRect" presStyleLbl="revTx" presStyleIdx="2" presStyleCnt="3">
        <dgm:presLayoutVars>
          <dgm:chMax val="1"/>
          <dgm:chPref val="1"/>
        </dgm:presLayoutVars>
      </dgm:prSet>
      <dgm:spPr/>
    </dgm:pt>
  </dgm:ptLst>
  <dgm:cxnLst>
    <dgm:cxn modelId="{CB6DAC55-21F2-45FF-94A9-A844AF05FFD8}" type="presOf" srcId="{61D411EC-FC96-41A6-96CE-019B0AFA8588}" destId="{ED33B9C3-38A2-4E3C-80C5-6897032D47E1}" srcOrd="0" destOrd="0" presId="urn:microsoft.com/office/officeart/2018/5/layout/IconCircleLabelList"/>
    <dgm:cxn modelId="{87F04DBD-91B1-4AE9-97FC-FF5767B852D7}" type="presOf" srcId="{8BC23DF6-6FC4-416D-A3D6-4FC5276176F0}" destId="{E824A911-4492-4730-B03A-ABE152A48690}" srcOrd="0" destOrd="0" presId="urn:microsoft.com/office/officeart/2018/5/layout/IconCircleLabelList"/>
    <dgm:cxn modelId="{078F81BE-9C58-4BD1-9D69-2215E85D5680}" srcId="{8BC23DF6-6FC4-416D-A3D6-4FC5276176F0}" destId="{381D8E7A-F936-4BA8-A317-07012B079F44}" srcOrd="0" destOrd="0" parTransId="{A45AE3FC-FDB7-4BDC-B493-823E7FB0A7B2}" sibTransId="{B1B5F8B1-BEDC-48A3-82DB-EBE86A05B8D4}"/>
    <dgm:cxn modelId="{8A2F75C2-2CC8-4975-9C70-D63327DE4795}" srcId="{8BC23DF6-6FC4-416D-A3D6-4FC5276176F0}" destId="{864A0C90-6B64-469E-AC4B-986BC3716112}" srcOrd="2" destOrd="0" parTransId="{107CB734-4108-4FEA-88B7-59037463E71C}" sibTransId="{35B44BED-B824-4419-9954-A192F2E65F1C}"/>
    <dgm:cxn modelId="{E32743D0-C734-47C8-9616-6FC0C9D8D730}" srcId="{8BC23DF6-6FC4-416D-A3D6-4FC5276176F0}" destId="{61D411EC-FC96-41A6-96CE-019B0AFA8588}" srcOrd="1" destOrd="0" parTransId="{4AB1F68F-1846-48A0-A348-2D52B2DC8206}" sibTransId="{38913B61-F65F-437E-A664-CB07F7DE9537}"/>
    <dgm:cxn modelId="{A5DCB1DA-FCE0-43A7-807D-511708627A41}" type="presOf" srcId="{864A0C90-6B64-469E-AC4B-986BC3716112}" destId="{7635B2D0-D51D-4264-98DF-484394291363}" srcOrd="0" destOrd="0" presId="urn:microsoft.com/office/officeart/2018/5/layout/IconCircleLabelList"/>
    <dgm:cxn modelId="{3240E5F2-8086-4548-8E3A-3F67CBAE23D3}" type="presOf" srcId="{381D8E7A-F936-4BA8-A317-07012B079F44}" destId="{FBDDA21C-71A6-42F0-94E7-F99FFD4F7CEF}" srcOrd="0" destOrd="0" presId="urn:microsoft.com/office/officeart/2018/5/layout/IconCircleLabelList"/>
    <dgm:cxn modelId="{B58251C7-E8A3-4245-82B5-B05176D5F503}" type="presParOf" srcId="{E824A911-4492-4730-B03A-ABE152A48690}" destId="{2DF90C2C-3D7A-45B3-AC3D-BCFBE6E32C2F}" srcOrd="0" destOrd="0" presId="urn:microsoft.com/office/officeart/2018/5/layout/IconCircleLabelList"/>
    <dgm:cxn modelId="{1D65223D-9FC5-4EA9-A731-7261B112598D}" type="presParOf" srcId="{2DF90C2C-3D7A-45B3-AC3D-BCFBE6E32C2F}" destId="{44290066-EC16-4BAF-9FC1-173E5E558B1B}" srcOrd="0" destOrd="0" presId="urn:microsoft.com/office/officeart/2018/5/layout/IconCircleLabelList"/>
    <dgm:cxn modelId="{C12534E4-8B03-46AF-A4FF-DADC243B57D4}" type="presParOf" srcId="{2DF90C2C-3D7A-45B3-AC3D-BCFBE6E32C2F}" destId="{A30B67EF-B523-44F3-A79F-056CB0E6E213}" srcOrd="1" destOrd="0" presId="urn:microsoft.com/office/officeart/2018/5/layout/IconCircleLabelList"/>
    <dgm:cxn modelId="{A9D0F738-B727-4E3F-9C8B-AD03060C3FF4}" type="presParOf" srcId="{2DF90C2C-3D7A-45B3-AC3D-BCFBE6E32C2F}" destId="{35547BE0-D9DE-47F3-91D2-F7C410BAC957}" srcOrd="2" destOrd="0" presId="urn:microsoft.com/office/officeart/2018/5/layout/IconCircleLabelList"/>
    <dgm:cxn modelId="{5F9696A2-56CD-4475-9F54-AC5C944BB16D}" type="presParOf" srcId="{2DF90C2C-3D7A-45B3-AC3D-BCFBE6E32C2F}" destId="{FBDDA21C-71A6-42F0-94E7-F99FFD4F7CEF}" srcOrd="3" destOrd="0" presId="urn:microsoft.com/office/officeart/2018/5/layout/IconCircleLabelList"/>
    <dgm:cxn modelId="{62F6B124-FD01-444B-A4E6-84DD90262630}" type="presParOf" srcId="{E824A911-4492-4730-B03A-ABE152A48690}" destId="{31643E08-54B1-4238-8268-71AE4EA725C3}" srcOrd="1" destOrd="0" presId="urn:microsoft.com/office/officeart/2018/5/layout/IconCircleLabelList"/>
    <dgm:cxn modelId="{B2E8C1C0-E999-4C08-8CA5-66C46DD8B5AA}" type="presParOf" srcId="{E824A911-4492-4730-B03A-ABE152A48690}" destId="{4CF53532-18F0-414D-AF9F-EB9DFF99575F}" srcOrd="2" destOrd="0" presId="urn:microsoft.com/office/officeart/2018/5/layout/IconCircleLabelList"/>
    <dgm:cxn modelId="{719137B9-8D57-49AF-A4A6-BF4E84677564}" type="presParOf" srcId="{4CF53532-18F0-414D-AF9F-EB9DFF99575F}" destId="{18F15567-7CEF-4340-8F82-D9FAFD9C7165}" srcOrd="0" destOrd="0" presId="urn:microsoft.com/office/officeart/2018/5/layout/IconCircleLabelList"/>
    <dgm:cxn modelId="{9E004AAE-C0B2-43F3-911B-3C2B5505BE46}" type="presParOf" srcId="{4CF53532-18F0-414D-AF9F-EB9DFF99575F}" destId="{0BD1EA6C-31E5-431D-9A7B-782CB40E3463}" srcOrd="1" destOrd="0" presId="urn:microsoft.com/office/officeart/2018/5/layout/IconCircleLabelList"/>
    <dgm:cxn modelId="{113E2503-7637-4DA2-AB32-608EF4AFE59F}" type="presParOf" srcId="{4CF53532-18F0-414D-AF9F-EB9DFF99575F}" destId="{7338EFD2-E846-4D6B-AE3B-0D5E1CE2115B}" srcOrd="2" destOrd="0" presId="urn:microsoft.com/office/officeart/2018/5/layout/IconCircleLabelList"/>
    <dgm:cxn modelId="{7C061E5C-A03B-47B7-88A2-FA94254F8340}" type="presParOf" srcId="{4CF53532-18F0-414D-AF9F-EB9DFF99575F}" destId="{ED33B9C3-38A2-4E3C-80C5-6897032D47E1}" srcOrd="3" destOrd="0" presId="urn:microsoft.com/office/officeart/2018/5/layout/IconCircleLabelList"/>
    <dgm:cxn modelId="{1C11A519-264D-4449-94F7-FF63E5D88273}" type="presParOf" srcId="{E824A911-4492-4730-B03A-ABE152A48690}" destId="{87BF8DD7-688D-48E7-8341-F9B4E1858B3E}" srcOrd="3" destOrd="0" presId="urn:microsoft.com/office/officeart/2018/5/layout/IconCircleLabelList"/>
    <dgm:cxn modelId="{438018CE-1904-40D2-B3B1-A55586678A58}" type="presParOf" srcId="{E824A911-4492-4730-B03A-ABE152A48690}" destId="{56BF18BB-C03D-46B4-A266-12A27250374C}" srcOrd="4" destOrd="0" presId="urn:microsoft.com/office/officeart/2018/5/layout/IconCircleLabelList"/>
    <dgm:cxn modelId="{7EE41A97-33A8-4FBD-99FA-B9EDDA9EB4ED}" type="presParOf" srcId="{56BF18BB-C03D-46B4-A266-12A27250374C}" destId="{F22C766A-1CFF-4BFA-8D3E-F5F563A3B20C}" srcOrd="0" destOrd="0" presId="urn:microsoft.com/office/officeart/2018/5/layout/IconCircleLabelList"/>
    <dgm:cxn modelId="{6C8769B5-0C49-4FA8-BC60-17B642914CED}" type="presParOf" srcId="{56BF18BB-C03D-46B4-A266-12A27250374C}" destId="{998BE2C8-E641-46AF-A629-6D4269E58C5B}" srcOrd="1" destOrd="0" presId="urn:microsoft.com/office/officeart/2018/5/layout/IconCircleLabelList"/>
    <dgm:cxn modelId="{8379301B-2AB3-417A-B402-865AFF1C4919}" type="presParOf" srcId="{56BF18BB-C03D-46B4-A266-12A27250374C}" destId="{6C5D8FA2-C57F-4E2E-85A3-AD3E65DC2045}" srcOrd="2" destOrd="0" presId="urn:microsoft.com/office/officeart/2018/5/layout/IconCircleLabelList"/>
    <dgm:cxn modelId="{24128181-B44D-4E8D-AD38-CD1F938BD613}" type="presParOf" srcId="{56BF18BB-C03D-46B4-A266-12A27250374C}" destId="{7635B2D0-D51D-4264-98DF-48439429136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6FBAEF1-5C5E-4094-AAB4-023511278BD9}"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3430E75A-3F2C-4BEA-95FF-BAC112DD1909}">
      <dgm:prSet/>
      <dgm:spPr/>
      <dgm:t>
        <a:bodyPr/>
        <a:lstStyle/>
        <a:p>
          <a:r>
            <a:rPr lang="en-US" dirty="0"/>
            <a:t>Variables were discernibly distinct from each other in correlation.</a:t>
          </a:r>
        </a:p>
      </dgm:t>
    </dgm:pt>
    <dgm:pt modelId="{7B9948EE-553B-48F7-8E3F-699035355F78}" type="parTrans" cxnId="{0F077D59-69DD-4764-B9E7-1C113E36A544}">
      <dgm:prSet/>
      <dgm:spPr/>
      <dgm:t>
        <a:bodyPr/>
        <a:lstStyle/>
        <a:p>
          <a:endParaRPr lang="en-US"/>
        </a:p>
      </dgm:t>
    </dgm:pt>
    <dgm:pt modelId="{9EAB144D-E0C4-47B0-9D84-D515AE29CDDB}" type="sibTrans" cxnId="{0F077D59-69DD-4764-B9E7-1C113E36A544}">
      <dgm:prSet/>
      <dgm:spPr/>
      <dgm:t>
        <a:bodyPr/>
        <a:lstStyle/>
        <a:p>
          <a:endParaRPr lang="en-US"/>
        </a:p>
      </dgm:t>
    </dgm:pt>
    <dgm:pt modelId="{E8F8C3F7-C925-4547-9C68-3641070FB5A7}">
      <dgm:prSet/>
      <dgm:spPr/>
      <dgm:t>
        <a:bodyPr/>
        <a:lstStyle/>
        <a:p>
          <a:r>
            <a:rPr lang="en-US" dirty="0"/>
            <a:t>The variables did show a lot of overlap though in principal component analysis.</a:t>
          </a:r>
        </a:p>
      </dgm:t>
    </dgm:pt>
    <dgm:pt modelId="{AECB6A3D-4084-4307-B2AD-805A360E942C}" type="parTrans" cxnId="{7AAB1FD1-8097-4D7E-B69E-25069D589C11}">
      <dgm:prSet/>
      <dgm:spPr/>
      <dgm:t>
        <a:bodyPr/>
        <a:lstStyle/>
        <a:p>
          <a:endParaRPr lang="en-US"/>
        </a:p>
      </dgm:t>
    </dgm:pt>
    <dgm:pt modelId="{581AA574-9D1C-439D-86A3-7C7CD977BFEB}" type="sibTrans" cxnId="{7AAB1FD1-8097-4D7E-B69E-25069D589C11}">
      <dgm:prSet/>
      <dgm:spPr/>
      <dgm:t>
        <a:bodyPr/>
        <a:lstStyle/>
        <a:p>
          <a:endParaRPr lang="en-US"/>
        </a:p>
      </dgm:t>
    </dgm:pt>
    <dgm:pt modelId="{BF34A324-6E41-4D40-8356-F05479051706}">
      <dgm:prSet/>
      <dgm:spPr/>
      <dgm:t>
        <a:bodyPr/>
        <a:lstStyle/>
        <a:p>
          <a:r>
            <a:rPr lang="en-US"/>
            <a:t>Gender</a:t>
          </a:r>
        </a:p>
      </dgm:t>
    </dgm:pt>
    <dgm:pt modelId="{1BBA7167-CB84-49CF-A32D-C081111093FD}" type="parTrans" cxnId="{C47E8887-45C0-4A99-AC36-4CE426E4E273}">
      <dgm:prSet/>
      <dgm:spPr/>
      <dgm:t>
        <a:bodyPr/>
        <a:lstStyle/>
        <a:p>
          <a:endParaRPr lang="en-US"/>
        </a:p>
      </dgm:t>
    </dgm:pt>
    <dgm:pt modelId="{8BD996A2-6112-45B4-B0A3-004C1493D6B5}" type="sibTrans" cxnId="{C47E8887-45C0-4A99-AC36-4CE426E4E273}">
      <dgm:prSet/>
      <dgm:spPr/>
      <dgm:t>
        <a:bodyPr/>
        <a:lstStyle/>
        <a:p>
          <a:endParaRPr lang="en-US"/>
        </a:p>
      </dgm:t>
    </dgm:pt>
    <dgm:pt modelId="{5E015569-DFAD-4F8A-B4CA-945FAEA8C872}">
      <dgm:prSet/>
      <dgm:spPr/>
      <dgm:t>
        <a:bodyPr/>
        <a:lstStyle/>
        <a:p>
          <a:r>
            <a:rPr lang="en-US"/>
            <a:t>Product Category Most Purchased</a:t>
          </a:r>
        </a:p>
      </dgm:t>
    </dgm:pt>
    <dgm:pt modelId="{96591165-B8E1-4327-BB54-F1BE6B482C02}" type="parTrans" cxnId="{27C6A9C2-0401-4990-8030-E5257A7F692C}">
      <dgm:prSet/>
      <dgm:spPr/>
      <dgm:t>
        <a:bodyPr/>
        <a:lstStyle/>
        <a:p>
          <a:endParaRPr lang="en-US"/>
        </a:p>
      </dgm:t>
    </dgm:pt>
    <dgm:pt modelId="{928C9B0F-2DF3-4AAC-8837-6239F2A0CB4A}" type="sibTrans" cxnId="{27C6A9C2-0401-4990-8030-E5257A7F692C}">
      <dgm:prSet/>
      <dgm:spPr/>
      <dgm:t>
        <a:bodyPr/>
        <a:lstStyle/>
        <a:p>
          <a:endParaRPr lang="en-US"/>
        </a:p>
      </dgm:t>
    </dgm:pt>
    <dgm:pt modelId="{EF0E4F1C-D709-4395-A31A-860328FFCEAD}">
      <dgm:prSet/>
      <dgm:spPr/>
      <dgm:t>
        <a:bodyPr/>
        <a:lstStyle/>
        <a:p>
          <a:r>
            <a:rPr lang="en-US" dirty="0"/>
            <a:t>Overall, focus on annual income, total purchases, and website visits for future analysis.</a:t>
          </a:r>
        </a:p>
      </dgm:t>
    </dgm:pt>
    <dgm:pt modelId="{E18B42AF-B36E-42F9-8C10-FBA25461F1D1}" type="parTrans" cxnId="{2ADC1B08-3215-43C1-AFF0-B33D246029AA}">
      <dgm:prSet/>
      <dgm:spPr/>
      <dgm:t>
        <a:bodyPr/>
        <a:lstStyle/>
        <a:p>
          <a:endParaRPr lang="en-US"/>
        </a:p>
      </dgm:t>
    </dgm:pt>
    <dgm:pt modelId="{150B3DCB-36FA-4B4D-861F-B52E0BA682AF}" type="sibTrans" cxnId="{2ADC1B08-3215-43C1-AFF0-B33D246029AA}">
      <dgm:prSet/>
      <dgm:spPr/>
      <dgm:t>
        <a:bodyPr/>
        <a:lstStyle/>
        <a:p>
          <a:endParaRPr lang="en-US"/>
        </a:p>
      </dgm:t>
    </dgm:pt>
    <dgm:pt modelId="{D0DFA68D-9545-C246-B256-244095CFD3CE}" type="pres">
      <dgm:prSet presAssocID="{26FBAEF1-5C5E-4094-AAB4-023511278BD9}" presName="Name0" presStyleCnt="0">
        <dgm:presLayoutVars>
          <dgm:dir/>
          <dgm:animLvl val="lvl"/>
          <dgm:resizeHandles val="exact"/>
        </dgm:presLayoutVars>
      </dgm:prSet>
      <dgm:spPr/>
    </dgm:pt>
    <dgm:pt modelId="{75117544-8D5C-4846-916B-E9496811AC55}" type="pres">
      <dgm:prSet presAssocID="{EF0E4F1C-D709-4395-A31A-860328FFCEAD}" presName="boxAndChildren" presStyleCnt="0"/>
      <dgm:spPr/>
    </dgm:pt>
    <dgm:pt modelId="{4300F4A8-E294-C547-8BA0-2CC0D4493E41}" type="pres">
      <dgm:prSet presAssocID="{EF0E4F1C-D709-4395-A31A-860328FFCEAD}" presName="parentTextBox" presStyleLbl="node1" presStyleIdx="0" presStyleCnt="3"/>
      <dgm:spPr/>
    </dgm:pt>
    <dgm:pt modelId="{7DDD41CD-6051-2341-9CF5-A09624455B8C}" type="pres">
      <dgm:prSet presAssocID="{581AA574-9D1C-439D-86A3-7C7CD977BFEB}" presName="sp" presStyleCnt="0"/>
      <dgm:spPr/>
    </dgm:pt>
    <dgm:pt modelId="{C6DCC6B5-BB74-424C-AF05-C38ADF690EA3}" type="pres">
      <dgm:prSet presAssocID="{E8F8C3F7-C925-4547-9C68-3641070FB5A7}" presName="arrowAndChildren" presStyleCnt="0"/>
      <dgm:spPr/>
    </dgm:pt>
    <dgm:pt modelId="{B3BF4D88-3BF3-D643-9CA5-1DFF3A283728}" type="pres">
      <dgm:prSet presAssocID="{E8F8C3F7-C925-4547-9C68-3641070FB5A7}" presName="parentTextArrow" presStyleLbl="node1" presStyleIdx="0" presStyleCnt="3"/>
      <dgm:spPr/>
    </dgm:pt>
    <dgm:pt modelId="{85B4ECFE-5F68-9941-8A34-AC29CC148ADC}" type="pres">
      <dgm:prSet presAssocID="{E8F8C3F7-C925-4547-9C68-3641070FB5A7}" presName="arrow" presStyleLbl="node1" presStyleIdx="1" presStyleCnt="3"/>
      <dgm:spPr/>
    </dgm:pt>
    <dgm:pt modelId="{F6EDFD5E-17DD-0944-8D66-988EF202A769}" type="pres">
      <dgm:prSet presAssocID="{E8F8C3F7-C925-4547-9C68-3641070FB5A7}" presName="descendantArrow" presStyleCnt="0"/>
      <dgm:spPr/>
    </dgm:pt>
    <dgm:pt modelId="{EF77EC88-9B1C-2942-AF21-4352FCEECED2}" type="pres">
      <dgm:prSet presAssocID="{BF34A324-6E41-4D40-8356-F05479051706}" presName="childTextArrow" presStyleLbl="fgAccFollowNode1" presStyleIdx="0" presStyleCnt="2">
        <dgm:presLayoutVars>
          <dgm:bulletEnabled val="1"/>
        </dgm:presLayoutVars>
      </dgm:prSet>
      <dgm:spPr/>
    </dgm:pt>
    <dgm:pt modelId="{498B876F-CC68-8C4D-BD0D-2C62B2451F8B}" type="pres">
      <dgm:prSet presAssocID="{5E015569-DFAD-4F8A-B4CA-945FAEA8C872}" presName="childTextArrow" presStyleLbl="fgAccFollowNode1" presStyleIdx="1" presStyleCnt="2">
        <dgm:presLayoutVars>
          <dgm:bulletEnabled val="1"/>
        </dgm:presLayoutVars>
      </dgm:prSet>
      <dgm:spPr/>
    </dgm:pt>
    <dgm:pt modelId="{EDE64EC5-D015-F343-B1C9-12800901A83C}" type="pres">
      <dgm:prSet presAssocID="{9EAB144D-E0C4-47B0-9D84-D515AE29CDDB}" presName="sp" presStyleCnt="0"/>
      <dgm:spPr/>
    </dgm:pt>
    <dgm:pt modelId="{DF8256B2-921A-2A48-A426-6D56C1C100D7}" type="pres">
      <dgm:prSet presAssocID="{3430E75A-3F2C-4BEA-95FF-BAC112DD1909}" presName="arrowAndChildren" presStyleCnt="0"/>
      <dgm:spPr/>
    </dgm:pt>
    <dgm:pt modelId="{C2F93CF0-AAD8-CD40-8895-7183FFBB5535}" type="pres">
      <dgm:prSet presAssocID="{3430E75A-3F2C-4BEA-95FF-BAC112DD1909}" presName="parentTextArrow" presStyleLbl="node1" presStyleIdx="2" presStyleCnt="3"/>
      <dgm:spPr/>
    </dgm:pt>
  </dgm:ptLst>
  <dgm:cxnLst>
    <dgm:cxn modelId="{2ADC1B08-3215-43C1-AFF0-B33D246029AA}" srcId="{26FBAEF1-5C5E-4094-AAB4-023511278BD9}" destId="{EF0E4F1C-D709-4395-A31A-860328FFCEAD}" srcOrd="2" destOrd="0" parTransId="{E18B42AF-B36E-42F9-8C10-FBA25461F1D1}" sibTransId="{150B3DCB-36FA-4B4D-861F-B52E0BA682AF}"/>
    <dgm:cxn modelId="{88798111-843C-034D-8AEA-D03684D1057B}" type="presOf" srcId="{BF34A324-6E41-4D40-8356-F05479051706}" destId="{EF77EC88-9B1C-2942-AF21-4352FCEECED2}" srcOrd="0" destOrd="0" presId="urn:microsoft.com/office/officeart/2005/8/layout/process4"/>
    <dgm:cxn modelId="{0F077D59-69DD-4764-B9E7-1C113E36A544}" srcId="{26FBAEF1-5C5E-4094-AAB4-023511278BD9}" destId="{3430E75A-3F2C-4BEA-95FF-BAC112DD1909}" srcOrd="0" destOrd="0" parTransId="{7B9948EE-553B-48F7-8E3F-699035355F78}" sibTransId="{9EAB144D-E0C4-47B0-9D84-D515AE29CDDB}"/>
    <dgm:cxn modelId="{6ABBEA59-552D-7F46-8FBF-74D016DB6034}" type="presOf" srcId="{5E015569-DFAD-4F8A-B4CA-945FAEA8C872}" destId="{498B876F-CC68-8C4D-BD0D-2C62B2451F8B}" srcOrd="0" destOrd="0" presId="urn:microsoft.com/office/officeart/2005/8/layout/process4"/>
    <dgm:cxn modelId="{C47E8887-45C0-4A99-AC36-4CE426E4E273}" srcId="{E8F8C3F7-C925-4547-9C68-3641070FB5A7}" destId="{BF34A324-6E41-4D40-8356-F05479051706}" srcOrd="0" destOrd="0" parTransId="{1BBA7167-CB84-49CF-A32D-C081111093FD}" sibTransId="{8BD996A2-6112-45B4-B0A3-004C1493D6B5}"/>
    <dgm:cxn modelId="{A6F9F88D-A78C-F243-A6F6-F6BF0B45B1CE}" type="presOf" srcId="{3430E75A-3F2C-4BEA-95FF-BAC112DD1909}" destId="{C2F93CF0-AAD8-CD40-8895-7183FFBB5535}" srcOrd="0" destOrd="0" presId="urn:microsoft.com/office/officeart/2005/8/layout/process4"/>
    <dgm:cxn modelId="{073A83B1-14E9-AC43-A17A-FCE851A28CA2}" type="presOf" srcId="{E8F8C3F7-C925-4547-9C68-3641070FB5A7}" destId="{B3BF4D88-3BF3-D643-9CA5-1DFF3A283728}" srcOrd="0" destOrd="0" presId="urn:microsoft.com/office/officeart/2005/8/layout/process4"/>
    <dgm:cxn modelId="{27C6A9C2-0401-4990-8030-E5257A7F692C}" srcId="{E8F8C3F7-C925-4547-9C68-3641070FB5A7}" destId="{5E015569-DFAD-4F8A-B4CA-945FAEA8C872}" srcOrd="1" destOrd="0" parTransId="{96591165-B8E1-4327-BB54-F1BE6B482C02}" sibTransId="{928C9B0F-2DF3-4AAC-8837-6239F2A0CB4A}"/>
    <dgm:cxn modelId="{7AAB1FD1-8097-4D7E-B69E-25069D589C11}" srcId="{26FBAEF1-5C5E-4094-AAB4-023511278BD9}" destId="{E8F8C3F7-C925-4547-9C68-3641070FB5A7}" srcOrd="1" destOrd="0" parTransId="{AECB6A3D-4084-4307-B2AD-805A360E942C}" sibTransId="{581AA574-9D1C-439D-86A3-7C7CD977BFEB}"/>
    <dgm:cxn modelId="{6CECB1E2-3AD4-C644-9A76-E83BCB3A3B02}" type="presOf" srcId="{EF0E4F1C-D709-4395-A31A-860328FFCEAD}" destId="{4300F4A8-E294-C547-8BA0-2CC0D4493E41}" srcOrd="0" destOrd="0" presId="urn:microsoft.com/office/officeart/2005/8/layout/process4"/>
    <dgm:cxn modelId="{7BAE30F5-B782-104C-9798-8C8B12782056}" type="presOf" srcId="{26FBAEF1-5C5E-4094-AAB4-023511278BD9}" destId="{D0DFA68D-9545-C246-B256-244095CFD3CE}" srcOrd="0" destOrd="0" presId="urn:microsoft.com/office/officeart/2005/8/layout/process4"/>
    <dgm:cxn modelId="{4D33DBFE-00CF-3148-BCF4-E8DCAB466C20}" type="presOf" srcId="{E8F8C3F7-C925-4547-9C68-3641070FB5A7}" destId="{85B4ECFE-5F68-9941-8A34-AC29CC148ADC}" srcOrd="1" destOrd="0" presId="urn:microsoft.com/office/officeart/2005/8/layout/process4"/>
    <dgm:cxn modelId="{CBD605E0-FCA8-444B-9BA8-8EE446C62672}" type="presParOf" srcId="{D0DFA68D-9545-C246-B256-244095CFD3CE}" destId="{75117544-8D5C-4846-916B-E9496811AC55}" srcOrd="0" destOrd="0" presId="urn:microsoft.com/office/officeart/2005/8/layout/process4"/>
    <dgm:cxn modelId="{58197850-11BB-7E4A-A17C-3E0B9CDA1129}" type="presParOf" srcId="{75117544-8D5C-4846-916B-E9496811AC55}" destId="{4300F4A8-E294-C547-8BA0-2CC0D4493E41}" srcOrd="0" destOrd="0" presId="urn:microsoft.com/office/officeart/2005/8/layout/process4"/>
    <dgm:cxn modelId="{C5FE8E94-9CFB-8442-9D2E-FDE32D7EB2DC}" type="presParOf" srcId="{D0DFA68D-9545-C246-B256-244095CFD3CE}" destId="{7DDD41CD-6051-2341-9CF5-A09624455B8C}" srcOrd="1" destOrd="0" presId="urn:microsoft.com/office/officeart/2005/8/layout/process4"/>
    <dgm:cxn modelId="{FC896FD6-4C2E-D341-A4A0-D0165B74090D}" type="presParOf" srcId="{D0DFA68D-9545-C246-B256-244095CFD3CE}" destId="{C6DCC6B5-BB74-424C-AF05-C38ADF690EA3}" srcOrd="2" destOrd="0" presId="urn:microsoft.com/office/officeart/2005/8/layout/process4"/>
    <dgm:cxn modelId="{215A717A-B7B7-1B46-96BF-4851F56BD9FA}" type="presParOf" srcId="{C6DCC6B5-BB74-424C-AF05-C38ADF690EA3}" destId="{B3BF4D88-3BF3-D643-9CA5-1DFF3A283728}" srcOrd="0" destOrd="0" presId="urn:microsoft.com/office/officeart/2005/8/layout/process4"/>
    <dgm:cxn modelId="{6C6B3A5B-515F-3E4A-824E-031687ED7091}" type="presParOf" srcId="{C6DCC6B5-BB74-424C-AF05-C38ADF690EA3}" destId="{85B4ECFE-5F68-9941-8A34-AC29CC148ADC}" srcOrd="1" destOrd="0" presId="urn:microsoft.com/office/officeart/2005/8/layout/process4"/>
    <dgm:cxn modelId="{2AE4F1B0-70D2-5F4A-B701-C50D63080A11}" type="presParOf" srcId="{C6DCC6B5-BB74-424C-AF05-C38ADF690EA3}" destId="{F6EDFD5E-17DD-0944-8D66-988EF202A769}" srcOrd="2" destOrd="0" presId="urn:microsoft.com/office/officeart/2005/8/layout/process4"/>
    <dgm:cxn modelId="{0EB07D6C-ED2C-494D-AB58-5B22DCFA08DC}" type="presParOf" srcId="{F6EDFD5E-17DD-0944-8D66-988EF202A769}" destId="{EF77EC88-9B1C-2942-AF21-4352FCEECED2}" srcOrd="0" destOrd="0" presId="urn:microsoft.com/office/officeart/2005/8/layout/process4"/>
    <dgm:cxn modelId="{6D35389B-D325-1B48-AD3C-78AC699B0642}" type="presParOf" srcId="{F6EDFD5E-17DD-0944-8D66-988EF202A769}" destId="{498B876F-CC68-8C4D-BD0D-2C62B2451F8B}" srcOrd="1" destOrd="0" presId="urn:microsoft.com/office/officeart/2005/8/layout/process4"/>
    <dgm:cxn modelId="{A3D8942E-C072-6D45-B788-0DDE4A7B2BED}" type="presParOf" srcId="{D0DFA68D-9545-C246-B256-244095CFD3CE}" destId="{EDE64EC5-D015-F343-B1C9-12800901A83C}" srcOrd="3" destOrd="0" presId="urn:microsoft.com/office/officeart/2005/8/layout/process4"/>
    <dgm:cxn modelId="{1E3DD246-FDC7-EA4F-B02B-0FDB16913774}" type="presParOf" srcId="{D0DFA68D-9545-C246-B256-244095CFD3CE}" destId="{DF8256B2-921A-2A48-A426-6D56C1C100D7}" srcOrd="4" destOrd="0" presId="urn:microsoft.com/office/officeart/2005/8/layout/process4"/>
    <dgm:cxn modelId="{3A671A0C-5EBD-E540-B0DE-496ECBD28FEB}" type="presParOf" srcId="{DF8256B2-921A-2A48-A426-6D56C1C100D7}" destId="{C2F93CF0-AAD8-CD40-8895-7183FFBB5535}"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2CE1B64-22F1-497E-9318-68BDC361D162}"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E8E274F4-9E1D-42B4-A6B3-6238236E2003}">
      <dgm:prSet/>
      <dgm:spPr/>
      <dgm:t>
        <a:bodyPr/>
        <a:lstStyle/>
        <a:p>
          <a:r>
            <a:rPr lang="en-US"/>
            <a:t>Given images of various Marvel Avengers</a:t>
          </a:r>
        </a:p>
      </dgm:t>
    </dgm:pt>
    <dgm:pt modelId="{DE414C44-B531-433F-AC88-8E47A8846F5C}" type="parTrans" cxnId="{C3DFA63B-C8C3-48D9-9C87-4D71895A8DAE}">
      <dgm:prSet/>
      <dgm:spPr/>
      <dgm:t>
        <a:bodyPr/>
        <a:lstStyle/>
        <a:p>
          <a:endParaRPr lang="en-US"/>
        </a:p>
      </dgm:t>
    </dgm:pt>
    <dgm:pt modelId="{8CBD68E6-D119-49C0-BB0C-64FB21799954}" type="sibTrans" cxnId="{C3DFA63B-C8C3-48D9-9C87-4D71895A8DAE}">
      <dgm:prSet/>
      <dgm:spPr/>
      <dgm:t>
        <a:bodyPr/>
        <a:lstStyle/>
        <a:p>
          <a:endParaRPr lang="en-US"/>
        </a:p>
      </dgm:t>
    </dgm:pt>
    <dgm:pt modelId="{F04F117C-09F1-47D2-AC81-A42514E37C7D}">
      <dgm:prSet/>
      <dgm:spPr/>
      <dgm:t>
        <a:bodyPr/>
        <a:lstStyle/>
        <a:p>
          <a:r>
            <a:rPr lang="en-US"/>
            <a:t>Captain America</a:t>
          </a:r>
        </a:p>
      </dgm:t>
    </dgm:pt>
    <dgm:pt modelId="{924BDFEF-716C-4C9F-9A7E-E9401B9251FC}" type="parTrans" cxnId="{A46B040A-89F8-4E9D-86FD-782A337B4E2C}">
      <dgm:prSet/>
      <dgm:spPr/>
      <dgm:t>
        <a:bodyPr/>
        <a:lstStyle/>
        <a:p>
          <a:endParaRPr lang="en-US"/>
        </a:p>
      </dgm:t>
    </dgm:pt>
    <dgm:pt modelId="{B629FDED-CBF5-4474-9483-9AB836B1FE4E}" type="sibTrans" cxnId="{A46B040A-89F8-4E9D-86FD-782A337B4E2C}">
      <dgm:prSet/>
      <dgm:spPr/>
      <dgm:t>
        <a:bodyPr/>
        <a:lstStyle/>
        <a:p>
          <a:endParaRPr lang="en-US"/>
        </a:p>
      </dgm:t>
    </dgm:pt>
    <dgm:pt modelId="{782393F4-9ED8-46DD-9271-554935054818}">
      <dgm:prSet/>
      <dgm:spPr/>
      <dgm:t>
        <a:bodyPr/>
        <a:lstStyle/>
        <a:p>
          <a:r>
            <a:rPr lang="en-US"/>
            <a:t>Thor</a:t>
          </a:r>
        </a:p>
      </dgm:t>
    </dgm:pt>
    <dgm:pt modelId="{9C0B9180-3E09-4DF6-9107-63FA8E6FA1EC}" type="parTrans" cxnId="{63323052-A3E5-4D52-9589-7DC12816DF1D}">
      <dgm:prSet/>
      <dgm:spPr/>
      <dgm:t>
        <a:bodyPr/>
        <a:lstStyle/>
        <a:p>
          <a:endParaRPr lang="en-US"/>
        </a:p>
      </dgm:t>
    </dgm:pt>
    <dgm:pt modelId="{8D327D1E-3093-44F1-A300-35032064E010}" type="sibTrans" cxnId="{63323052-A3E5-4D52-9589-7DC12816DF1D}">
      <dgm:prSet/>
      <dgm:spPr/>
      <dgm:t>
        <a:bodyPr/>
        <a:lstStyle/>
        <a:p>
          <a:endParaRPr lang="en-US"/>
        </a:p>
      </dgm:t>
    </dgm:pt>
    <dgm:pt modelId="{542B2C54-D48C-4D18-B71B-A514183AD737}">
      <dgm:prSet/>
      <dgm:spPr/>
      <dgm:t>
        <a:bodyPr/>
        <a:lstStyle/>
        <a:p>
          <a:r>
            <a:rPr lang="en-US"/>
            <a:t>Hawkeye</a:t>
          </a:r>
        </a:p>
      </dgm:t>
    </dgm:pt>
    <dgm:pt modelId="{1FF95CC4-94B3-4C72-BB99-05851644AE49}" type="parTrans" cxnId="{08DB8337-A20F-442D-8A60-353490B8497E}">
      <dgm:prSet/>
      <dgm:spPr/>
      <dgm:t>
        <a:bodyPr/>
        <a:lstStyle/>
        <a:p>
          <a:endParaRPr lang="en-US"/>
        </a:p>
      </dgm:t>
    </dgm:pt>
    <dgm:pt modelId="{23478BAD-74A5-4DA6-A489-E6F99AAB79E9}" type="sibTrans" cxnId="{08DB8337-A20F-442D-8A60-353490B8497E}">
      <dgm:prSet/>
      <dgm:spPr/>
      <dgm:t>
        <a:bodyPr/>
        <a:lstStyle/>
        <a:p>
          <a:endParaRPr lang="en-US"/>
        </a:p>
      </dgm:t>
    </dgm:pt>
    <dgm:pt modelId="{95BC1847-EE6B-43FC-B5B8-963BAE5F7F26}">
      <dgm:prSet/>
      <dgm:spPr/>
      <dgm:t>
        <a:bodyPr/>
        <a:lstStyle/>
        <a:p>
          <a:r>
            <a:rPr lang="en-US"/>
            <a:t>Iron Man</a:t>
          </a:r>
        </a:p>
      </dgm:t>
    </dgm:pt>
    <dgm:pt modelId="{350C347E-B7DB-402F-9F72-DED20242D11B}" type="parTrans" cxnId="{71E9BA7D-9742-4ACC-9A72-B3F525AF5616}">
      <dgm:prSet/>
      <dgm:spPr/>
      <dgm:t>
        <a:bodyPr/>
        <a:lstStyle/>
        <a:p>
          <a:endParaRPr lang="en-US"/>
        </a:p>
      </dgm:t>
    </dgm:pt>
    <dgm:pt modelId="{55526DE1-B440-49CB-90A8-89B9410A67F5}" type="sibTrans" cxnId="{71E9BA7D-9742-4ACC-9A72-B3F525AF5616}">
      <dgm:prSet/>
      <dgm:spPr/>
      <dgm:t>
        <a:bodyPr/>
        <a:lstStyle/>
        <a:p>
          <a:endParaRPr lang="en-US"/>
        </a:p>
      </dgm:t>
    </dgm:pt>
    <dgm:pt modelId="{EE909054-F5CA-467F-B7E2-3C60B79ABA4F}">
      <dgm:prSet/>
      <dgm:spPr/>
      <dgm:t>
        <a:bodyPr/>
        <a:lstStyle/>
        <a:p>
          <a:r>
            <a:rPr lang="en-US"/>
            <a:t>Black Widow</a:t>
          </a:r>
        </a:p>
      </dgm:t>
    </dgm:pt>
    <dgm:pt modelId="{7B70D449-7E70-419B-A79F-C70AD7F93C36}" type="parTrans" cxnId="{FE5B58B0-7100-4CA1-AC9E-5187EF250609}">
      <dgm:prSet/>
      <dgm:spPr/>
      <dgm:t>
        <a:bodyPr/>
        <a:lstStyle/>
        <a:p>
          <a:endParaRPr lang="en-US"/>
        </a:p>
      </dgm:t>
    </dgm:pt>
    <dgm:pt modelId="{CD0CCB0A-E6EB-494D-9AC6-CC8D57380499}" type="sibTrans" cxnId="{FE5B58B0-7100-4CA1-AC9E-5187EF250609}">
      <dgm:prSet/>
      <dgm:spPr/>
      <dgm:t>
        <a:bodyPr/>
        <a:lstStyle/>
        <a:p>
          <a:endParaRPr lang="en-US"/>
        </a:p>
      </dgm:t>
    </dgm:pt>
    <dgm:pt modelId="{0FC46F74-E897-4A6A-8A27-81E7E87981E9}">
      <dgm:prSet/>
      <dgm:spPr/>
      <dgm:t>
        <a:bodyPr/>
        <a:lstStyle/>
        <a:p>
          <a:r>
            <a:rPr lang="en-US"/>
            <a:t>Goal is to train a neural network</a:t>
          </a:r>
        </a:p>
      </dgm:t>
    </dgm:pt>
    <dgm:pt modelId="{15CA2B57-FB1C-4AE2-B378-82213A881B08}" type="parTrans" cxnId="{C16CB2F9-A048-46FC-A755-FF1FDBF54295}">
      <dgm:prSet/>
      <dgm:spPr/>
      <dgm:t>
        <a:bodyPr/>
        <a:lstStyle/>
        <a:p>
          <a:endParaRPr lang="en-US"/>
        </a:p>
      </dgm:t>
    </dgm:pt>
    <dgm:pt modelId="{8E33BB2C-AAEB-4FB4-9B6E-5A8C8BD6DC63}" type="sibTrans" cxnId="{C16CB2F9-A048-46FC-A755-FF1FDBF54295}">
      <dgm:prSet/>
      <dgm:spPr/>
      <dgm:t>
        <a:bodyPr/>
        <a:lstStyle/>
        <a:p>
          <a:endParaRPr lang="en-US"/>
        </a:p>
      </dgm:t>
    </dgm:pt>
    <dgm:pt modelId="{20B0164A-F584-B648-8B48-378C554CE6C1}" type="pres">
      <dgm:prSet presAssocID="{32CE1B64-22F1-497E-9318-68BDC361D162}" presName="linear" presStyleCnt="0">
        <dgm:presLayoutVars>
          <dgm:dir/>
          <dgm:animLvl val="lvl"/>
          <dgm:resizeHandles val="exact"/>
        </dgm:presLayoutVars>
      </dgm:prSet>
      <dgm:spPr/>
    </dgm:pt>
    <dgm:pt modelId="{FF525BDF-C9D4-1E42-90C9-266405796E1F}" type="pres">
      <dgm:prSet presAssocID="{E8E274F4-9E1D-42B4-A6B3-6238236E2003}" presName="parentLin" presStyleCnt="0"/>
      <dgm:spPr/>
    </dgm:pt>
    <dgm:pt modelId="{50153804-CCAE-BE4C-A57F-1C7178031ABE}" type="pres">
      <dgm:prSet presAssocID="{E8E274F4-9E1D-42B4-A6B3-6238236E2003}" presName="parentLeftMargin" presStyleLbl="node1" presStyleIdx="0" presStyleCnt="2"/>
      <dgm:spPr/>
    </dgm:pt>
    <dgm:pt modelId="{3632DAC2-C565-A94C-B559-DF500F447930}" type="pres">
      <dgm:prSet presAssocID="{E8E274F4-9E1D-42B4-A6B3-6238236E2003}" presName="parentText" presStyleLbl="node1" presStyleIdx="0" presStyleCnt="2">
        <dgm:presLayoutVars>
          <dgm:chMax val="0"/>
          <dgm:bulletEnabled val="1"/>
        </dgm:presLayoutVars>
      </dgm:prSet>
      <dgm:spPr/>
    </dgm:pt>
    <dgm:pt modelId="{C2430C9C-A9CF-3A46-A4E5-0650C71E3E97}" type="pres">
      <dgm:prSet presAssocID="{E8E274F4-9E1D-42B4-A6B3-6238236E2003}" presName="negativeSpace" presStyleCnt="0"/>
      <dgm:spPr/>
    </dgm:pt>
    <dgm:pt modelId="{BF0FDCA1-F92C-9B4A-AE91-D0877B419CBC}" type="pres">
      <dgm:prSet presAssocID="{E8E274F4-9E1D-42B4-A6B3-6238236E2003}" presName="childText" presStyleLbl="conFgAcc1" presStyleIdx="0" presStyleCnt="2">
        <dgm:presLayoutVars>
          <dgm:bulletEnabled val="1"/>
        </dgm:presLayoutVars>
      </dgm:prSet>
      <dgm:spPr/>
    </dgm:pt>
    <dgm:pt modelId="{5F9220F2-5102-DB4D-B95A-32A24418D455}" type="pres">
      <dgm:prSet presAssocID="{8CBD68E6-D119-49C0-BB0C-64FB21799954}" presName="spaceBetweenRectangles" presStyleCnt="0"/>
      <dgm:spPr/>
    </dgm:pt>
    <dgm:pt modelId="{59BBA13C-913C-2249-B532-5DDAE9BAB2B0}" type="pres">
      <dgm:prSet presAssocID="{0FC46F74-E897-4A6A-8A27-81E7E87981E9}" presName="parentLin" presStyleCnt="0"/>
      <dgm:spPr/>
    </dgm:pt>
    <dgm:pt modelId="{48CB978B-0597-D542-B541-8C6E542D3B5D}" type="pres">
      <dgm:prSet presAssocID="{0FC46F74-E897-4A6A-8A27-81E7E87981E9}" presName="parentLeftMargin" presStyleLbl="node1" presStyleIdx="0" presStyleCnt="2"/>
      <dgm:spPr/>
    </dgm:pt>
    <dgm:pt modelId="{4CAFEEC6-658D-984C-9A19-E61E000FF6D0}" type="pres">
      <dgm:prSet presAssocID="{0FC46F74-E897-4A6A-8A27-81E7E87981E9}" presName="parentText" presStyleLbl="node1" presStyleIdx="1" presStyleCnt="2">
        <dgm:presLayoutVars>
          <dgm:chMax val="0"/>
          <dgm:bulletEnabled val="1"/>
        </dgm:presLayoutVars>
      </dgm:prSet>
      <dgm:spPr/>
    </dgm:pt>
    <dgm:pt modelId="{CFA5343F-8F9C-9742-ACD4-C270DFB336A7}" type="pres">
      <dgm:prSet presAssocID="{0FC46F74-E897-4A6A-8A27-81E7E87981E9}" presName="negativeSpace" presStyleCnt="0"/>
      <dgm:spPr/>
    </dgm:pt>
    <dgm:pt modelId="{9151D732-138F-EA48-9439-04EE5B76E60F}" type="pres">
      <dgm:prSet presAssocID="{0FC46F74-E897-4A6A-8A27-81E7E87981E9}" presName="childText" presStyleLbl="conFgAcc1" presStyleIdx="1" presStyleCnt="2">
        <dgm:presLayoutVars>
          <dgm:bulletEnabled val="1"/>
        </dgm:presLayoutVars>
      </dgm:prSet>
      <dgm:spPr/>
    </dgm:pt>
  </dgm:ptLst>
  <dgm:cxnLst>
    <dgm:cxn modelId="{A46B040A-89F8-4E9D-86FD-782A337B4E2C}" srcId="{E8E274F4-9E1D-42B4-A6B3-6238236E2003}" destId="{F04F117C-09F1-47D2-AC81-A42514E37C7D}" srcOrd="0" destOrd="0" parTransId="{924BDFEF-716C-4C9F-9A7E-E9401B9251FC}" sibTransId="{B629FDED-CBF5-4474-9483-9AB836B1FE4E}"/>
    <dgm:cxn modelId="{961C5F26-A29E-D241-8F74-82357B4FFCD6}" type="presOf" srcId="{782393F4-9ED8-46DD-9271-554935054818}" destId="{BF0FDCA1-F92C-9B4A-AE91-D0877B419CBC}" srcOrd="0" destOrd="1" presId="urn:microsoft.com/office/officeart/2005/8/layout/list1"/>
    <dgm:cxn modelId="{94A6942B-EC9F-4145-831D-BB12D9E2E43D}" type="presOf" srcId="{E8E274F4-9E1D-42B4-A6B3-6238236E2003}" destId="{50153804-CCAE-BE4C-A57F-1C7178031ABE}" srcOrd="0" destOrd="0" presId="urn:microsoft.com/office/officeart/2005/8/layout/list1"/>
    <dgm:cxn modelId="{08DB8337-A20F-442D-8A60-353490B8497E}" srcId="{E8E274F4-9E1D-42B4-A6B3-6238236E2003}" destId="{542B2C54-D48C-4D18-B71B-A514183AD737}" srcOrd="2" destOrd="0" parTransId="{1FF95CC4-94B3-4C72-BB99-05851644AE49}" sibTransId="{23478BAD-74A5-4DA6-A489-E6F99AAB79E9}"/>
    <dgm:cxn modelId="{C3DFA63B-C8C3-48D9-9C87-4D71895A8DAE}" srcId="{32CE1B64-22F1-497E-9318-68BDC361D162}" destId="{E8E274F4-9E1D-42B4-A6B3-6238236E2003}" srcOrd="0" destOrd="0" parTransId="{DE414C44-B531-433F-AC88-8E47A8846F5C}" sibTransId="{8CBD68E6-D119-49C0-BB0C-64FB21799954}"/>
    <dgm:cxn modelId="{401DF34B-CC44-5D47-9546-ED2F9D8914A0}" type="presOf" srcId="{32CE1B64-22F1-497E-9318-68BDC361D162}" destId="{20B0164A-F584-B648-8B48-378C554CE6C1}" srcOrd="0" destOrd="0" presId="urn:microsoft.com/office/officeart/2005/8/layout/list1"/>
    <dgm:cxn modelId="{63323052-A3E5-4D52-9589-7DC12816DF1D}" srcId="{E8E274F4-9E1D-42B4-A6B3-6238236E2003}" destId="{782393F4-9ED8-46DD-9271-554935054818}" srcOrd="1" destOrd="0" parTransId="{9C0B9180-3E09-4DF6-9107-63FA8E6FA1EC}" sibTransId="{8D327D1E-3093-44F1-A300-35032064E010}"/>
    <dgm:cxn modelId="{2494B160-E935-934F-842D-8AA3A6521BFE}" type="presOf" srcId="{542B2C54-D48C-4D18-B71B-A514183AD737}" destId="{BF0FDCA1-F92C-9B4A-AE91-D0877B419CBC}" srcOrd="0" destOrd="2" presId="urn:microsoft.com/office/officeart/2005/8/layout/list1"/>
    <dgm:cxn modelId="{87283767-8360-6444-A8A7-6C09EAA4D49B}" type="presOf" srcId="{F04F117C-09F1-47D2-AC81-A42514E37C7D}" destId="{BF0FDCA1-F92C-9B4A-AE91-D0877B419CBC}" srcOrd="0" destOrd="0" presId="urn:microsoft.com/office/officeart/2005/8/layout/list1"/>
    <dgm:cxn modelId="{D57C5E7D-A62D-494D-8C75-0D1432FE73B4}" type="presOf" srcId="{EE909054-F5CA-467F-B7E2-3C60B79ABA4F}" destId="{BF0FDCA1-F92C-9B4A-AE91-D0877B419CBC}" srcOrd="0" destOrd="4" presId="urn:microsoft.com/office/officeart/2005/8/layout/list1"/>
    <dgm:cxn modelId="{71E9BA7D-9742-4ACC-9A72-B3F525AF5616}" srcId="{E8E274F4-9E1D-42B4-A6B3-6238236E2003}" destId="{95BC1847-EE6B-43FC-B5B8-963BAE5F7F26}" srcOrd="3" destOrd="0" parTransId="{350C347E-B7DB-402F-9F72-DED20242D11B}" sibTransId="{55526DE1-B440-49CB-90A8-89B9410A67F5}"/>
    <dgm:cxn modelId="{97B59282-7B70-9143-99DA-75BF8E3DD315}" type="presOf" srcId="{95BC1847-EE6B-43FC-B5B8-963BAE5F7F26}" destId="{BF0FDCA1-F92C-9B4A-AE91-D0877B419CBC}" srcOrd="0" destOrd="3" presId="urn:microsoft.com/office/officeart/2005/8/layout/list1"/>
    <dgm:cxn modelId="{648DA8A4-1C7D-DB48-A1AD-337F93FB25D9}" type="presOf" srcId="{0FC46F74-E897-4A6A-8A27-81E7E87981E9}" destId="{4CAFEEC6-658D-984C-9A19-E61E000FF6D0}" srcOrd="1" destOrd="0" presId="urn:microsoft.com/office/officeart/2005/8/layout/list1"/>
    <dgm:cxn modelId="{C633E1A9-671F-F040-B5D5-0E6558A4A1A4}" type="presOf" srcId="{0FC46F74-E897-4A6A-8A27-81E7E87981E9}" destId="{48CB978B-0597-D542-B541-8C6E542D3B5D}" srcOrd="0" destOrd="0" presId="urn:microsoft.com/office/officeart/2005/8/layout/list1"/>
    <dgm:cxn modelId="{FE5B58B0-7100-4CA1-AC9E-5187EF250609}" srcId="{E8E274F4-9E1D-42B4-A6B3-6238236E2003}" destId="{EE909054-F5CA-467F-B7E2-3C60B79ABA4F}" srcOrd="4" destOrd="0" parTransId="{7B70D449-7E70-419B-A79F-C70AD7F93C36}" sibTransId="{CD0CCB0A-E6EB-494D-9AC6-CC8D57380499}"/>
    <dgm:cxn modelId="{B651E8E4-42E5-A04C-B990-7F5A568B5038}" type="presOf" srcId="{E8E274F4-9E1D-42B4-A6B3-6238236E2003}" destId="{3632DAC2-C565-A94C-B559-DF500F447930}" srcOrd="1" destOrd="0" presId="urn:microsoft.com/office/officeart/2005/8/layout/list1"/>
    <dgm:cxn modelId="{C16CB2F9-A048-46FC-A755-FF1FDBF54295}" srcId="{32CE1B64-22F1-497E-9318-68BDC361D162}" destId="{0FC46F74-E897-4A6A-8A27-81E7E87981E9}" srcOrd="1" destOrd="0" parTransId="{15CA2B57-FB1C-4AE2-B378-82213A881B08}" sibTransId="{8E33BB2C-AAEB-4FB4-9B6E-5A8C8BD6DC63}"/>
    <dgm:cxn modelId="{26F1ACFF-05DD-854C-B709-671E58C3007F}" type="presParOf" srcId="{20B0164A-F584-B648-8B48-378C554CE6C1}" destId="{FF525BDF-C9D4-1E42-90C9-266405796E1F}" srcOrd="0" destOrd="0" presId="urn:microsoft.com/office/officeart/2005/8/layout/list1"/>
    <dgm:cxn modelId="{7B93CE26-0328-914D-8582-14FA7BEDE074}" type="presParOf" srcId="{FF525BDF-C9D4-1E42-90C9-266405796E1F}" destId="{50153804-CCAE-BE4C-A57F-1C7178031ABE}" srcOrd="0" destOrd="0" presId="urn:microsoft.com/office/officeart/2005/8/layout/list1"/>
    <dgm:cxn modelId="{44785D34-53DA-024C-8076-457A6ACDA5BD}" type="presParOf" srcId="{FF525BDF-C9D4-1E42-90C9-266405796E1F}" destId="{3632DAC2-C565-A94C-B559-DF500F447930}" srcOrd="1" destOrd="0" presId="urn:microsoft.com/office/officeart/2005/8/layout/list1"/>
    <dgm:cxn modelId="{CE60BB75-B575-C347-8515-3D92D053B93D}" type="presParOf" srcId="{20B0164A-F584-B648-8B48-378C554CE6C1}" destId="{C2430C9C-A9CF-3A46-A4E5-0650C71E3E97}" srcOrd="1" destOrd="0" presId="urn:microsoft.com/office/officeart/2005/8/layout/list1"/>
    <dgm:cxn modelId="{67177541-7F2C-114A-A402-922CB47FA73F}" type="presParOf" srcId="{20B0164A-F584-B648-8B48-378C554CE6C1}" destId="{BF0FDCA1-F92C-9B4A-AE91-D0877B419CBC}" srcOrd="2" destOrd="0" presId="urn:microsoft.com/office/officeart/2005/8/layout/list1"/>
    <dgm:cxn modelId="{EF6A0D8A-FDD0-2D4D-ADC7-B99D4F8280D3}" type="presParOf" srcId="{20B0164A-F584-B648-8B48-378C554CE6C1}" destId="{5F9220F2-5102-DB4D-B95A-32A24418D455}" srcOrd="3" destOrd="0" presId="urn:microsoft.com/office/officeart/2005/8/layout/list1"/>
    <dgm:cxn modelId="{2A5D6695-472A-7F47-BD0F-3D11E6797624}" type="presParOf" srcId="{20B0164A-F584-B648-8B48-378C554CE6C1}" destId="{59BBA13C-913C-2249-B532-5DDAE9BAB2B0}" srcOrd="4" destOrd="0" presId="urn:microsoft.com/office/officeart/2005/8/layout/list1"/>
    <dgm:cxn modelId="{C225F733-8A78-A748-A5EE-2515480A92F1}" type="presParOf" srcId="{59BBA13C-913C-2249-B532-5DDAE9BAB2B0}" destId="{48CB978B-0597-D542-B541-8C6E542D3B5D}" srcOrd="0" destOrd="0" presId="urn:microsoft.com/office/officeart/2005/8/layout/list1"/>
    <dgm:cxn modelId="{63578F80-FB4E-C446-A484-376D28A4AFC4}" type="presParOf" srcId="{59BBA13C-913C-2249-B532-5DDAE9BAB2B0}" destId="{4CAFEEC6-658D-984C-9A19-E61E000FF6D0}" srcOrd="1" destOrd="0" presId="urn:microsoft.com/office/officeart/2005/8/layout/list1"/>
    <dgm:cxn modelId="{1C88D8CC-F52E-024F-BC9F-5137E4B3784D}" type="presParOf" srcId="{20B0164A-F584-B648-8B48-378C554CE6C1}" destId="{CFA5343F-8F9C-9742-ACD4-C270DFB336A7}" srcOrd="5" destOrd="0" presId="urn:microsoft.com/office/officeart/2005/8/layout/list1"/>
    <dgm:cxn modelId="{71F7BC7E-2C76-4B46-B165-569F3F1E4C78}" type="presParOf" srcId="{20B0164A-F584-B648-8B48-378C554CE6C1}" destId="{9151D732-138F-EA48-9439-04EE5B76E60F}"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91F837-3C8A-4241-B482-8EACE763001A}">
      <dsp:nvSpPr>
        <dsp:cNvPr id="0" name=""/>
        <dsp:cNvSpPr/>
      </dsp:nvSpPr>
      <dsp:spPr>
        <a:xfrm>
          <a:off x="0" y="26316"/>
          <a:ext cx="10134600" cy="3194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-Customer_ID: Unique identifier for the customer</a:t>
          </a:r>
        </a:p>
      </dsp:txBody>
      <dsp:txXfrm>
        <a:off x="15592" y="41908"/>
        <a:ext cx="10103416" cy="288225"/>
      </dsp:txXfrm>
    </dsp:sp>
    <dsp:sp modelId="{E33B388A-1FB1-B84A-8E1B-561D7BE6BAA4}">
      <dsp:nvSpPr>
        <dsp:cNvPr id="0" name=""/>
        <dsp:cNvSpPr/>
      </dsp:nvSpPr>
      <dsp:spPr>
        <a:xfrm>
          <a:off x="0" y="386046"/>
          <a:ext cx="10134600" cy="3194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 Age: Customer's age</a:t>
          </a:r>
        </a:p>
      </dsp:txBody>
      <dsp:txXfrm>
        <a:off x="15592" y="401638"/>
        <a:ext cx="10103416" cy="288225"/>
      </dsp:txXfrm>
    </dsp:sp>
    <dsp:sp modelId="{250797F0-B33A-7D4B-8D20-332B27392AE4}">
      <dsp:nvSpPr>
        <dsp:cNvPr id="0" name=""/>
        <dsp:cNvSpPr/>
      </dsp:nvSpPr>
      <dsp:spPr>
        <a:xfrm>
          <a:off x="0" y="745776"/>
          <a:ext cx="10134600" cy="3194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 Gender: Customer's gender</a:t>
          </a:r>
        </a:p>
      </dsp:txBody>
      <dsp:txXfrm>
        <a:off x="15592" y="761368"/>
        <a:ext cx="10103416" cy="288225"/>
      </dsp:txXfrm>
    </dsp:sp>
    <dsp:sp modelId="{9C6512F7-56F0-7840-BA70-50EA4C57E55F}">
      <dsp:nvSpPr>
        <dsp:cNvPr id="0" name=""/>
        <dsp:cNvSpPr/>
      </dsp:nvSpPr>
      <dsp:spPr>
        <a:xfrm>
          <a:off x="0" y="1105506"/>
          <a:ext cx="10134600" cy="3194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 Annual_Income: Annual income of the customer</a:t>
          </a:r>
        </a:p>
      </dsp:txBody>
      <dsp:txXfrm>
        <a:off x="15592" y="1121098"/>
        <a:ext cx="10103416" cy="288225"/>
      </dsp:txXfrm>
    </dsp:sp>
    <dsp:sp modelId="{DE5CE3C8-AF5C-5D40-9DEF-2E642BC75F5E}">
      <dsp:nvSpPr>
        <dsp:cNvPr id="0" name=""/>
        <dsp:cNvSpPr/>
      </dsp:nvSpPr>
      <dsp:spPr>
        <a:xfrm>
          <a:off x="0" y="1465235"/>
          <a:ext cx="10134600" cy="3194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 Total_Purchases: Total number of purchases made by the customer</a:t>
          </a:r>
        </a:p>
      </dsp:txBody>
      <dsp:txXfrm>
        <a:off x="15592" y="1480827"/>
        <a:ext cx="10103416" cy="288225"/>
      </dsp:txXfrm>
    </dsp:sp>
    <dsp:sp modelId="{0E53A6BA-59F7-A04F-9E6B-7F69C4266952}">
      <dsp:nvSpPr>
        <dsp:cNvPr id="0" name=""/>
        <dsp:cNvSpPr/>
      </dsp:nvSpPr>
      <dsp:spPr>
        <a:xfrm>
          <a:off x="0" y="1824965"/>
          <a:ext cx="10134600" cy="3194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 Average_Purchase_Value: Average value of purchases</a:t>
          </a:r>
        </a:p>
      </dsp:txBody>
      <dsp:txXfrm>
        <a:off x="15592" y="1840557"/>
        <a:ext cx="10103416" cy="288225"/>
      </dsp:txXfrm>
    </dsp:sp>
    <dsp:sp modelId="{C6A44839-80C0-B94C-9CB9-62B610AA9D43}">
      <dsp:nvSpPr>
        <dsp:cNvPr id="0" name=""/>
        <dsp:cNvSpPr/>
      </dsp:nvSpPr>
      <dsp:spPr>
        <a:xfrm>
          <a:off x="0" y="2184695"/>
          <a:ext cx="10134600" cy="3194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 Product_Category_Most_Purchased: Category of the most purchased products</a:t>
          </a:r>
        </a:p>
      </dsp:txBody>
      <dsp:txXfrm>
        <a:off x="15592" y="2200287"/>
        <a:ext cx="10103416" cy="288225"/>
      </dsp:txXfrm>
    </dsp:sp>
    <dsp:sp modelId="{59EC80B1-46C3-814E-8A77-81D65155C82A}">
      <dsp:nvSpPr>
        <dsp:cNvPr id="0" name=""/>
        <dsp:cNvSpPr/>
      </dsp:nvSpPr>
      <dsp:spPr>
        <a:xfrm>
          <a:off x="0" y="2544425"/>
          <a:ext cx="10134600" cy="3194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 Website_Visits_Last_Month: Number of times the customer visited the website in the last month</a:t>
          </a:r>
        </a:p>
      </dsp:txBody>
      <dsp:txXfrm>
        <a:off x="15592" y="2560017"/>
        <a:ext cx="10103416" cy="288225"/>
      </dsp:txXfrm>
    </dsp:sp>
    <dsp:sp modelId="{CDD3A199-85E7-E448-9B34-DF102C7196F9}">
      <dsp:nvSpPr>
        <dsp:cNvPr id="0" name=""/>
        <dsp:cNvSpPr/>
      </dsp:nvSpPr>
      <dsp:spPr>
        <a:xfrm>
          <a:off x="0" y="2904155"/>
          <a:ext cx="10134600" cy="3194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 Marketing_Emails_Opened: Number of marketing emails opened by the customer</a:t>
          </a:r>
        </a:p>
      </dsp:txBody>
      <dsp:txXfrm>
        <a:off x="15592" y="2919747"/>
        <a:ext cx="10103416" cy="288225"/>
      </dsp:txXfrm>
    </dsp:sp>
    <dsp:sp modelId="{06A512B9-9BF7-334A-BC27-AB03093E0504}">
      <dsp:nvSpPr>
        <dsp:cNvPr id="0" name=""/>
        <dsp:cNvSpPr/>
      </dsp:nvSpPr>
      <dsp:spPr>
        <a:xfrm>
          <a:off x="0" y="3263886"/>
          <a:ext cx="10134600" cy="3194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 Hours_Spent_on_Support_Calls: Total hours spent by the customer on support calls</a:t>
          </a:r>
        </a:p>
      </dsp:txBody>
      <dsp:txXfrm>
        <a:off x="15592" y="3279478"/>
        <a:ext cx="10103416" cy="288225"/>
      </dsp:txXfrm>
    </dsp:sp>
    <dsp:sp modelId="{F8F12FFD-C35B-B743-8C95-A513036A20C6}">
      <dsp:nvSpPr>
        <dsp:cNvPr id="0" name=""/>
        <dsp:cNvSpPr/>
      </dsp:nvSpPr>
      <dsp:spPr>
        <a:xfrm>
          <a:off x="0" y="3623616"/>
          <a:ext cx="10134600" cy="3194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 churn: 1 if they are leaving as a customer, and 0 if they stay</a:t>
          </a:r>
        </a:p>
      </dsp:txBody>
      <dsp:txXfrm>
        <a:off x="15592" y="3639208"/>
        <a:ext cx="10103416" cy="2882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4B290-93C6-4643-BF53-6236368AEC87}">
      <dsp:nvSpPr>
        <dsp:cNvPr id="0" name=""/>
        <dsp:cNvSpPr/>
      </dsp:nvSpPr>
      <dsp:spPr>
        <a:xfrm>
          <a:off x="1854299" y="184671"/>
          <a:ext cx="2196000" cy="2196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7FF3F8-50FB-4561-ABB6-8E6A6B807717}">
      <dsp:nvSpPr>
        <dsp:cNvPr id="0" name=""/>
        <dsp:cNvSpPr/>
      </dsp:nvSpPr>
      <dsp:spPr>
        <a:xfrm>
          <a:off x="2322299" y="652671"/>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AA3A1F-C7FF-4357-96F7-CE7CF12B98E3}">
      <dsp:nvSpPr>
        <dsp:cNvPr id="0" name=""/>
        <dsp:cNvSpPr/>
      </dsp:nvSpPr>
      <dsp:spPr>
        <a:xfrm>
          <a:off x="1152299" y="306467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100000"/>
            </a:lnSpc>
            <a:spcBef>
              <a:spcPct val="0"/>
            </a:spcBef>
            <a:spcAft>
              <a:spcPct val="35000"/>
            </a:spcAft>
            <a:buNone/>
            <a:defRPr cap="all"/>
          </a:pPr>
          <a:r>
            <a:rPr lang="en-US" sz="2500" kern="1200"/>
            <a:t>- score_3 = 0.0834101672974745</a:t>
          </a:r>
        </a:p>
      </dsp:txBody>
      <dsp:txXfrm>
        <a:off x="1152299" y="3064671"/>
        <a:ext cx="3600000" cy="720000"/>
      </dsp:txXfrm>
    </dsp:sp>
    <dsp:sp modelId="{3B30D8A2-2B93-4D88-AA01-EC8AA6442C02}">
      <dsp:nvSpPr>
        <dsp:cNvPr id="0" name=""/>
        <dsp:cNvSpPr/>
      </dsp:nvSpPr>
      <dsp:spPr>
        <a:xfrm>
          <a:off x="6084300" y="184671"/>
          <a:ext cx="2196000" cy="2196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CDCECF-5693-4111-B051-FA50C93223BD}">
      <dsp:nvSpPr>
        <dsp:cNvPr id="0" name=""/>
        <dsp:cNvSpPr/>
      </dsp:nvSpPr>
      <dsp:spPr>
        <a:xfrm>
          <a:off x="6552300" y="652671"/>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2434B6-1875-4893-BB2F-EF75067769B4}">
      <dsp:nvSpPr>
        <dsp:cNvPr id="0" name=""/>
        <dsp:cNvSpPr/>
      </dsp:nvSpPr>
      <dsp:spPr>
        <a:xfrm>
          <a:off x="5382300" y="306467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100000"/>
            </a:lnSpc>
            <a:spcBef>
              <a:spcPct val="0"/>
            </a:spcBef>
            <a:spcAft>
              <a:spcPct val="35000"/>
            </a:spcAft>
            <a:buNone/>
            <a:defRPr cap="all"/>
          </a:pPr>
          <a:r>
            <a:rPr lang="en-US" sz="2500" kern="1200"/>
            <a:t>- score_4 = 0.07886511862528289</a:t>
          </a:r>
        </a:p>
      </dsp:txBody>
      <dsp:txXfrm>
        <a:off x="5382300" y="3064671"/>
        <a:ext cx="36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B25EE3-62DE-4AD5-A54C-5DDB7F56024F}">
      <dsp:nvSpPr>
        <dsp:cNvPr id="0" name=""/>
        <dsp:cNvSpPr/>
      </dsp:nvSpPr>
      <dsp:spPr>
        <a:xfrm>
          <a:off x="1854299" y="184671"/>
          <a:ext cx="2196000" cy="2196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9F2EB6-E713-4157-8119-819F7A5E4A7C}">
      <dsp:nvSpPr>
        <dsp:cNvPr id="0" name=""/>
        <dsp:cNvSpPr/>
      </dsp:nvSpPr>
      <dsp:spPr>
        <a:xfrm>
          <a:off x="2322299" y="652671"/>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3C24B1-FBA5-47E4-96F1-5F1BAE5B8E58}">
      <dsp:nvSpPr>
        <dsp:cNvPr id="0" name=""/>
        <dsp:cNvSpPr/>
      </dsp:nvSpPr>
      <dsp:spPr>
        <a:xfrm>
          <a:off x="1152299" y="306467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100000"/>
            </a:lnSpc>
            <a:spcBef>
              <a:spcPct val="0"/>
            </a:spcBef>
            <a:spcAft>
              <a:spcPct val="35000"/>
            </a:spcAft>
            <a:buNone/>
            <a:defRPr cap="all"/>
          </a:pPr>
          <a:r>
            <a:rPr lang="en-US" sz="2500" kern="1200"/>
            <a:t>Score_3 = 0.0406311883047711</a:t>
          </a:r>
        </a:p>
      </dsp:txBody>
      <dsp:txXfrm>
        <a:off x="1152299" y="3064671"/>
        <a:ext cx="3600000" cy="720000"/>
      </dsp:txXfrm>
    </dsp:sp>
    <dsp:sp modelId="{1EF3BDFE-B4B4-45F5-8836-5E199438B16F}">
      <dsp:nvSpPr>
        <dsp:cNvPr id="0" name=""/>
        <dsp:cNvSpPr/>
      </dsp:nvSpPr>
      <dsp:spPr>
        <a:xfrm>
          <a:off x="6084300" y="184671"/>
          <a:ext cx="2196000" cy="2196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F95197-CE2F-4E73-9ED0-E5604C4B04D4}">
      <dsp:nvSpPr>
        <dsp:cNvPr id="0" name=""/>
        <dsp:cNvSpPr/>
      </dsp:nvSpPr>
      <dsp:spPr>
        <a:xfrm>
          <a:off x="6552300" y="652671"/>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F0376C-EE44-44A5-A4E2-B2E4F5559858}">
      <dsp:nvSpPr>
        <dsp:cNvPr id="0" name=""/>
        <dsp:cNvSpPr/>
      </dsp:nvSpPr>
      <dsp:spPr>
        <a:xfrm>
          <a:off x="5382300" y="306467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100000"/>
            </a:lnSpc>
            <a:spcBef>
              <a:spcPct val="0"/>
            </a:spcBef>
            <a:spcAft>
              <a:spcPct val="35000"/>
            </a:spcAft>
            <a:buNone/>
            <a:defRPr cap="all"/>
          </a:pPr>
          <a:r>
            <a:rPr lang="en-US" sz="2500" kern="1200"/>
            <a:t>Score_4 = 0.047178838583875865</a:t>
          </a:r>
        </a:p>
      </dsp:txBody>
      <dsp:txXfrm>
        <a:off x="5382300" y="3064671"/>
        <a:ext cx="360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057173-8FC5-FD4D-B945-2569AC0CC14D}">
      <dsp:nvSpPr>
        <dsp:cNvPr id="0" name=""/>
        <dsp:cNvSpPr/>
      </dsp:nvSpPr>
      <dsp:spPr>
        <a:xfrm>
          <a:off x="0" y="929247"/>
          <a:ext cx="2850356" cy="18099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9663D0-10E4-2E41-AA62-07381DD19100}">
      <dsp:nvSpPr>
        <dsp:cNvPr id="0" name=""/>
        <dsp:cNvSpPr/>
      </dsp:nvSpPr>
      <dsp:spPr>
        <a:xfrm>
          <a:off x="316706" y="1230118"/>
          <a:ext cx="2850356" cy="18099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 Configuration (32, 16): 56.57 % Accuracy</a:t>
          </a:r>
        </a:p>
      </dsp:txBody>
      <dsp:txXfrm>
        <a:off x="369718" y="1283130"/>
        <a:ext cx="2744332" cy="1703952"/>
      </dsp:txXfrm>
    </dsp:sp>
    <dsp:sp modelId="{89E46E28-727B-3148-96BF-9D8697FEECCF}">
      <dsp:nvSpPr>
        <dsp:cNvPr id="0" name=""/>
        <dsp:cNvSpPr/>
      </dsp:nvSpPr>
      <dsp:spPr>
        <a:xfrm>
          <a:off x="3483768" y="929247"/>
          <a:ext cx="2850356" cy="18099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2174E5-CC83-B04F-B6A9-708F30212241}">
      <dsp:nvSpPr>
        <dsp:cNvPr id="0" name=""/>
        <dsp:cNvSpPr/>
      </dsp:nvSpPr>
      <dsp:spPr>
        <a:xfrm>
          <a:off x="3800475" y="1230118"/>
          <a:ext cx="2850356" cy="18099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 Configuration (128, 64): 55.71 % Accuracy</a:t>
          </a:r>
        </a:p>
      </dsp:txBody>
      <dsp:txXfrm>
        <a:off x="3853487" y="1283130"/>
        <a:ext cx="2744332" cy="1703952"/>
      </dsp:txXfrm>
    </dsp:sp>
    <dsp:sp modelId="{F6AECF92-D93A-954C-B130-745E2000AB93}">
      <dsp:nvSpPr>
        <dsp:cNvPr id="0" name=""/>
        <dsp:cNvSpPr/>
      </dsp:nvSpPr>
      <dsp:spPr>
        <a:xfrm>
          <a:off x="6967537" y="929247"/>
          <a:ext cx="2850356" cy="18099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4736A8-4574-D346-BBA7-8660293858AF}">
      <dsp:nvSpPr>
        <dsp:cNvPr id="0" name=""/>
        <dsp:cNvSpPr/>
      </dsp:nvSpPr>
      <dsp:spPr>
        <a:xfrm>
          <a:off x="7284243" y="1230118"/>
          <a:ext cx="2850356" cy="180997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 Configuration (64, 32, 16, 8): 58.29 % Accuracy</a:t>
          </a:r>
        </a:p>
      </dsp:txBody>
      <dsp:txXfrm>
        <a:off x="7337255" y="1283130"/>
        <a:ext cx="2744332" cy="17039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162A4C-3359-43E0-B079-85B837278004}">
      <dsp:nvSpPr>
        <dsp:cNvPr id="0" name=""/>
        <dsp:cNvSpPr/>
      </dsp:nvSpPr>
      <dsp:spPr>
        <a:xfrm>
          <a:off x="0" y="1992"/>
          <a:ext cx="4338334" cy="10098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36B8EC-D416-46B6-B807-E647245F46E5}">
      <dsp:nvSpPr>
        <dsp:cNvPr id="0" name=""/>
        <dsp:cNvSpPr/>
      </dsp:nvSpPr>
      <dsp:spPr>
        <a:xfrm>
          <a:off x="305468" y="229200"/>
          <a:ext cx="555397" cy="5553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B568F6-54B4-4A91-A5A2-E4220BF4A49F}">
      <dsp:nvSpPr>
        <dsp:cNvPr id="0" name=""/>
        <dsp:cNvSpPr/>
      </dsp:nvSpPr>
      <dsp:spPr>
        <a:xfrm>
          <a:off x="1166335" y="1992"/>
          <a:ext cx="1952250" cy="1009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872" tIns="106872" rIns="106872" bIns="106872" numCol="1" spcCol="1270" anchor="ctr" anchorCtr="0">
          <a:noAutofit/>
        </a:bodyPr>
        <a:lstStyle/>
        <a:p>
          <a:pPr marL="0" lvl="0" indent="0" algn="l" defTabSz="977900">
            <a:lnSpc>
              <a:spcPct val="90000"/>
            </a:lnSpc>
            <a:spcBef>
              <a:spcPct val="0"/>
            </a:spcBef>
            <a:spcAft>
              <a:spcPct val="35000"/>
            </a:spcAft>
            <a:buNone/>
          </a:pPr>
          <a:r>
            <a:rPr lang="en-US" sz="2200" kern="1200"/>
            <a:t>Decision Tree: </a:t>
          </a:r>
        </a:p>
      </dsp:txBody>
      <dsp:txXfrm>
        <a:off x="1166335" y="1992"/>
        <a:ext cx="1952250" cy="1009813"/>
      </dsp:txXfrm>
    </dsp:sp>
    <dsp:sp modelId="{F23AFE8E-DC81-4593-A73B-A9454B881B26}">
      <dsp:nvSpPr>
        <dsp:cNvPr id="0" name=""/>
        <dsp:cNvSpPr/>
      </dsp:nvSpPr>
      <dsp:spPr>
        <a:xfrm>
          <a:off x="3118585" y="1992"/>
          <a:ext cx="1219748" cy="1009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872" tIns="106872" rIns="106872" bIns="106872" numCol="1" spcCol="1270" anchor="ctr" anchorCtr="0">
          <a:noAutofit/>
        </a:bodyPr>
        <a:lstStyle/>
        <a:p>
          <a:pPr marL="0" lvl="0" indent="0" algn="l" defTabSz="488950">
            <a:lnSpc>
              <a:spcPct val="90000"/>
            </a:lnSpc>
            <a:spcBef>
              <a:spcPct val="0"/>
            </a:spcBef>
            <a:spcAft>
              <a:spcPct val="35000"/>
            </a:spcAft>
            <a:buNone/>
          </a:pPr>
          <a:r>
            <a:rPr lang="en-US" sz="1100" kern="1200"/>
            <a:t>Accuracy: 56.7 % </a:t>
          </a:r>
        </a:p>
        <a:p>
          <a:pPr marL="0" lvl="0" indent="0" algn="l" defTabSz="488950">
            <a:lnSpc>
              <a:spcPct val="90000"/>
            </a:lnSpc>
            <a:spcBef>
              <a:spcPct val="0"/>
            </a:spcBef>
            <a:spcAft>
              <a:spcPct val="35000"/>
            </a:spcAft>
            <a:buNone/>
          </a:pPr>
          <a:r>
            <a:rPr lang="en-US" sz="1100" kern="1200"/>
            <a:t>Precision: 67 %</a:t>
          </a:r>
        </a:p>
        <a:p>
          <a:pPr marL="0" lvl="0" indent="0" algn="l" defTabSz="488950">
            <a:lnSpc>
              <a:spcPct val="90000"/>
            </a:lnSpc>
            <a:spcBef>
              <a:spcPct val="0"/>
            </a:spcBef>
            <a:spcAft>
              <a:spcPct val="35000"/>
            </a:spcAft>
            <a:buNone/>
          </a:pPr>
          <a:r>
            <a:rPr lang="en-US" sz="1100" kern="1200"/>
            <a:t>Recall: 67.7 %</a:t>
          </a:r>
        </a:p>
      </dsp:txBody>
      <dsp:txXfrm>
        <a:off x="3118585" y="1992"/>
        <a:ext cx="1219748" cy="1009813"/>
      </dsp:txXfrm>
    </dsp:sp>
    <dsp:sp modelId="{B6C24700-BEE6-4D3A-A7A4-572E5811F485}">
      <dsp:nvSpPr>
        <dsp:cNvPr id="0" name=""/>
        <dsp:cNvSpPr/>
      </dsp:nvSpPr>
      <dsp:spPr>
        <a:xfrm>
          <a:off x="0" y="1264259"/>
          <a:ext cx="4338334" cy="10098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FF08F2-768C-44D5-B662-0A245A94BA91}">
      <dsp:nvSpPr>
        <dsp:cNvPr id="0" name=""/>
        <dsp:cNvSpPr/>
      </dsp:nvSpPr>
      <dsp:spPr>
        <a:xfrm>
          <a:off x="305468" y="1491467"/>
          <a:ext cx="555397" cy="5553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41116A-F474-414D-8C3B-D6D47A27E7A6}">
      <dsp:nvSpPr>
        <dsp:cNvPr id="0" name=""/>
        <dsp:cNvSpPr/>
      </dsp:nvSpPr>
      <dsp:spPr>
        <a:xfrm>
          <a:off x="1166335" y="1264259"/>
          <a:ext cx="1952250" cy="1009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872" tIns="106872" rIns="106872" bIns="106872" numCol="1" spcCol="1270" anchor="ctr" anchorCtr="0">
          <a:noAutofit/>
        </a:bodyPr>
        <a:lstStyle/>
        <a:p>
          <a:pPr marL="0" lvl="0" indent="0" algn="l" defTabSz="977900">
            <a:lnSpc>
              <a:spcPct val="90000"/>
            </a:lnSpc>
            <a:spcBef>
              <a:spcPct val="0"/>
            </a:spcBef>
            <a:spcAft>
              <a:spcPct val="35000"/>
            </a:spcAft>
            <a:buNone/>
          </a:pPr>
          <a:r>
            <a:rPr lang="en-US" sz="2200" kern="1200"/>
            <a:t>SVM</a:t>
          </a:r>
        </a:p>
      </dsp:txBody>
      <dsp:txXfrm>
        <a:off x="1166335" y="1264259"/>
        <a:ext cx="1952250" cy="1009813"/>
      </dsp:txXfrm>
    </dsp:sp>
    <dsp:sp modelId="{1612BAEE-3F4F-42CB-87AC-17EA041E0758}">
      <dsp:nvSpPr>
        <dsp:cNvPr id="0" name=""/>
        <dsp:cNvSpPr/>
      </dsp:nvSpPr>
      <dsp:spPr>
        <a:xfrm>
          <a:off x="3118585" y="1264259"/>
          <a:ext cx="1219748" cy="1009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872" tIns="106872" rIns="106872" bIns="106872" numCol="1" spcCol="1270" anchor="ctr" anchorCtr="0">
          <a:noAutofit/>
        </a:bodyPr>
        <a:lstStyle/>
        <a:p>
          <a:pPr marL="0" lvl="0" indent="0" algn="l" defTabSz="488950">
            <a:lnSpc>
              <a:spcPct val="90000"/>
            </a:lnSpc>
            <a:spcBef>
              <a:spcPct val="0"/>
            </a:spcBef>
            <a:spcAft>
              <a:spcPct val="35000"/>
            </a:spcAft>
            <a:buNone/>
          </a:pPr>
          <a:r>
            <a:rPr lang="en-US" sz="1100" kern="1200"/>
            <a:t>Accuracy: 66 %</a:t>
          </a:r>
        </a:p>
        <a:p>
          <a:pPr marL="0" lvl="0" indent="0" algn="l" defTabSz="488950">
            <a:lnSpc>
              <a:spcPct val="90000"/>
            </a:lnSpc>
            <a:spcBef>
              <a:spcPct val="0"/>
            </a:spcBef>
            <a:spcAft>
              <a:spcPct val="35000"/>
            </a:spcAft>
            <a:buNone/>
          </a:pPr>
          <a:r>
            <a:rPr lang="en-US" sz="1100" kern="1200"/>
            <a:t>Precision: 66 %</a:t>
          </a:r>
        </a:p>
        <a:p>
          <a:pPr marL="0" lvl="0" indent="0" algn="l" defTabSz="488950">
            <a:lnSpc>
              <a:spcPct val="90000"/>
            </a:lnSpc>
            <a:spcBef>
              <a:spcPct val="0"/>
            </a:spcBef>
            <a:spcAft>
              <a:spcPct val="35000"/>
            </a:spcAft>
            <a:buNone/>
          </a:pPr>
          <a:r>
            <a:rPr lang="en-US" sz="1100" kern="1200"/>
            <a:t>Recall: 100 %</a:t>
          </a:r>
        </a:p>
      </dsp:txBody>
      <dsp:txXfrm>
        <a:off x="3118585" y="1264259"/>
        <a:ext cx="1219748" cy="1009813"/>
      </dsp:txXfrm>
    </dsp:sp>
    <dsp:sp modelId="{EACFC582-7A6F-4E66-B8D9-450F20F1B0FB}">
      <dsp:nvSpPr>
        <dsp:cNvPr id="0" name=""/>
        <dsp:cNvSpPr/>
      </dsp:nvSpPr>
      <dsp:spPr>
        <a:xfrm>
          <a:off x="0" y="2526527"/>
          <a:ext cx="4338334" cy="10098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10BE3E-39F1-4DAA-A723-CEB98DFA1DFF}">
      <dsp:nvSpPr>
        <dsp:cNvPr id="0" name=""/>
        <dsp:cNvSpPr/>
      </dsp:nvSpPr>
      <dsp:spPr>
        <a:xfrm>
          <a:off x="305468" y="2753735"/>
          <a:ext cx="555397" cy="5553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662AB6-131C-4029-B7E4-693CC323ACE9}">
      <dsp:nvSpPr>
        <dsp:cNvPr id="0" name=""/>
        <dsp:cNvSpPr/>
      </dsp:nvSpPr>
      <dsp:spPr>
        <a:xfrm>
          <a:off x="1166335" y="2526527"/>
          <a:ext cx="1952250" cy="1009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872" tIns="106872" rIns="106872" bIns="106872" numCol="1" spcCol="1270" anchor="ctr" anchorCtr="0">
          <a:noAutofit/>
        </a:bodyPr>
        <a:lstStyle/>
        <a:p>
          <a:pPr marL="0" lvl="0" indent="0" algn="l" defTabSz="977900">
            <a:lnSpc>
              <a:spcPct val="90000"/>
            </a:lnSpc>
            <a:spcBef>
              <a:spcPct val="0"/>
            </a:spcBef>
            <a:spcAft>
              <a:spcPct val="35000"/>
            </a:spcAft>
            <a:buNone/>
          </a:pPr>
          <a:r>
            <a:rPr lang="en-US" sz="2200" kern="1200"/>
            <a:t>Random Forest</a:t>
          </a:r>
        </a:p>
      </dsp:txBody>
      <dsp:txXfrm>
        <a:off x="1166335" y="2526527"/>
        <a:ext cx="1952250" cy="1009813"/>
      </dsp:txXfrm>
    </dsp:sp>
    <dsp:sp modelId="{DC1ACAF7-9D9C-4E60-A3CA-99579D5CF1F0}">
      <dsp:nvSpPr>
        <dsp:cNvPr id="0" name=""/>
        <dsp:cNvSpPr/>
      </dsp:nvSpPr>
      <dsp:spPr>
        <a:xfrm>
          <a:off x="3118585" y="2526527"/>
          <a:ext cx="1219748" cy="1009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872" tIns="106872" rIns="106872" bIns="106872" numCol="1" spcCol="1270" anchor="ctr" anchorCtr="0">
          <a:noAutofit/>
        </a:bodyPr>
        <a:lstStyle/>
        <a:p>
          <a:pPr marL="0" lvl="0" indent="0" algn="l" defTabSz="488950">
            <a:lnSpc>
              <a:spcPct val="90000"/>
            </a:lnSpc>
            <a:spcBef>
              <a:spcPct val="0"/>
            </a:spcBef>
            <a:spcAft>
              <a:spcPct val="35000"/>
            </a:spcAft>
            <a:buNone/>
          </a:pPr>
          <a:r>
            <a:rPr lang="en-US" sz="1100" kern="1200"/>
            <a:t>Accuracy: 64.7 %</a:t>
          </a:r>
        </a:p>
        <a:p>
          <a:pPr marL="0" lvl="0" indent="0" algn="l" defTabSz="488950">
            <a:lnSpc>
              <a:spcPct val="90000"/>
            </a:lnSpc>
            <a:spcBef>
              <a:spcPct val="0"/>
            </a:spcBef>
            <a:spcAft>
              <a:spcPct val="35000"/>
            </a:spcAft>
            <a:buNone/>
          </a:pPr>
          <a:r>
            <a:rPr lang="en-US" sz="1100" kern="1200"/>
            <a:t>Precision: 66.7 %</a:t>
          </a:r>
        </a:p>
        <a:p>
          <a:pPr marL="0" lvl="0" indent="0" algn="l" defTabSz="488950">
            <a:lnSpc>
              <a:spcPct val="90000"/>
            </a:lnSpc>
            <a:spcBef>
              <a:spcPct val="0"/>
            </a:spcBef>
            <a:spcAft>
              <a:spcPct val="35000"/>
            </a:spcAft>
            <a:buNone/>
          </a:pPr>
          <a:r>
            <a:rPr lang="en-US" sz="1100" kern="1200"/>
            <a:t>Recall: 92.9 %</a:t>
          </a:r>
        </a:p>
      </dsp:txBody>
      <dsp:txXfrm>
        <a:off x="3118585" y="2526527"/>
        <a:ext cx="1219748" cy="1009813"/>
      </dsp:txXfrm>
    </dsp:sp>
    <dsp:sp modelId="{7D1FED08-1779-4AFE-A53D-67031ED3B66D}">
      <dsp:nvSpPr>
        <dsp:cNvPr id="0" name=""/>
        <dsp:cNvSpPr/>
      </dsp:nvSpPr>
      <dsp:spPr>
        <a:xfrm>
          <a:off x="0" y="3788794"/>
          <a:ext cx="4338334" cy="10098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375225-02CF-40C7-8AC6-11916FBA32AE}">
      <dsp:nvSpPr>
        <dsp:cNvPr id="0" name=""/>
        <dsp:cNvSpPr/>
      </dsp:nvSpPr>
      <dsp:spPr>
        <a:xfrm>
          <a:off x="305468" y="4016002"/>
          <a:ext cx="555397" cy="5553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4CB655-9774-4128-9630-CF02B1F25A72}">
      <dsp:nvSpPr>
        <dsp:cNvPr id="0" name=""/>
        <dsp:cNvSpPr/>
      </dsp:nvSpPr>
      <dsp:spPr>
        <a:xfrm>
          <a:off x="1166335" y="3788794"/>
          <a:ext cx="1952250" cy="1009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872" tIns="106872" rIns="106872" bIns="106872" numCol="1" spcCol="1270" anchor="ctr" anchorCtr="0">
          <a:noAutofit/>
        </a:bodyPr>
        <a:lstStyle/>
        <a:p>
          <a:pPr marL="0" lvl="0" indent="0" algn="l" defTabSz="977900">
            <a:lnSpc>
              <a:spcPct val="90000"/>
            </a:lnSpc>
            <a:spcBef>
              <a:spcPct val="0"/>
            </a:spcBef>
            <a:spcAft>
              <a:spcPct val="35000"/>
            </a:spcAft>
            <a:buNone/>
          </a:pPr>
          <a:r>
            <a:rPr lang="en-US" sz="2200" kern="1200"/>
            <a:t>Gradient Boosting</a:t>
          </a:r>
        </a:p>
      </dsp:txBody>
      <dsp:txXfrm>
        <a:off x="1166335" y="3788794"/>
        <a:ext cx="1952250" cy="1009813"/>
      </dsp:txXfrm>
    </dsp:sp>
    <dsp:sp modelId="{E52F57C8-1136-42F3-B35F-49B779B290AF}">
      <dsp:nvSpPr>
        <dsp:cNvPr id="0" name=""/>
        <dsp:cNvSpPr/>
      </dsp:nvSpPr>
      <dsp:spPr>
        <a:xfrm>
          <a:off x="3118585" y="3788794"/>
          <a:ext cx="1219748" cy="1009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872" tIns="106872" rIns="106872" bIns="106872" numCol="1" spcCol="1270" anchor="ctr" anchorCtr="0">
          <a:noAutofit/>
        </a:bodyPr>
        <a:lstStyle/>
        <a:p>
          <a:pPr marL="0" lvl="0" indent="0" algn="l" defTabSz="488950">
            <a:lnSpc>
              <a:spcPct val="90000"/>
            </a:lnSpc>
            <a:spcBef>
              <a:spcPct val="0"/>
            </a:spcBef>
            <a:spcAft>
              <a:spcPct val="35000"/>
            </a:spcAft>
            <a:buNone/>
          </a:pPr>
          <a:r>
            <a:rPr lang="en-US" sz="1100" kern="1200"/>
            <a:t>Accuracy: 62 %</a:t>
          </a:r>
        </a:p>
        <a:p>
          <a:pPr marL="0" lvl="0" indent="0" algn="l" defTabSz="488950">
            <a:lnSpc>
              <a:spcPct val="90000"/>
            </a:lnSpc>
            <a:spcBef>
              <a:spcPct val="0"/>
            </a:spcBef>
            <a:spcAft>
              <a:spcPct val="35000"/>
            </a:spcAft>
            <a:buNone/>
          </a:pPr>
          <a:r>
            <a:rPr lang="en-US" sz="1100" kern="1200"/>
            <a:t>Precision: 65.6 %</a:t>
          </a:r>
        </a:p>
        <a:p>
          <a:pPr marL="0" lvl="0" indent="0" algn="l" defTabSz="488950">
            <a:lnSpc>
              <a:spcPct val="90000"/>
            </a:lnSpc>
            <a:spcBef>
              <a:spcPct val="0"/>
            </a:spcBef>
            <a:spcAft>
              <a:spcPct val="35000"/>
            </a:spcAft>
            <a:buNone/>
          </a:pPr>
          <a:r>
            <a:rPr lang="en-US" sz="1100" kern="1200"/>
            <a:t>Recall: 89.4 %</a:t>
          </a:r>
        </a:p>
      </dsp:txBody>
      <dsp:txXfrm>
        <a:off x="3118585" y="3788794"/>
        <a:ext cx="1219748" cy="10098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290066-EC16-4BAF-9FC1-173E5E558B1B}">
      <dsp:nvSpPr>
        <dsp:cNvPr id="0" name=""/>
        <dsp:cNvSpPr/>
      </dsp:nvSpPr>
      <dsp:spPr>
        <a:xfrm>
          <a:off x="999816" y="229082"/>
          <a:ext cx="1647000" cy="1647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0B67EF-B523-44F3-A79F-056CB0E6E213}">
      <dsp:nvSpPr>
        <dsp:cNvPr id="0" name=""/>
        <dsp:cNvSpPr/>
      </dsp:nvSpPr>
      <dsp:spPr>
        <a:xfrm>
          <a:off x="1350816" y="580083"/>
          <a:ext cx="945000" cy="945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DDA21C-71A6-42F0-94E7-F99FFD4F7CEF}">
      <dsp:nvSpPr>
        <dsp:cNvPr id="0" name=""/>
        <dsp:cNvSpPr/>
      </dsp:nvSpPr>
      <dsp:spPr>
        <a:xfrm>
          <a:off x="66696" y="2389083"/>
          <a:ext cx="351324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dirty="0"/>
            <a:t>Accuracy: 64.33 %</a:t>
          </a:r>
        </a:p>
      </dsp:txBody>
      <dsp:txXfrm>
        <a:off x="66696" y="2389083"/>
        <a:ext cx="3513240" cy="720000"/>
      </dsp:txXfrm>
    </dsp:sp>
    <dsp:sp modelId="{18F15567-7CEF-4340-8F82-D9FAFD9C7165}">
      <dsp:nvSpPr>
        <dsp:cNvPr id="0" name=""/>
        <dsp:cNvSpPr/>
      </dsp:nvSpPr>
      <dsp:spPr>
        <a:xfrm>
          <a:off x="5145720" y="229082"/>
          <a:ext cx="1647000" cy="1647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D1EA6C-31E5-431D-9A7B-782CB40E3463}">
      <dsp:nvSpPr>
        <dsp:cNvPr id="0" name=""/>
        <dsp:cNvSpPr/>
      </dsp:nvSpPr>
      <dsp:spPr>
        <a:xfrm>
          <a:off x="5496720" y="580083"/>
          <a:ext cx="945000" cy="945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33B9C3-38A2-4E3C-80C5-6897032D47E1}">
      <dsp:nvSpPr>
        <dsp:cNvPr id="0" name=""/>
        <dsp:cNvSpPr/>
      </dsp:nvSpPr>
      <dsp:spPr>
        <a:xfrm>
          <a:off x="4052436" y="2389083"/>
          <a:ext cx="383356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dirty="0"/>
            <a:t>Precision: 65.42 %</a:t>
          </a:r>
        </a:p>
      </dsp:txBody>
      <dsp:txXfrm>
        <a:off x="4052436" y="2389083"/>
        <a:ext cx="3833568" cy="720000"/>
      </dsp:txXfrm>
    </dsp:sp>
    <dsp:sp modelId="{F22C766A-1CFF-4BFA-8D3E-F5F563A3B20C}">
      <dsp:nvSpPr>
        <dsp:cNvPr id="0" name=""/>
        <dsp:cNvSpPr/>
      </dsp:nvSpPr>
      <dsp:spPr>
        <a:xfrm>
          <a:off x="8885004" y="229082"/>
          <a:ext cx="1647000" cy="1647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8BE2C8-E641-46AF-A629-6D4269E58C5B}">
      <dsp:nvSpPr>
        <dsp:cNvPr id="0" name=""/>
        <dsp:cNvSpPr/>
      </dsp:nvSpPr>
      <dsp:spPr>
        <a:xfrm>
          <a:off x="9236004" y="580083"/>
          <a:ext cx="945000" cy="945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35B2D0-D51D-4264-98DF-484394291363}">
      <dsp:nvSpPr>
        <dsp:cNvPr id="0" name=""/>
        <dsp:cNvSpPr/>
      </dsp:nvSpPr>
      <dsp:spPr>
        <a:xfrm>
          <a:off x="8358504" y="2389083"/>
          <a:ext cx="27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dirty="0"/>
            <a:t>Recall: 97.47 %</a:t>
          </a:r>
        </a:p>
      </dsp:txBody>
      <dsp:txXfrm>
        <a:off x="8358504" y="2389083"/>
        <a:ext cx="270000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00F4A8-E294-C547-8BA0-2CC0D4493E41}">
      <dsp:nvSpPr>
        <dsp:cNvPr id="0" name=""/>
        <dsp:cNvSpPr/>
      </dsp:nvSpPr>
      <dsp:spPr>
        <a:xfrm>
          <a:off x="0" y="3603316"/>
          <a:ext cx="5210615" cy="118268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Overall, focus on annual income, total purchases, and website visits for future analysis.</a:t>
          </a:r>
        </a:p>
      </dsp:txBody>
      <dsp:txXfrm>
        <a:off x="0" y="3603316"/>
        <a:ext cx="5210615" cy="1182689"/>
      </dsp:txXfrm>
    </dsp:sp>
    <dsp:sp modelId="{85B4ECFE-5F68-9941-8A34-AC29CC148ADC}">
      <dsp:nvSpPr>
        <dsp:cNvPr id="0" name=""/>
        <dsp:cNvSpPr/>
      </dsp:nvSpPr>
      <dsp:spPr>
        <a:xfrm rot="10800000">
          <a:off x="0" y="1802081"/>
          <a:ext cx="5210615" cy="1818975"/>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The variables did show a lot of overlap though in principal component analysis.</a:t>
          </a:r>
        </a:p>
      </dsp:txBody>
      <dsp:txXfrm rot="-10800000">
        <a:off x="0" y="1802081"/>
        <a:ext cx="5210615" cy="638460"/>
      </dsp:txXfrm>
    </dsp:sp>
    <dsp:sp modelId="{EF77EC88-9B1C-2942-AF21-4352FCEECED2}">
      <dsp:nvSpPr>
        <dsp:cNvPr id="0" name=""/>
        <dsp:cNvSpPr/>
      </dsp:nvSpPr>
      <dsp:spPr>
        <a:xfrm>
          <a:off x="0" y="2440541"/>
          <a:ext cx="2605307" cy="54387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kern="1200"/>
            <a:t>Gender</a:t>
          </a:r>
        </a:p>
      </dsp:txBody>
      <dsp:txXfrm>
        <a:off x="0" y="2440541"/>
        <a:ext cx="2605307" cy="543873"/>
      </dsp:txXfrm>
    </dsp:sp>
    <dsp:sp modelId="{498B876F-CC68-8C4D-BD0D-2C62B2451F8B}">
      <dsp:nvSpPr>
        <dsp:cNvPr id="0" name=""/>
        <dsp:cNvSpPr/>
      </dsp:nvSpPr>
      <dsp:spPr>
        <a:xfrm>
          <a:off x="2605307" y="2440541"/>
          <a:ext cx="2605307" cy="543873"/>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n-US" sz="1900" kern="1200"/>
            <a:t>Product Category Most Purchased</a:t>
          </a:r>
        </a:p>
      </dsp:txBody>
      <dsp:txXfrm>
        <a:off x="2605307" y="2440541"/>
        <a:ext cx="2605307" cy="543873"/>
      </dsp:txXfrm>
    </dsp:sp>
    <dsp:sp modelId="{C2F93CF0-AAD8-CD40-8895-7183FFBB5535}">
      <dsp:nvSpPr>
        <dsp:cNvPr id="0" name=""/>
        <dsp:cNvSpPr/>
      </dsp:nvSpPr>
      <dsp:spPr>
        <a:xfrm rot="10800000">
          <a:off x="0" y="846"/>
          <a:ext cx="5210615" cy="1818975"/>
        </a:xfrm>
        <a:prstGeom prst="upArrowCallou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Variables were discernibly distinct from each other in correlation.</a:t>
          </a:r>
        </a:p>
      </dsp:txBody>
      <dsp:txXfrm rot="10800000">
        <a:off x="0" y="846"/>
        <a:ext cx="5210615" cy="118191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0FDCA1-F92C-9B4A-AE91-D0877B419CBC}">
      <dsp:nvSpPr>
        <dsp:cNvPr id="0" name=""/>
        <dsp:cNvSpPr/>
      </dsp:nvSpPr>
      <dsp:spPr>
        <a:xfrm>
          <a:off x="0" y="677103"/>
          <a:ext cx="5343082" cy="291059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4683" tIns="583184" rIns="414683"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a:t>Captain America</a:t>
          </a:r>
        </a:p>
        <a:p>
          <a:pPr marL="285750" lvl="1" indent="-285750" algn="l" defTabSz="1244600">
            <a:lnSpc>
              <a:spcPct val="90000"/>
            </a:lnSpc>
            <a:spcBef>
              <a:spcPct val="0"/>
            </a:spcBef>
            <a:spcAft>
              <a:spcPct val="15000"/>
            </a:spcAft>
            <a:buChar char="•"/>
          </a:pPr>
          <a:r>
            <a:rPr lang="en-US" sz="2800" kern="1200"/>
            <a:t>Thor</a:t>
          </a:r>
        </a:p>
        <a:p>
          <a:pPr marL="285750" lvl="1" indent="-285750" algn="l" defTabSz="1244600">
            <a:lnSpc>
              <a:spcPct val="90000"/>
            </a:lnSpc>
            <a:spcBef>
              <a:spcPct val="0"/>
            </a:spcBef>
            <a:spcAft>
              <a:spcPct val="15000"/>
            </a:spcAft>
            <a:buChar char="•"/>
          </a:pPr>
          <a:r>
            <a:rPr lang="en-US" sz="2800" kern="1200"/>
            <a:t>Hawkeye</a:t>
          </a:r>
        </a:p>
        <a:p>
          <a:pPr marL="285750" lvl="1" indent="-285750" algn="l" defTabSz="1244600">
            <a:lnSpc>
              <a:spcPct val="90000"/>
            </a:lnSpc>
            <a:spcBef>
              <a:spcPct val="0"/>
            </a:spcBef>
            <a:spcAft>
              <a:spcPct val="15000"/>
            </a:spcAft>
            <a:buChar char="•"/>
          </a:pPr>
          <a:r>
            <a:rPr lang="en-US" sz="2800" kern="1200"/>
            <a:t>Iron Man</a:t>
          </a:r>
        </a:p>
        <a:p>
          <a:pPr marL="285750" lvl="1" indent="-285750" algn="l" defTabSz="1244600">
            <a:lnSpc>
              <a:spcPct val="90000"/>
            </a:lnSpc>
            <a:spcBef>
              <a:spcPct val="0"/>
            </a:spcBef>
            <a:spcAft>
              <a:spcPct val="15000"/>
            </a:spcAft>
            <a:buChar char="•"/>
          </a:pPr>
          <a:r>
            <a:rPr lang="en-US" sz="2800" kern="1200"/>
            <a:t>Black Widow</a:t>
          </a:r>
        </a:p>
      </dsp:txBody>
      <dsp:txXfrm>
        <a:off x="0" y="677103"/>
        <a:ext cx="5343082" cy="2910599"/>
      </dsp:txXfrm>
    </dsp:sp>
    <dsp:sp modelId="{3632DAC2-C565-A94C-B559-DF500F447930}">
      <dsp:nvSpPr>
        <dsp:cNvPr id="0" name=""/>
        <dsp:cNvSpPr/>
      </dsp:nvSpPr>
      <dsp:spPr>
        <a:xfrm>
          <a:off x="267154" y="263823"/>
          <a:ext cx="3740158" cy="82655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369" tIns="0" rIns="141369" bIns="0" numCol="1" spcCol="1270" anchor="ctr" anchorCtr="0">
          <a:noAutofit/>
        </a:bodyPr>
        <a:lstStyle/>
        <a:p>
          <a:pPr marL="0" lvl="0" indent="0" algn="l" defTabSz="1244600">
            <a:lnSpc>
              <a:spcPct val="90000"/>
            </a:lnSpc>
            <a:spcBef>
              <a:spcPct val="0"/>
            </a:spcBef>
            <a:spcAft>
              <a:spcPct val="35000"/>
            </a:spcAft>
            <a:buNone/>
          </a:pPr>
          <a:r>
            <a:rPr lang="en-US" sz="2800" kern="1200"/>
            <a:t>Given images of various Marvel Avengers</a:t>
          </a:r>
        </a:p>
      </dsp:txBody>
      <dsp:txXfrm>
        <a:off x="307503" y="304172"/>
        <a:ext cx="3659460" cy="745861"/>
      </dsp:txXfrm>
    </dsp:sp>
    <dsp:sp modelId="{9151D732-138F-EA48-9439-04EE5B76E60F}">
      <dsp:nvSpPr>
        <dsp:cNvPr id="0" name=""/>
        <dsp:cNvSpPr/>
      </dsp:nvSpPr>
      <dsp:spPr>
        <a:xfrm>
          <a:off x="0" y="4152183"/>
          <a:ext cx="5343082" cy="705599"/>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AFEEC6-658D-984C-9A19-E61E000FF6D0}">
      <dsp:nvSpPr>
        <dsp:cNvPr id="0" name=""/>
        <dsp:cNvSpPr/>
      </dsp:nvSpPr>
      <dsp:spPr>
        <a:xfrm>
          <a:off x="267154" y="3738903"/>
          <a:ext cx="3740158" cy="82655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1369" tIns="0" rIns="141369" bIns="0" numCol="1" spcCol="1270" anchor="ctr" anchorCtr="0">
          <a:noAutofit/>
        </a:bodyPr>
        <a:lstStyle/>
        <a:p>
          <a:pPr marL="0" lvl="0" indent="0" algn="l" defTabSz="1244600">
            <a:lnSpc>
              <a:spcPct val="90000"/>
            </a:lnSpc>
            <a:spcBef>
              <a:spcPct val="0"/>
            </a:spcBef>
            <a:spcAft>
              <a:spcPct val="35000"/>
            </a:spcAft>
            <a:buNone/>
          </a:pPr>
          <a:r>
            <a:rPr lang="en-US" sz="2800" kern="1200"/>
            <a:t>Goal is to train a neural network</a:t>
          </a:r>
        </a:p>
      </dsp:txBody>
      <dsp:txXfrm>
        <a:off x="307503" y="3779252"/>
        <a:ext cx="3659460" cy="74586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EA36E3-37C0-0D4B-A9FC-4AAAED7621B6}" type="datetimeFigureOut">
              <a:rPr lang="en-US" smtClean="0"/>
              <a:t>5/7/24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1C7DAD-F3B3-7642-9B72-62C92CC25F09}" type="slidenum">
              <a:rPr lang="en-US" smtClean="0"/>
              <a:t>‹#›</a:t>
            </a:fld>
            <a:endParaRPr lang="en-US"/>
          </a:p>
        </p:txBody>
      </p:sp>
    </p:spTree>
    <p:extLst>
      <p:ext uri="{BB962C8B-B14F-4D97-AF65-F5344CB8AC3E}">
        <p14:creationId xmlns:p14="http://schemas.microsoft.com/office/powerpoint/2010/main" val="2947558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slideshow is based on the customer segmentation dataset. I am looking for general insights into how we could look at this dataset and discover clusters and how well we could predict future purchases. </a:t>
            </a:r>
          </a:p>
        </p:txBody>
      </p:sp>
      <p:sp>
        <p:nvSpPr>
          <p:cNvPr id="4" name="Slide Number Placeholder 3"/>
          <p:cNvSpPr>
            <a:spLocks noGrp="1"/>
          </p:cNvSpPr>
          <p:nvPr>
            <p:ph type="sldNum" sz="quarter" idx="5"/>
          </p:nvPr>
        </p:nvSpPr>
        <p:spPr/>
        <p:txBody>
          <a:bodyPr/>
          <a:lstStyle/>
          <a:p>
            <a:fld id="{881C7DAD-F3B3-7642-9B72-62C92CC25F09}" type="slidenum">
              <a:rPr lang="en-US" smtClean="0"/>
              <a:t>1</a:t>
            </a:fld>
            <a:endParaRPr lang="en-US"/>
          </a:p>
        </p:txBody>
      </p:sp>
    </p:spTree>
    <p:extLst>
      <p:ext uri="{BB962C8B-B14F-4D97-AF65-F5344CB8AC3E}">
        <p14:creationId xmlns:p14="http://schemas.microsoft.com/office/powerpoint/2010/main" val="953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796E6"/>
                </a:solidFill>
                <a:effectLst/>
                <a:highlight>
                  <a:srgbClr val="1F1F1F"/>
                </a:highlight>
                <a:latin typeface="Menlo" panose="020B0609030804020204" pitchFamily="49" charset="0"/>
              </a:rPr>
              <a:t>Now let’s interpret these clusters. First, cluster 0. </a:t>
            </a:r>
            <a:r>
              <a:rPr lang="en-US" b="0" dirty="0">
                <a:solidFill>
                  <a:srgbClr val="CCCCCC"/>
                </a:solidFill>
                <a:effectLst/>
                <a:highlight>
                  <a:srgbClr val="1F1F1F"/>
                </a:highlight>
                <a:latin typeface="Menlo" panose="020B0609030804020204" pitchFamily="49" charset="0"/>
              </a:rPr>
              <a:t>This cluster could be seen as "Engaged General Shoppers" due to their moderate engagement across purchasing and support but higher support calls indicating potential issues or high engagement with services. Next, cluster 1 appears to be "Affluent, Casual Shoppers" with higher incomes, the highest average purchase values, and a moderate number of purchases and engagements, but fewer website visits and minimal time on support. Lastly, cluster 2 might represent "Economical, Active Browsers" with the lowest average purchase values and total purchases but active website visits, indicating frequent browsing with less commitment to purchases.</a:t>
            </a:r>
          </a:p>
          <a:p>
            <a:endParaRPr lang="en-US" dirty="0"/>
          </a:p>
        </p:txBody>
      </p:sp>
      <p:sp>
        <p:nvSpPr>
          <p:cNvPr id="4" name="Slide Number Placeholder 3"/>
          <p:cNvSpPr>
            <a:spLocks noGrp="1"/>
          </p:cNvSpPr>
          <p:nvPr>
            <p:ph type="sldNum" sz="quarter" idx="5"/>
          </p:nvPr>
        </p:nvSpPr>
        <p:spPr/>
        <p:txBody>
          <a:bodyPr/>
          <a:lstStyle/>
          <a:p>
            <a:fld id="{881C7DAD-F3B3-7642-9B72-62C92CC25F09}" type="slidenum">
              <a:rPr lang="en-US" smtClean="0"/>
              <a:t>10</a:t>
            </a:fld>
            <a:endParaRPr lang="en-US"/>
          </a:p>
        </p:txBody>
      </p:sp>
    </p:spTree>
    <p:extLst>
      <p:ext uri="{BB962C8B-B14F-4D97-AF65-F5344CB8AC3E}">
        <p14:creationId xmlns:p14="http://schemas.microsoft.com/office/powerpoint/2010/main" val="1307271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highlight>
                  <a:srgbClr val="1F1F1F"/>
                </a:highlight>
                <a:latin typeface="Menlo" panose="020B0609030804020204" pitchFamily="49" charset="0"/>
              </a:rPr>
              <a:t>The ROC curve and the AUC score provide insights into the model's performance. First, the ROC curve plots the true positive rate (TPR) against the false positive rate (FPR) at various threshold settings. The curve gives us a visual idea of the trade-off between sensitivity (TPR) and specificity (1 - FPR). Also, the Area Under the Curve score of approximately 0.48 suggests that the model performs poorly in distinguishing between customers who will make a purchase and those who will not. An AUC score of 0.5 would indicate a model with no discriminatory ability, equivalent to random guessing.</a:t>
            </a:r>
          </a:p>
          <a:p>
            <a:r>
              <a:rPr lang="en-US" b="0" dirty="0">
                <a:solidFill>
                  <a:srgbClr val="CCCCCC"/>
                </a:solidFill>
                <a:effectLst/>
                <a:highlight>
                  <a:srgbClr val="1F1F1F"/>
                </a:highlight>
                <a:latin typeface="Menlo" panose="020B0609030804020204" pitchFamily="49" charset="0"/>
              </a:rPr>
              <a:t>Overall, there are some issues with the model. First, the features used might not be strong predictors for future purchases. Also, logistic regression is a linear model and may not capture complex patterns in the data. Trying more complex models or feature engineering might improve performance.</a:t>
            </a:r>
          </a:p>
          <a:p>
            <a:endParaRPr lang="en-US" dirty="0"/>
          </a:p>
        </p:txBody>
      </p:sp>
      <p:sp>
        <p:nvSpPr>
          <p:cNvPr id="4" name="Slide Number Placeholder 3"/>
          <p:cNvSpPr>
            <a:spLocks noGrp="1"/>
          </p:cNvSpPr>
          <p:nvPr>
            <p:ph type="sldNum" sz="quarter" idx="5"/>
          </p:nvPr>
        </p:nvSpPr>
        <p:spPr/>
        <p:txBody>
          <a:bodyPr/>
          <a:lstStyle/>
          <a:p>
            <a:fld id="{881C7DAD-F3B3-7642-9B72-62C92CC25F09}" type="slidenum">
              <a:rPr lang="en-US" smtClean="0"/>
              <a:t>11</a:t>
            </a:fld>
            <a:endParaRPr lang="en-US"/>
          </a:p>
        </p:txBody>
      </p:sp>
    </p:spTree>
    <p:extLst>
      <p:ext uri="{BB962C8B-B14F-4D97-AF65-F5344CB8AC3E}">
        <p14:creationId xmlns:p14="http://schemas.microsoft.com/office/powerpoint/2010/main" val="1745021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796E6"/>
                </a:solidFill>
                <a:effectLst/>
                <a:highlight>
                  <a:srgbClr val="1F1F1F"/>
                </a:highlight>
                <a:latin typeface="Menlo" panose="020B0609030804020204" pitchFamily="49" charset="0"/>
              </a:rPr>
              <a:t>So, we can see here </a:t>
            </a:r>
            <a:r>
              <a:rPr lang="en-US" b="0" dirty="0">
                <a:solidFill>
                  <a:srgbClr val="CCCCCC"/>
                </a:solidFill>
                <a:effectLst/>
                <a:highlight>
                  <a:srgbClr val="1F1F1F"/>
                </a:highlight>
                <a:latin typeface="Menlo" panose="020B0609030804020204" pitchFamily="49" charset="0"/>
              </a:rPr>
              <a:t>the logistic regression model has a higher accuracy and precision compared to the MLP model. The recall is notably high for the logistic regression model, indicating it is particularly good at identifying all positive cases (customers who will churn), but this might also suggest a higher false positive rate given its precision is the same as its accuracy.</a:t>
            </a:r>
          </a:p>
          <a:p>
            <a:r>
              <a:rPr lang="en-US" b="0" dirty="0">
                <a:solidFill>
                  <a:srgbClr val="CCCCCC"/>
                </a:solidFill>
                <a:effectLst/>
                <a:highlight>
                  <a:srgbClr val="1F1F1F"/>
                </a:highlight>
                <a:latin typeface="Menlo" panose="020B0609030804020204" pitchFamily="49" charset="0"/>
              </a:rPr>
              <a:t>Given these comparisons, while the MLP model has lower accuracy and precision, its balance between precision and recall might make it more useful depending on the business context, particularly if minimizing false negatives (failing to identify potential churn) is more critical.</a:t>
            </a:r>
          </a:p>
          <a:p>
            <a:endParaRPr lang="en-US" dirty="0"/>
          </a:p>
        </p:txBody>
      </p:sp>
      <p:sp>
        <p:nvSpPr>
          <p:cNvPr id="4" name="Slide Number Placeholder 3"/>
          <p:cNvSpPr>
            <a:spLocks noGrp="1"/>
          </p:cNvSpPr>
          <p:nvPr>
            <p:ph type="sldNum" sz="quarter" idx="5"/>
          </p:nvPr>
        </p:nvSpPr>
        <p:spPr/>
        <p:txBody>
          <a:bodyPr/>
          <a:lstStyle/>
          <a:p>
            <a:fld id="{881C7DAD-F3B3-7642-9B72-62C92CC25F09}" type="slidenum">
              <a:rPr lang="en-US" smtClean="0"/>
              <a:t>12</a:t>
            </a:fld>
            <a:endParaRPr lang="en-US"/>
          </a:p>
        </p:txBody>
      </p:sp>
    </p:spTree>
    <p:extLst>
      <p:ext uri="{BB962C8B-B14F-4D97-AF65-F5344CB8AC3E}">
        <p14:creationId xmlns:p14="http://schemas.microsoft.com/office/powerpoint/2010/main" val="2544347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highlight>
                  <a:srgbClr val="1F1F1F"/>
                </a:highlight>
                <a:latin typeface="Menlo" panose="020B0609030804020204" pitchFamily="49" charset="0"/>
              </a:rPr>
              <a:t>These results indicate that the MLP model with the configuration of (64, 32, 16, 8) performed the best among the tested configurations, though the improvement is modest.</a:t>
            </a:r>
          </a:p>
          <a:p>
            <a:endParaRPr lang="en-US" dirty="0"/>
          </a:p>
        </p:txBody>
      </p:sp>
      <p:sp>
        <p:nvSpPr>
          <p:cNvPr id="4" name="Slide Number Placeholder 3"/>
          <p:cNvSpPr>
            <a:spLocks noGrp="1"/>
          </p:cNvSpPr>
          <p:nvPr>
            <p:ph type="sldNum" sz="quarter" idx="5"/>
          </p:nvPr>
        </p:nvSpPr>
        <p:spPr/>
        <p:txBody>
          <a:bodyPr/>
          <a:lstStyle/>
          <a:p>
            <a:fld id="{881C7DAD-F3B3-7642-9B72-62C92CC25F09}" type="slidenum">
              <a:rPr lang="en-US" smtClean="0"/>
              <a:t>13</a:t>
            </a:fld>
            <a:endParaRPr lang="en-US"/>
          </a:p>
        </p:txBody>
      </p:sp>
    </p:spTree>
    <p:extLst>
      <p:ext uri="{BB962C8B-B14F-4D97-AF65-F5344CB8AC3E}">
        <p14:creationId xmlns:p14="http://schemas.microsoft.com/office/powerpoint/2010/main" val="1550578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796E6"/>
                </a:solidFill>
                <a:effectLst/>
                <a:highlight>
                  <a:srgbClr val="1F1F1F"/>
                </a:highlight>
                <a:latin typeface="Menlo" panose="020B0609030804020204" pitchFamily="49" charset="0"/>
              </a:rPr>
              <a:t>Now, I am looking at other potential Neural Network models that could be used.</a:t>
            </a:r>
            <a:r>
              <a:rPr lang="en-US" b="0" dirty="0">
                <a:solidFill>
                  <a:srgbClr val="CCCCCC"/>
                </a:solidFill>
                <a:effectLst/>
                <a:highlight>
                  <a:srgbClr val="1F1F1F"/>
                </a:highlight>
                <a:latin typeface="Menlo" panose="020B0609030804020204" pitchFamily="49" charset="0"/>
              </a:rPr>
              <a:t> The SVM model shows the highest accuracy and has an exceptionally high recall, but this may indicate that the model is biased towards predicting the majority class for churn, potentially leading to many false positives. Decision Tree has the lowest accuracy but offers a good balance between precision and recall among the non-SVM models. Both Random Forest and Gradient Boosting have reasonable accuracies with high recall rates, suggesting they are good at identifying true positives but may also be including some false positives.</a:t>
            </a:r>
          </a:p>
          <a:p>
            <a:r>
              <a:rPr lang="en-US" dirty="0"/>
              <a:t>I decided to look more into the Random Forest model for future analysis potential. </a:t>
            </a:r>
          </a:p>
        </p:txBody>
      </p:sp>
      <p:sp>
        <p:nvSpPr>
          <p:cNvPr id="4" name="Slide Number Placeholder 3"/>
          <p:cNvSpPr>
            <a:spLocks noGrp="1"/>
          </p:cNvSpPr>
          <p:nvPr>
            <p:ph type="sldNum" sz="quarter" idx="5"/>
          </p:nvPr>
        </p:nvSpPr>
        <p:spPr/>
        <p:txBody>
          <a:bodyPr/>
          <a:lstStyle/>
          <a:p>
            <a:fld id="{881C7DAD-F3B3-7642-9B72-62C92CC25F09}" type="slidenum">
              <a:rPr lang="en-US" smtClean="0"/>
              <a:t>14</a:t>
            </a:fld>
            <a:endParaRPr lang="en-US"/>
          </a:p>
        </p:txBody>
      </p:sp>
    </p:spTree>
    <p:extLst>
      <p:ext uri="{BB962C8B-B14F-4D97-AF65-F5344CB8AC3E}">
        <p14:creationId xmlns:p14="http://schemas.microsoft.com/office/powerpoint/2010/main" val="3944012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highlight>
                  <a:srgbClr val="1F1F1F"/>
                </a:highlight>
                <a:latin typeface="Menlo" panose="020B0609030804020204" pitchFamily="49" charset="0"/>
              </a:rPr>
              <a:t>Here I am looking at the precision recall curve. At the beginning of the curve, the precision starts very high but drops sharply as recall increases. This region is useful if your priority is to minimize false positives. As recall increases from approximately 0.2 to 1.0, the precision stabilizes around 0.6. This is a broad range where the trade-off between recall and precision might be acceptable depending on your business needs.</a:t>
            </a:r>
          </a:p>
          <a:p>
            <a:r>
              <a:rPr lang="en-US" b="0" dirty="0">
                <a:solidFill>
                  <a:srgbClr val="CCCCCC"/>
                </a:solidFill>
                <a:effectLst/>
                <a:highlight>
                  <a:srgbClr val="1F1F1F"/>
                </a:highlight>
                <a:latin typeface="Menlo" panose="020B0609030804020204" pitchFamily="49" charset="0"/>
              </a:rPr>
              <a:t>Lastly, threshold adjustment can be estimated based on the elbow of the curve at about a recall of 0.4 to 0.5. From there, we can see the precision is also relatively high.</a:t>
            </a:r>
          </a:p>
          <a:p>
            <a:endParaRPr lang="en-US" dirty="0"/>
          </a:p>
        </p:txBody>
      </p:sp>
      <p:sp>
        <p:nvSpPr>
          <p:cNvPr id="4" name="Slide Number Placeholder 3"/>
          <p:cNvSpPr>
            <a:spLocks noGrp="1"/>
          </p:cNvSpPr>
          <p:nvPr>
            <p:ph type="sldNum" sz="quarter" idx="5"/>
          </p:nvPr>
        </p:nvSpPr>
        <p:spPr/>
        <p:txBody>
          <a:bodyPr/>
          <a:lstStyle/>
          <a:p>
            <a:fld id="{881C7DAD-F3B3-7642-9B72-62C92CC25F09}" type="slidenum">
              <a:rPr lang="en-US" smtClean="0"/>
              <a:t>15</a:t>
            </a:fld>
            <a:endParaRPr lang="en-US"/>
          </a:p>
        </p:txBody>
      </p:sp>
    </p:spTree>
    <p:extLst>
      <p:ext uri="{BB962C8B-B14F-4D97-AF65-F5344CB8AC3E}">
        <p14:creationId xmlns:p14="http://schemas.microsoft.com/office/powerpoint/2010/main" val="1137060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highlight>
                  <a:srgbClr val="1F1F1F"/>
                </a:highlight>
                <a:latin typeface="Menlo" panose="020B0609030804020204" pitchFamily="49" charset="0"/>
              </a:rPr>
              <a:t>Accuracy indicates the overall percentage of correct predictions (both true positives and true negatives). The accuracy is moderately high, suggesting that the model is effective in predicting the outcomes overall, though there is still a considerable proportion of misclassifications. Precision measures the accuracy of the positive predictions. In this case, when the model predicts churn, it is correct approximately 65.42% of the time. This is a reasonable rate, but it also implies that around 34.58% of the predicted churn cases are false positives. Recall, or sensitivity, measures the model's ability to identify all actual positives. The extremely high recall indicates that the model is excellent at detecting potential churns, missing very few actual churn cases (only about 2.53%). This is crucial if the cost associated with failing to identify a customer who might churn is high (e.g., loss of revenue, deterioration of customer relationship).</a:t>
            </a:r>
          </a:p>
        </p:txBody>
      </p:sp>
      <p:sp>
        <p:nvSpPr>
          <p:cNvPr id="4" name="Slide Number Placeholder 3"/>
          <p:cNvSpPr>
            <a:spLocks noGrp="1"/>
          </p:cNvSpPr>
          <p:nvPr>
            <p:ph type="sldNum" sz="quarter" idx="5"/>
          </p:nvPr>
        </p:nvSpPr>
        <p:spPr/>
        <p:txBody>
          <a:bodyPr/>
          <a:lstStyle/>
          <a:p>
            <a:fld id="{881C7DAD-F3B3-7642-9B72-62C92CC25F09}" type="slidenum">
              <a:rPr lang="en-US" smtClean="0"/>
              <a:t>16</a:t>
            </a:fld>
            <a:endParaRPr lang="en-US"/>
          </a:p>
        </p:txBody>
      </p:sp>
    </p:spTree>
    <p:extLst>
      <p:ext uri="{BB962C8B-B14F-4D97-AF65-F5344CB8AC3E}">
        <p14:creationId xmlns:p14="http://schemas.microsoft.com/office/powerpoint/2010/main" val="3472589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now looked at assessing all of the potential thresholds for the Random Forest model. </a:t>
            </a:r>
            <a:r>
              <a:rPr lang="en-US" b="0" dirty="0">
                <a:solidFill>
                  <a:srgbClr val="CCCCCC"/>
                </a:solidFill>
                <a:effectLst/>
                <a:highlight>
                  <a:srgbClr val="1F1F1F"/>
                </a:highlight>
                <a:latin typeface="Menlo" panose="020B0609030804020204" pitchFamily="49" charset="0"/>
              </a:rPr>
              <a:t>The F1 score is the harmonic mean of precision and recall, making it a more comprehensive measure of a model's accuracy, especially when the costs of false positives and false negatives are significant but different. An F1 score of 0.795 suggests that the model balances the identification of churn (recall) and the accuracy of those identifications (precision) quite well, particularly for a decision threshold of 0.3.</a:t>
            </a:r>
          </a:p>
          <a:p>
            <a:r>
              <a:rPr lang="en-US" dirty="0"/>
              <a:t>I then found new predictions that were slightly better due to the threshold change.</a:t>
            </a:r>
          </a:p>
        </p:txBody>
      </p:sp>
      <p:sp>
        <p:nvSpPr>
          <p:cNvPr id="4" name="Slide Number Placeholder 3"/>
          <p:cNvSpPr>
            <a:spLocks noGrp="1"/>
          </p:cNvSpPr>
          <p:nvPr>
            <p:ph type="sldNum" sz="quarter" idx="5"/>
          </p:nvPr>
        </p:nvSpPr>
        <p:spPr/>
        <p:txBody>
          <a:bodyPr/>
          <a:lstStyle/>
          <a:p>
            <a:fld id="{881C7DAD-F3B3-7642-9B72-62C92CC25F09}" type="slidenum">
              <a:rPr lang="en-US" smtClean="0"/>
              <a:t>17</a:t>
            </a:fld>
            <a:endParaRPr lang="en-US"/>
          </a:p>
        </p:txBody>
      </p:sp>
    </p:spTree>
    <p:extLst>
      <p:ext uri="{BB962C8B-B14F-4D97-AF65-F5344CB8AC3E}">
        <p14:creationId xmlns:p14="http://schemas.microsoft.com/office/powerpoint/2010/main" val="3493997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highlight>
                  <a:srgbClr val="1F1F1F"/>
                </a:highlight>
                <a:latin typeface="Menlo" panose="020B0609030804020204" pitchFamily="49" charset="0"/>
              </a:rPr>
              <a:t>The variance accumulates rapidly with the first few components, reaching about 73.6% by the 6th component. After the 8th component, the gain in explained variance significantly tapers off, reaching around 90.4%. By the 12th component, the variance explained is 100%, but the additional gain after the 10th component is minimal. Based on the elbow-like bend around the 6th to 8th components and considering the diminishing returns beyond these points, a practical choice could be 6 components for a more compact model while retaining approximately 73.6% of the variance or 8 components to capture over 90% of the variance for more detailed analysis, which might be more useful if slight nuances in the data are critical for the analysis or predictive modeling.</a:t>
            </a:r>
          </a:p>
          <a:p>
            <a:endParaRPr lang="en-US" dirty="0"/>
          </a:p>
        </p:txBody>
      </p:sp>
      <p:sp>
        <p:nvSpPr>
          <p:cNvPr id="4" name="Slide Number Placeholder 3"/>
          <p:cNvSpPr>
            <a:spLocks noGrp="1"/>
          </p:cNvSpPr>
          <p:nvPr>
            <p:ph type="sldNum" sz="quarter" idx="5"/>
          </p:nvPr>
        </p:nvSpPr>
        <p:spPr/>
        <p:txBody>
          <a:bodyPr/>
          <a:lstStyle/>
          <a:p>
            <a:fld id="{881C7DAD-F3B3-7642-9B72-62C92CC25F09}" type="slidenum">
              <a:rPr lang="en-US" smtClean="0"/>
              <a:t>18</a:t>
            </a:fld>
            <a:endParaRPr lang="en-US"/>
          </a:p>
        </p:txBody>
      </p:sp>
    </p:spTree>
    <p:extLst>
      <p:ext uri="{BB962C8B-B14F-4D97-AF65-F5344CB8AC3E}">
        <p14:creationId xmlns:p14="http://schemas.microsoft.com/office/powerpoint/2010/main" val="3366581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decided to do 8 loading scores. I noticed some distinct positive or negative weights on attributes in Principal component one and two. I decided to move on to look at analysis of these components. </a:t>
            </a:r>
          </a:p>
        </p:txBody>
      </p:sp>
      <p:sp>
        <p:nvSpPr>
          <p:cNvPr id="4" name="Slide Number Placeholder 3"/>
          <p:cNvSpPr>
            <a:spLocks noGrp="1"/>
          </p:cNvSpPr>
          <p:nvPr>
            <p:ph type="sldNum" sz="quarter" idx="5"/>
          </p:nvPr>
        </p:nvSpPr>
        <p:spPr/>
        <p:txBody>
          <a:bodyPr/>
          <a:lstStyle/>
          <a:p>
            <a:fld id="{881C7DAD-F3B3-7642-9B72-62C92CC25F09}" type="slidenum">
              <a:rPr lang="en-US" smtClean="0"/>
              <a:t>19</a:t>
            </a:fld>
            <a:endParaRPr lang="en-US"/>
          </a:p>
        </p:txBody>
      </p:sp>
    </p:spTree>
    <p:extLst>
      <p:ext uri="{BB962C8B-B14F-4D97-AF65-F5344CB8AC3E}">
        <p14:creationId xmlns:p14="http://schemas.microsoft.com/office/powerpoint/2010/main" val="1268556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highlight>
                  <a:srgbClr val="1F1F1F"/>
                </a:highlight>
                <a:latin typeface="Menlo" panose="020B0609030804020204" pitchFamily="49" charset="0"/>
              </a:rPr>
              <a:t>Here are the features for each customer. These features include both categorical and numerical values. </a:t>
            </a:r>
          </a:p>
          <a:p>
            <a:endParaRPr lang="en-US" dirty="0"/>
          </a:p>
        </p:txBody>
      </p:sp>
      <p:sp>
        <p:nvSpPr>
          <p:cNvPr id="4" name="Slide Number Placeholder 3"/>
          <p:cNvSpPr>
            <a:spLocks noGrp="1"/>
          </p:cNvSpPr>
          <p:nvPr>
            <p:ph type="sldNum" sz="quarter" idx="5"/>
          </p:nvPr>
        </p:nvSpPr>
        <p:spPr/>
        <p:txBody>
          <a:bodyPr/>
          <a:lstStyle/>
          <a:p>
            <a:fld id="{881C7DAD-F3B3-7642-9B72-62C92CC25F09}" type="slidenum">
              <a:rPr lang="en-US" smtClean="0"/>
              <a:t>2</a:t>
            </a:fld>
            <a:endParaRPr lang="en-US"/>
          </a:p>
        </p:txBody>
      </p:sp>
    </p:spTree>
    <p:extLst>
      <p:ext uri="{BB962C8B-B14F-4D97-AF65-F5344CB8AC3E}">
        <p14:creationId xmlns:p14="http://schemas.microsoft.com/office/powerpoint/2010/main" val="26221442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highlight>
                  <a:srgbClr val="1F1F1F"/>
                </a:highlight>
                <a:latin typeface="Menlo" panose="020B0609030804020204" pitchFamily="49" charset="0"/>
              </a:rPr>
              <a:t>The plot shows a dense cluster around the center, suggesting that most data points (customers) share similar characteristics to a certain extent when viewed in the context of these two principal components. There are several outliers or points spread further away from the center. These could represent customers with more distinct or less common behaviors.</a:t>
            </a:r>
          </a:p>
          <a:p>
            <a:r>
              <a:rPr lang="en-US" b="0" dirty="0">
                <a:solidFill>
                  <a:srgbClr val="CCCCCC"/>
                </a:solidFill>
                <a:effectLst/>
                <a:highlight>
                  <a:srgbClr val="1F1F1F"/>
                </a:highlight>
                <a:latin typeface="Menlo" panose="020B0609030804020204" pitchFamily="49" charset="0"/>
              </a:rPr>
              <a:t>Given the loading analysis for Principal Component One, this component is influenced heavily by Total Purchases and Hours Spent on Support Calls, positively, and Website Visits Last Month, negatively. The spread along this axis might distinguish between customers who make many purchases and need more support versus those who are frequent website visitors but may not purchase as much. For Principal Component Two, it is primarily influenced by Age, positively, and Annual Income, negatively. The vertical spread suggests variability in customer demographics, particularly age and income levels.</a:t>
            </a:r>
          </a:p>
          <a:p>
            <a:r>
              <a:rPr lang="en-US" b="0" dirty="0">
                <a:solidFill>
                  <a:srgbClr val="CCCCCC"/>
                </a:solidFill>
                <a:effectLst/>
                <a:highlight>
                  <a:srgbClr val="1F1F1F"/>
                </a:highlight>
                <a:latin typeface="Menlo" panose="020B0609030804020204" pitchFamily="49" charset="0"/>
              </a:rPr>
              <a:t>Overall, the central clustering indicates a large group of customers with average behaviors according to the captured principal components.</a:t>
            </a:r>
          </a:p>
          <a:p>
            <a:r>
              <a:rPr lang="en-US" b="0" dirty="0">
                <a:solidFill>
                  <a:srgbClr val="6796E6"/>
                </a:solidFill>
                <a:effectLst/>
                <a:highlight>
                  <a:srgbClr val="1F1F1F"/>
                </a:highlight>
                <a:latin typeface="Menlo" panose="020B0609030804020204" pitchFamily="49" charset="0"/>
              </a:rPr>
              <a:t>-</a:t>
            </a:r>
            <a:r>
              <a:rPr lang="en-US" b="0" dirty="0">
                <a:solidFill>
                  <a:srgbClr val="CCCCCC"/>
                </a:solidFill>
                <a:effectLst/>
                <a:highlight>
                  <a:srgbClr val="1F1F1F"/>
                </a:highlight>
                <a:latin typeface="Menlo" panose="020B0609030804020204" pitchFamily="49" charset="0"/>
              </a:rPr>
              <a:t> Customers towards the right may be your more engaged or high-maintenance customers, potentially requiring targeted marketing strategies or specific customer service approaches.</a:t>
            </a:r>
          </a:p>
          <a:p>
            <a:r>
              <a:rPr lang="en-US" b="0" dirty="0">
                <a:solidFill>
                  <a:srgbClr val="6796E6"/>
                </a:solidFill>
                <a:effectLst/>
                <a:highlight>
                  <a:srgbClr val="1F1F1F"/>
                </a:highlight>
                <a:latin typeface="Menlo" panose="020B0609030804020204" pitchFamily="49" charset="0"/>
              </a:rPr>
              <a:t>-</a:t>
            </a:r>
            <a:r>
              <a:rPr lang="en-US" b="0" dirty="0">
                <a:solidFill>
                  <a:srgbClr val="CCCCCC"/>
                </a:solidFill>
                <a:effectLst/>
                <a:highlight>
                  <a:srgbClr val="1F1F1F"/>
                </a:highlight>
                <a:latin typeface="Menlo" panose="020B0609030804020204" pitchFamily="49" charset="0"/>
              </a:rPr>
              <a:t> Those further up or down might represent different age groups or economic segments, which could be targeted with age-appropriate or income-sensitive products and services.</a:t>
            </a:r>
          </a:p>
          <a:p>
            <a:endParaRPr lang="en-US" dirty="0"/>
          </a:p>
        </p:txBody>
      </p:sp>
      <p:sp>
        <p:nvSpPr>
          <p:cNvPr id="4" name="Slide Number Placeholder 3"/>
          <p:cNvSpPr>
            <a:spLocks noGrp="1"/>
          </p:cNvSpPr>
          <p:nvPr>
            <p:ph type="sldNum" sz="quarter" idx="5"/>
          </p:nvPr>
        </p:nvSpPr>
        <p:spPr/>
        <p:txBody>
          <a:bodyPr/>
          <a:lstStyle/>
          <a:p>
            <a:fld id="{881C7DAD-F3B3-7642-9B72-62C92CC25F09}" type="slidenum">
              <a:rPr lang="en-US" smtClean="0"/>
              <a:t>20</a:t>
            </a:fld>
            <a:endParaRPr lang="en-US"/>
          </a:p>
        </p:txBody>
      </p:sp>
    </p:spTree>
    <p:extLst>
      <p:ext uri="{BB962C8B-B14F-4D97-AF65-F5344CB8AC3E}">
        <p14:creationId xmlns:p14="http://schemas.microsoft.com/office/powerpoint/2010/main" val="26497698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796E6"/>
                </a:solidFill>
                <a:effectLst/>
                <a:highlight>
                  <a:srgbClr val="1F1F1F"/>
                </a:highlight>
                <a:latin typeface="Menlo" panose="020B0609030804020204" pitchFamily="49" charset="0"/>
              </a:rPr>
              <a:t>T</a:t>
            </a:r>
            <a:r>
              <a:rPr lang="en-US" b="0" dirty="0">
                <a:solidFill>
                  <a:srgbClr val="CCCCCC"/>
                </a:solidFill>
                <a:effectLst/>
                <a:highlight>
                  <a:srgbClr val="1F1F1F"/>
                </a:highlight>
                <a:latin typeface="Menlo" panose="020B0609030804020204" pitchFamily="49" charset="0"/>
              </a:rPr>
              <a:t>he clustering has divided the dataset into three distinct groups, each marked by different colors in the plot:</a:t>
            </a:r>
          </a:p>
          <a:p>
            <a:r>
              <a:rPr lang="en-US" b="0" dirty="0">
                <a:solidFill>
                  <a:srgbClr val="6796E6"/>
                </a:solidFill>
                <a:effectLst/>
                <a:highlight>
                  <a:srgbClr val="1F1F1F"/>
                </a:highlight>
                <a:latin typeface="Menlo" panose="020B0609030804020204" pitchFamily="49" charset="0"/>
              </a:rPr>
              <a:t>The p</a:t>
            </a:r>
            <a:r>
              <a:rPr lang="en-US" b="0" dirty="0">
                <a:solidFill>
                  <a:srgbClr val="CCCCCC"/>
                </a:solidFill>
                <a:effectLst/>
                <a:highlight>
                  <a:srgbClr val="1F1F1F"/>
                </a:highlight>
                <a:latin typeface="Menlo" panose="020B0609030804020204" pitchFamily="49" charset="0"/>
              </a:rPr>
              <a:t>urple cluster, primarily concentrated around the center, suggesting these customers might have average values on the underlying variables represented by the first two principal components. The yellow cluster is positioned further along the positive direction of Principal Component 1, indicating these customers could have higher scores on features contributing positively to this component, such as more frequent purchases or higher support needs. The cyan cluster is more spread out, particularly along both principal components, indicating variability in their scores and possibly representing a more diverse group in terms of the underlying behaviors.</a:t>
            </a:r>
          </a:p>
        </p:txBody>
      </p:sp>
      <p:sp>
        <p:nvSpPr>
          <p:cNvPr id="4" name="Slide Number Placeholder 3"/>
          <p:cNvSpPr>
            <a:spLocks noGrp="1"/>
          </p:cNvSpPr>
          <p:nvPr>
            <p:ph type="sldNum" sz="quarter" idx="5"/>
          </p:nvPr>
        </p:nvSpPr>
        <p:spPr/>
        <p:txBody>
          <a:bodyPr/>
          <a:lstStyle/>
          <a:p>
            <a:fld id="{881C7DAD-F3B3-7642-9B72-62C92CC25F09}" type="slidenum">
              <a:rPr lang="en-US" smtClean="0"/>
              <a:t>21</a:t>
            </a:fld>
            <a:endParaRPr lang="en-US"/>
          </a:p>
        </p:txBody>
      </p:sp>
    </p:spTree>
    <p:extLst>
      <p:ext uri="{BB962C8B-B14F-4D97-AF65-F5344CB8AC3E}">
        <p14:creationId xmlns:p14="http://schemas.microsoft.com/office/powerpoint/2010/main" val="30920535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doesn’t appear to be any pattern for the clustering of Gender. So, I will now analyze how it looks for the products that are purchased.</a:t>
            </a:r>
          </a:p>
        </p:txBody>
      </p:sp>
      <p:sp>
        <p:nvSpPr>
          <p:cNvPr id="4" name="Slide Number Placeholder 3"/>
          <p:cNvSpPr>
            <a:spLocks noGrp="1"/>
          </p:cNvSpPr>
          <p:nvPr>
            <p:ph type="sldNum" sz="quarter" idx="5"/>
          </p:nvPr>
        </p:nvSpPr>
        <p:spPr/>
        <p:txBody>
          <a:bodyPr/>
          <a:lstStyle/>
          <a:p>
            <a:fld id="{881C7DAD-F3B3-7642-9B72-62C92CC25F09}" type="slidenum">
              <a:rPr lang="en-US" smtClean="0"/>
              <a:t>22</a:t>
            </a:fld>
            <a:endParaRPr lang="en-US"/>
          </a:p>
        </p:txBody>
      </p:sp>
    </p:spTree>
    <p:extLst>
      <p:ext uri="{BB962C8B-B14F-4D97-AF65-F5344CB8AC3E}">
        <p14:creationId xmlns:p14="http://schemas.microsoft.com/office/powerpoint/2010/main" val="587954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6796E6"/>
                </a:solidFill>
                <a:effectLst/>
                <a:highlight>
                  <a:srgbClr val="1F1F1F"/>
                </a:highlight>
                <a:latin typeface="Menlo" panose="020B0609030804020204" pitchFamily="49" charset="0"/>
              </a:rPr>
              <a:t>For this plot, </a:t>
            </a:r>
            <a:r>
              <a:rPr lang="en-US" b="0" dirty="0">
                <a:solidFill>
                  <a:srgbClr val="CCCCCC"/>
                </a:solidFill>
                <a:effectLst/>
                <a:highlight>
                  <a:srgbClr val="1F1F1F"/>
                </a:highlight>
                <a:latin typeface="Menlo" panose="020B0609030804020204" pitchFamily="49" charset="0"/>
              </a:rPr>
              <a:t>all categories appear to have a substantial overlap in the central cluster, indicating that customers purchasing different types of products share similar traits or behaviors in terms of the components analyzed. There are some sparse separations where certain categories like Health and Electronics show slightly more distinct distributions, possibly indicating some unique characteristics of these customer groups, but these are not strongly pronounced.</a:t>
            </a:r>
          </a:p>
          <a:p>
            <a:r>
              <a:rPr lang="en-US" b="0" dirty="0">
                <a:solidFill>
                  <a:srgbClr val="CCCCCC"/>
                </a:solidFill>
                <a:effectLst/>
                <a:highlight>
                  <a:srgbClr val="1F1F1F"/>
                </a:highlight>
                <a:latin typeface="Menlo" panose="020B0609030804020204" pitchFamily="49" charset="0"/>
              </a:rPr>
              <a:t>Overall, the overlap suggests that across different product categories, customer behaviors (as captured by PCA) are fairly homogeneous. This could imply that marketing strategies focusing purely on behavioral segmentation may not need to differentiate strongly between product categories.</a:t>
            </a:r>
          </a:p>
        </p:txBody>
      </p:sp>
      <p:sp>
        <p:nvSpPr>
          <p:cNvPr id="4" name="Slide Number Placeholder 3"/>
          <p:cNvSpPr>
            <a:spLocks noGrp="1"/>
          </p:cNvSpPr>
          <p:nvPr>
            <p:ph type="sldNum" sz="quarter" idx="5"/>
          </p:nvPr>
        </p:nvSpPr>
        <p:spPr/>
        <p:txBody>
          <a:bodyPr/>
          <a:lstStyle/>
          <a:p>
            <a:fld id="{881C7DAD-F3B3-7642-9B72-62C92CC25F09}" type="slidenum">
              <a:rPr lang="en-US" smtClean="0"/>
              <a:t>23</a:t>
            </a:fld>
            <a:endParaRPr lang="en-US"/>
          </a:p>
        </p:txBody>
      </p:sp>
    </p:spTree>
    <p:extLst>
      <p:ext uri="{BB962C8B-B14F-4D97-AF65-F5344CB8AC3E}">
        <p14:creationId xmlns:p14="http://schemas.microsoft.com/office/powerpoint/2010/main" val="35890158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variables of this dataset appeared to have no correlations between each other, yet there was a lot of overlap in the connections. I was unable to find common distinctions in the different clusters for the customers. This could show only certain advertising features should be considered rather than others. Overall, there are multiple variables that showed potential meaning in the clusters. This includes annual income, total purchases, and website visits. There are more that can be analyzed and found in the full report. </a:t>
            </a:r>
          </a:p>
        </p:txBody>
      </p:sp>
      <p:sp>
        <p:nvSpPr>
          <p:cNvPr id="4" name="Slide Number Placeholder 3"/>
          <p:cNvSpPr>
            <a:spLocks noGrp="1"/>
          </p:cNvSpPr>
          <p:nvPr>
            <p:ph type="sldNum" sz="quarter" idx="5"/>
          </p:nvPr>
        </p:nvSpPr>
        <p:spPr/>
        <p:txBody>
          <a:bodyPr/>
          <a:lstStyle/>
          <a:p>
            <a:fld id="{881C7DAD-F3B3-7642-9B72-62C92CC25F09}" type="slidenum">
              <a:rPr lang="en-US" smtClean="0"/>
              <a:t>24</a:t>
            </a:fld>
            <a:endParaRPr lang="en-US"/>
          </a:p>
        </p:txBody>
      </p:sp>
    </p:spTree>
    <p:extLst>
      <p:ext uri="{BB962C8B-B14F-4D97-AF65-F5344CB8AC3E}">
        <p14:creationId xmlns:p14="http://schemas.microsoft.com/office/powerpoint/2010/main" val="5511940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next part of the presentation, I am going to perform image analysis on faces that are considered both positive and negative for each character and train the neural network to read future images as being positive or negative. </a:t>
            </a:r>
          </a:p>
        </p:txBody>
      </p:sp>
      <p:sp>
        <p:nvSpPr>
          <p:cNvPr id="4" name="Slide Number Placeholder 3"/>
          <p:cNvSpPr>
            <a:spLocks noGrp="1"/>
          </p:cNvSpPr>
          <p:nvPr>
            <p:ph type="sldNum" sz="quarter" idx="5"/>
          </p:nvPr>
        </p:nvSpPr>
        <p:spPr/>
        <p:txBody>
          <a:bodyPr/>
          <a:lstStyle/>
          <a:p>
            <a:fld id="{881C7DAD-F3B3-7642-9B72-62C92CC25F09}" type="slidenum">
              <a:rPr lang="en-US" smtClean="0"/>
              <a:t>25</a:t>
            </a:fld>
            <a:endParaRPr lang="en-US"/>
          </a:p>
        </p:txBody>
      </p:sp>
    </p:spTree>
    <p:extLst>
      <p:ext uri="{BB962C8B-B14F-4D97-AF65-F5344CB8AC3E}">
        <p14:creationId xmlns:p14="http://schemas.microsoft.com/office/powerpoint/2010/main" val="36928794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training accuracy begins at about 0.54 but then as it progresses, it improves to about 0.62, However, the validation accuracy went down as the training accuracy increased. This is indicative of potential overfitting. This is since the model performs much better on training data compared to validation data. Lastly, we can see there are also improvements in the loss showcasing the model is learning. </a:t>
            </a:r>
          </a:p>
        </p:txBody>
      </p:sp>
      <p:sp>
        <p:nvSpPr>
          <p:cNvPr id="4" name="Slide Number Placeholder 3"/>
          <p:cNvSpPr>
            <a:spLocks noGrp="1"/>
          </p:cNvSpPr>
          <p:nvPr>
            <p:ph type="sldNum" sz="quarter" idx="5"/>
          </p:nvPr>
        </p:nvSpPr>
        <p:spPr/>
        <p:txBody>
          <a:bodyPr/>
          <a:lstStyle/>
          <a:p>
            <a:fld id="{881C7DAD-F3B3-7642-9B72-62C92CC25F09}" type="slidenum">
              <a:rPr lang="en-US" smtClean="0"/>
              <a:t>26</a:t>
            </a:fld>
            <a:endParaRPr lang="en-US"/>
          </a:p>
        </p:txBody>
      </p:sp>
    </p:spTree>
    <p:extLst>
      <p:ext uri="{BB962C8B-B14F-4D97-AF65-F5344CB8AC3E}">
        <p14:creationId xmlns:p14="http://schemas.microsoft.com/office/powerpoint/2010/main" val="42445155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highlight>
                  <a:srgbClr val="1F1F1F"/>
                </a:highlight>
                <a:latin typeface="Menlo" panose="020B0609030804020204" pitchFamily="49" charset="0"/>
              </a:rPr>
              <a:t>These images were relatively correct from what they were supposed to be as positive referring to smiling and happy and negative as not happy. The top right and bottom left seemed to be incorrect, but the other images were correct out of 9. This is accurate about 70% here and follows with the general accuracy rate seen from the evaluation of the model. Therefore, further feature analysis could be used in the future to develop a more accurate model. </a:t>
            </a:r>
          </a:p>
          <a:p>
            <a:endParaRPr lang="en-US" dirty="0"/>
          </a:p>
        </p:txBody>
      </p:sp>
      <p:sp>
        <p:nvSpPr>
          <p:cNvPr id="4" name="Slide Number Placeholder 3"/>
          <p:cNvSpPr>
            <a:spLocks noGrp="1"/>
          </p:cNvSpPr>
          <p:nvPr>
            <p:ph type="sldNum" sz="quarter" idx="5"/>
          </p:nvPr>
        </p:nvSpPr>
        <p:spPr/>
        <p:txBody>
          <a:bodyPr/>
          <a:lstStyle/>
          <a:p>
            <a:fld id="{881C7DAD-F3B3-7642-9B72-62C92CC25F09}" type="slidenum">
              <a:rPr lang="en-US" smtClean="0"/>
              <a:t>27</a:t>
            </a:fld>
            <a:endParaRPr lang="en-US"/>
          </a:p>
        </p:txBody>
      </p:sp>
    </p:spTree>
    <p:extLst>
      <p:ext uri="{BB962C8B-B14F-4D97-AF65-F5344CB8AC3E}">
        <p14:creationId xmlns:p14="http://schemas.microsoft.com/office/powerpoint/2010/main" val="2702543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t>
            </a:r>
            <a:r>
              <a:rPr lang="en-US" b="0" dirty="0">
                <a:solidFill>
                  <a:srgbClr val="CCCCCC"/>
                </a:solidFill>
                <a:effectLst/>
                <a:highlight>
                  <a:srgbClr val="1F1F1F"/>
                </a:highlight>
                <a:latin typeface="Menlo" panose="020B0609030804020204" pitchFamily="49" charset="0"/>
              </a:rPr>
              <a:t>here appear to be slightly more females than men in the dataset. Also, clothing and books are the most purchased items, yet the health category is the least purchased.</a:t>
            </a:r>
          </a:p>
          <a:p>
            <a:endParaRPr lang="en-US" dirty="0"/>
          </a:p>
        </p:txBody>
      </p:sp>
      <p:sp>
        <p:nvSpPr>
          <p:cNvPr id="4" name="Slide Number Placeholder 3"/>
          <p:cNvSpPr>
            <a:spLocks noGrp="1"/>
          </p:cNvSpPr>
          <p:nvPr>
            <p:ph type="sldNum" sz="quarter" idx="5"/>
          </p:nvPr>
        </p:nvSpPr>
        <p:spPr/>
        <p:txBody>
          <a:bodyPr/>
          <a:lstStyle/>
          <a:p>
            <a:fld id="{881C7DAD-F3B3-7642-9B72-62C92CC25F09}" type="slidenum">
              <a:rPr lang="en-US" smtClean="0"/>
              <a:t>3</a:t>
            </a:fld>
            <a:endParaRPr lang="en-US"/>
          </a:p>
        </p:txBody>
      </p:sp>
    </p:spTree>
    <p:extLst>
      <p:ext uri="{BB962C8B-B14F-4D97-AF65-F5344CB8AC3E}">
        <p14:creationId xmlns:p14="http://schemas.microsoft.com/office/powerpoint/2010/main" val="185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highlight>
                  <a:srgbClr val="1F1F1F"/>
                </a:highlight>
                <a:latin typeface="Menlo" panose="020B0609030804020204" pitchFamily="49" charset="0"/>
              </a:rPr>
              <a:t>Here I did a box plot for all of the numeric data. For age, most of the data points are within a reasonable range, though there are some potential outliers for very young ages. Furthermore, it is interesting to point out how diversely spread the purchase value box plot is, as well as annual income. This shows how different purchasing capabilities correlate with differing incomes. </a:t>
            </a:r>
          </a:p>
        </p:txBody>
      </p:sp>
      <p:sp>
        <p:nvSpPr>
          <p:cNvPr id="4" name="Slide Number Placeholder 3"/>
          <p:cNvSpPr>
            <a:spLocks noGrp="1"/>
          </p:cNvSpPr>
          <p:nvPr>
            <p:ph type="sldNum" sz="quarter" idx="5"/>
          </p:nvPr>
        </p:nvSpPr>
        <p:spPr/>
        <p:txBody>
          <a:bodyPr/>
          <a:lstStyle/>
          <a:p>
            <a:fld id="{881C7DAD-F3B3-7642-9B72-62C92CC25F09}" type="slidenum">
              <a:rPr lang="en-US" smtClean="0"/>
              <a:t>4</a:t>
            </a:fld>
            <a:endParaRPr lang="en-US"/>
          </a:p>
        </p:txBody>
      </p:sp>
    </p:spTree>
    <p:extLst>
      <p:ext uri="{BB962C8B-B14F-4D97-AF65-F5344CB8AC3E}">
        <p14:creationId xmlns:p14="http://schemas.microsoft.com/office/powerpoint/2010/main" val="409550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did a correlation matrix to see any potential correlating variables. However, there are no correlations between variables that are cause for removal of any features. Thus, we will leave all the features as they are.</a:t>
            </a:r>
          </a:p>
        </p:txBody>
      </p:sp>
      <p:sp>
        <p:nvSpPr>
          <p:cNvPr id="4" name="Slide Number Placeholder 3"/>
          <p:cNvSpPr>
            <a:spLocks noGrp="1"/>
          </p:cNvSpPr>
          <p:nvPr>
            <p:ph type="sldNum" sz="quarter" idx="5"/>
          </p:nvPr>
        </p:nvSpPr>
        <p:spPr/>
        <p:txBody>
          <a:bodyPr/>
          <a:lstStyle/>
          <a:p>
            <a:fld id="{881C7DAD-F3B3-7642-9B72-62C92CC25F09}" type="slidenum">
              <a:rPr lang="en-US" smtClean="0"/>
              <a:t>5</a:t>
            </a:fld>
            <a:endParaRPr lang="en-US"/>
          </a:p>
        </p:txBody>
      </p:sp>
    </p:spTree>
    <p:extLst>
      <p:ext uri="{BB962C8B-B14F-4D97-AF65-F5344CB8AC3E}">
        <p14:creationId xmlns:p14="http://schemas.microsoft.com/office/powerpoint/2010/main" val="3038751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highlight>
                  <a:srgbClr val="1F1F1F"/>
                </a:highlight>
                <a:latin typeface="Menlo" panose="020B0609030804020204" pitchFamily="49" charset="0"/>
              </a:rPr>
              <a:t>The Elbow Method plot shows how the sum of squared errors (SSE) decreases as the number of clusters increases. It looks like the curve starts to flatten around k=3 or k=4, suggesting that these might be good choices for the number of clusters.</a:t>
            </a:r>
          </a:p>
          <a:p>
            <a:r>
              <a:rPr lang="en-US" b="0" dirty="0">
                <a:solidFill>
                  <a:srgbClr val="CCCCCC"/>
                </a:solidFill>
                <a:effectLst/>
                <a:highlight>
                  <a:srgbClr val="1F1F1F"/>
                </a:highlight>
                <a:latin typeface="Menlo" panose="020B0609030804020204" pitchFamily="49" charset="0"/>
              </a:rPr>
              <a:t>I can start by evaluating both 3 and 4 clusters using K-means, and then check the silhouette scores for these cluster solutions to decide on the best number.</a:t>
            </a:r>
          </a:p>
          <a:p>
            <a:endParaRPr lang="en-US" dirty="0"/>
          </a:p>
        </p:txBody>
      </p:sp>
      <p:sp>
        <p:nvSpPr>
          <p:cNvPr id="4" name="Slide Number Placeholder 3"/>
          <p:cNvSpPr>
            <a:spLocks noGrp="1"/>
          </p:cNvSpPr>
          <p:nvPr>
            <p:ph type="sldNum" sz="quarter" idx="5"/>
          </p:nvPr>
        </p:nvSpPr>
        <p:spPr/>
        <p:txBody>
          <a:bodyPr/>
          <a:lstStyle/>
          <a:p>
            <a:fld id="{881C7DAD-F3B3-7642-9B72-62C92CC25F09}" type="slidenum">
              <a:rPr lang="en-US" smtClean="0"/>
              <a:t>6</a:t>
            </a:fld>
            <a:endParaRPr lang="en-US"/>
          </a:p>
        </p:txBody>
      </p:sp>
    </p:spTree>
    <p:extLst>
      <p:ext uri="{BB962C8B-B14F-4D97-AF65-F5344CB8AC3E}">
        <p14:creationId xmlns:p14="http://schemas.microsoft.com/office/powerpoint/2010/main" val="3223515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highlight>
                  <a:srgbClr val="1F1F1F"/>
                </a:highlight>
                <a:latin typeface="Menlo" panose="020B0609030804020204" pitchFamily="49" charset="0"/>
              </a:rPr>
              <a:t>The silhouette scores for the clusters are as follows:</a:t>
            </a:r>
          </a:p>
          <a:p>
            <a:r>
              <a:rPr lang="en-US" b="0" dirty="0">
                <a:solidFill>
                  <a:srgbClr val="6796E6"/>
                </a:solidFill>
                <a:effectLst/>
                <a:highlight>
                  <a:srgbClr val="1F1F1F"/>
                </a:highlight>
                <a:latin typeface="Menlo" panose="020B0609030804020204" pitchFamily="49" charset="0"/>
              </a:rPr>
              <a:t>-</a:t>
            </a:r>
            <a:r>
              <a:rPr lang="en-US" b="0" dirty="0">
                <a:solidFill>
                  <a:srgbClr val="CCCCCC"/>
                </a:solidFill>
                <a:effectLst/>
                <a:highlight>
                  <a:srgbClr val="1F1F1F"/>
                </a:highlight>
                <a:latin typeface="Menlo" panose="020B0609030804020204" pitchFamily="49" charset="0"/>
              </a:rPr>
              <a:t> For k=3 clusters: 0.0834</a:t>
            </a:r>
          </a:p>
          <a:p>
            <a:r>
              <a:rPr lang="en-US" b="0" dirty="0">
                <a:solidFill>
                  <a:srgbClr val="6796E6"/>
                </a:solidFill>
                <a:effectLst/>
                <a:highlight>
                  <a:srgbClr val="1F1F1F"/>
                </a:highlight>
                <a:latin typeface="Menlo" panose="020B0609030804020204" pitchFamily="49" charset="0"/>
              </a:rPr>
              <a:t>-</a:t>
            </a:r>
            <a:r>
              <a:rPr lang="en-US" b="0" dirty="0">
                <a:solidFill>
                  <a:srgbClr val="CCCCCC"/>
                </a:solidFill>
                <a:effectLst/>
                <a:highlight>
                  <a:srgbClr val="1F1F1F"/>
                </a:highlight>
                <a:latin typeface="Menlo" panose="020B0609030804020204" pitchFamily="49" charset="0"/>
              </a:rPr>
              <a:t> For k=4 clusters: 0.0789</a:t>
            </a:r>
          </a:p>
          <a:p>
            <a:br>
              <a:rPr lang="en-US" b="0" dirty="0">
                <a:solidFill>
                  <a:srgbClr val="CCCCCC"/>
                </a:solidFill>
                <a:effectLst/>
                <a:highlight>
                  <a:srgbClr val="1F1F1F"/>
                </a:highlight>
                <a:latin typeface="Menlo" panose="020B0609030804020204" pitchFamily="49" charset="0"/>
              </a:rPr>
            </a:br>
            <a:r>
              <a:rPr lang="en-US" b="0" dirty="0">
                <a:solidFill>
                  <a:srgbClr val="CCCCCC"/>
                </a:solidFill>
                <a:effectLst/>
                <a:highlight>
                  <a:srgbClr val="1F1F1F"/>
                </a:highlight>
                <a:latin typeface="Menlo" panose="020B0609030804020204" pitchFamily="49" charset="0"/>
              </a:rPr>
              <a:t>These scores are relatively low, indicating that the clusters are not very distinct or well-separated. However, the score is slightly higher for k=3 clusters, suggesting it might be a marginally better configuration for segmenting this particular dataset.</a:t>
            </a:r>
          </a:p>
          <a:p>
            <a:endParaRPr lang="en-US" dirty="0"/>
          </a:p>
        </p:txBody>
      </p:sp>
      <p:sp>
        <p:nvSpPr>
          <p:cNvPr id="4" name="Slide Number Placeholder 3"/>
          <p:cNvSpPr>
            <a:spLocks noGrp="1"/>
          </p:cNvSpPr>
          <p:nvPr>
            <p:ph type="sldNum" sz="quarter" idx="5"/>
          </p:nvPr>
        </p:nvSpPr>
        <p:spPr/>
        <p:txBody>
          <a:bodyPr/>
          <a:lstStyle/>
          <a:p>
            <a:fld id="{881C7DAD-F3B3-7642-9B72-62C92CC25F09}" type="slidenum">
              <a:rPr lang="en-US" smtClean="0"/>
              <a:t>7</a:t>
            </a:fld>
            <a:endParaRPr lang="en-US"/>
          </a:p>
        </p:txBody>
      </p:sp>
    </p:spTree>
    <p:extLst>
      <p:ext uri="{BB962C8B-B14F-4D97-AF65-F5344CB8AC3E}">
        <p14:creationId xmlns:p14="http://schemas.microsoft.com/office/powerpoint/2010/main" val="929120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highlight>
                  <a:srgbClr val="1F1F1F"/>
                </a:highlight>
                <a:latin typeface="Menlo" panose="020B0609030804020204" pitchFamily="49" charset="0"/>
              </a:rPr>
              <a:t>The dendrogram from hierarchical clustering helps to visualize the data's cluster structure. The height of the merges in the dendrogram indicates the distance at which particular clusters are combined. Short vertical lines indicate clusters that are closely related, while long vertical lines suggest the combination of more distinct groups.</a:t>
            </a:r>
          </a:p>
          <a:p>
            <a:r>
              <a:rPr lang="en-US" b="0" dirty="0">
                <a:solidFill>
                  <a:srgbClr val="CCCCCC"/>
                </a:solidFill>
                <a:effectLst/>
                <a:highlight>
                  <a:srgbClr val="1F1F1F"/>
                </a:highlight>
                <a:latin typeface="Menlo" panose="020B0609030804020204" pitchFamily="49" charset="0"/>
              </a:rPr>
              <a:t>Interpreting the Dendrogram:</a:t>
            </a:r>
          </a:p>
          <a:p>
            <a:r>
              <a:rPr lang="en-US" b="0" dirty="0">
                <a:solidFill>
                  <a:srgbClr val="6796E6"/>
                </a:solidFill>
                <a:effectLst/>
                <a:highlight>
                  <a:srgbClr val="1F1F1F"/>
                </a:highlight>
                <a:latin typeface="Menlo" panose="020B0609030804020204" pitchFamily="49" charset="0"/>
              </a:rPr>
              <a:t>-</a:t>
            </a:r>
            <a:r>
              <a:rPr lang="en-US" b="0" dirty="0">
                <a:solidFill>
                  <a:srgbClr val="CCCCCC"/>
                </a:solidFill>
                <a:effectLst/>
                <a:highlight>
                  <a:srgbClr val="1F1F1F"/>
                </a:highlight>
                <a:latin typeface="Menlo" panose="020B0609030804020204" pitchFamily="49" charset="0"/>
              </a:rPr>
              <a:t> The longest vertical lines without any intersecting horizontal lines suggest natural cluster separations. In this dendrogram, we see a significant merge distance which could imply a good number of clusters. We could consider cutting the dendrogram at various heights to form different numbers of clusters. Let's perform Agglomerative Clustering with 3 and 4 clusters (as suggested by the dendrogram and previous analysis) to evaluate which provides better segmentation based on the silhouette scores.</a:t>
            </a:r>
          </a:p>
          <a:p>
            <a:endParaRPr lang="en-US" dirty="0"/>
          </a:p>
        </p:txBody>
      </p:sp>
      <p:sp>
        <p:nvSpPr>
          <p:cNvPr id="4" name="Slide Number Placeholder 3"/>
          <p:cNvSpPr>
            <a:spLocks noGrp="1"/>
          </p:cNvSpPr>
          <p:nvPr>
            <p:ph type="sldNum" sz="quarter" idx="5"/>
          </p:nvPr>
        </p:nvSpPr>
        <p:spPr/>
        <p:txBody>
          <a:bodyPr/>
          <a:lstStyle/>
          <a:p>
            <a:fld id="{881C7DAD-F3B3-7642-9B72-62C92CC25F09}" type="slidenum">
              <a:rPr lang="en-US" smtClean="0"/>
              <a:t>8</a:t>
            </a:fld>
            <a:endParaRPr lang="en-US"/>
          </a:p>
        </p:txBody>
      </p:sp>
    </p:spTree>
    <p:extLst>
      <p:ext uri="{BB962C8B-B14F-4D97-AF65-F5344CB8AC3E}">
        <p14:creationId xmlns:p14="http://schemas.microsoft.com/office/powerpoint/2010/main" val="4101221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highlight>
                  <a:srgbClr val="1F1F1F"/>
                </a:highlight>
                <a:latin typeface="Menlo" panose="020B0609030804020204" pitchFamily="49" charset="0"/>
              </a:rPr>
              <a:t>The silhouette scores for Agglomerative Clustering are as follows:</a:t>
            </a:r>
          </a:p>
          <a:p>
            <a:r>
              <a:rPr lang="en-US" b="0" dirty="0">
                <a:solidFill>
                  <a:srgbClr val="6796E6"/>
                </a:solidFill>
                <a:effectLst/>
                <a:highlight>
                  <a:srgbClr val="1F1F1F"/>
                </a:highlight>
                <a:latin typeface="Menlo" panose="020B0609030804020204" pitchFamily="49" charset="0"/>
              </a:rPr>
              <a:t>-</a:t>
            </a:r>
            <a:r>
              <a:rPr lang="en-US" b="0" dirty="0">
                <a:solidFill>
                  <a:srgbClr val="CCCCCC"/>
                </a:solidFill>
                <a:effectLst/>
                <a:highlight>
                  <a:srgbClr val="1F1F1F"/>
                </a:highlight>
                <a:latin typeface="Menlo" panose="020B0609030804020204" pitchFamily="49" charset="0"/>
              </a:rPr>
              <a:t> For k=3 clusters: 0.0406</a:t>
            </a:r>
          </a:p>
          <a:p>
            <a:r>
              <a:rPr lang="en-US" b="0" dirty="0">
                <a:solidFill>
                  <a:srgbClr val="6796E6"/>
                </a:solidFill>
                <a:effectLst/>
                <a:highlight>
                  <a:srgbClr val="1F1F1F"/>
                </a:highlight>
                <a:latin typeface="Menlo" panose="020B0609030804020204" pitchFamily="49" charset="0"/>
              </a:rPr>
              <a:t>-</a:t>
            </a:r>
            <a:r>
              <a:rPr lang="en-US" b="0" dirty="0">
                <a:solidFill>
                  <a:srgbClr val="CCCCCC"/>
                </a:solidFill>
                <a:effectLst/>
                <a:highlight>
                  <a:srgbClr val="1F1F1F"/>
                </a:highlight>
                <a:latin typeface="Menlo" panose="020B0609030804020204" pitchFamily="49" charset="0"/>
              </a:rPr>
              <a:t> For k=4 clusters: 0.0472</a:t>
            </a:r>
          </a:p>
          <a:p>
            <a:br>
              <a:rPr lang="en-US" b="0" dirty="0">
                <a:solidFill>
                  <a:srgbClr val="CCCCCC"/>
                </a:solidFill>
                <a:effectLst/>
                <a:highlight>
                  <a:srgbClr val="1F1F1F"/>
                </a:highlight>
                <a:latin typeface="Menlo" panose="020B0609030804020204" pitchFamily="49" charset="0"/>
              </a:rPr>
            </a:br>
            <a:r>
              <a:rPr lang="en-US" b="0" dirty="0">
                <a:solidFill>
                  <a:srgbClr val="CCCCCC"/>
                </a:solidFill>
                <a:effectLst/>
                <a:highlight>
                  <a:srgbClr val="1F1F1F"/>
                </a:highlight>
                <a:latin typeface="Menlo" panose="020B0609030804020204" pitchFamily="49" charset="0"/>
              </a:rPr>
              <a:t>These scores are lower than those obtained from K-means clustering, indicating that the hierarchical clustering did not result in better segmentation for this dataset. The K-means approach with k=4 provided the highest silhouette score for this method. However, I will proceed to analyze 3 clusters since the values are greater in the other with 3 being the highest. </a:t>
            </a:r>
            <a:endParaRPr lang="en-US" dirty="0"/>
          </a:p>
        </p:txBody>
      </p:sp>
      <p:sp>
        <p:nvSpPr>
          <p:cNvPr id="4" name="Slide Number Placeholder 3"/>
          <p:cNvSpPr>
            <a:spLocks noGrp="1"/>
          </p:cNvSpPr>
          <p:nvPr>
            <p:ph type="sldNum" sz="quarter" idx="5"/>
          </p:nvPr>
        </p:nvSpPr>
        <p:spPr/>
        <p:txBody>
          <a:bodyPr/>
          <a:lstStyle/>
          <a:p>
            <a:fld id="{881C7DAD-F3B3-7642-9B72-62C92CC25F09}" type="slidenum">
              <a:rPr lang="en-US" smtClean="0"/>
              <a:t>9</a:t>
            </a:fld>
            <a:endParaRPr lang="en-US"/>
          </a:p>
        </p:txBody>
      </p:sp>
    </p:spTree>
    <p:extLst>
      <p:ext uri="{BB962C8B-B14F-4D97-AF65-F5344CB8AC3E}">
        <p14:creationId xmlns:p14="http://schemas.microsoft.com/office/powerpoint/2010/main" val="2640674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5/7/24</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57435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5/7/24</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17640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5/7/24</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41941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5/7/24</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05488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5/7/24</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6070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5/7/24</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493875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5/7/24</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535627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5/7/24</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82436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5/7/24</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386179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5/7/24</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146454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5/7/24</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510028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5/7/24</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2535769"/>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D2523CD-4B93-647D-C9EF-82C633DFD91C}"/>
              </a:ext>
            </a:extLst>
          </p:cNvPr>
          <p:cNvPicPr>
            <a:picLocks noChangeAspect="1"/>
          </p:cNvPicPr>
          <p:nvPr/>
        </p:nvPicPr>
        <p:blipFill rotWithShape="1">
          <a:blip r:embed="rId3"/>
          <a:srcRect t="8050" b="1589"/>
          <a:stretch/>
        </p:blipFill>
        <p:spPr>
          <a:xfrm>
            <a:off x="20" y="10"/>
            <a:ext cx="12191980" cy="6857989"/>
          </a:xfrm>
          <a:prstGeom prst="rect">
            <a:avLst/>
          </a:prstGeom>
        </p:spPr>
      </p:pic>
      <p:sp>
        <p:nvSpPr>
          <p:cNvPr id="11" name="Rectangle 5">
            <a:extLst>
              <a:ext uri="{FF2B5EF4-FFF2-40B4-BE49-F238E27FC236}">
                <a16:creationId xmlns:a16="http://schemas.microsoft.com/office/drawing/2014/main" id="{FBE11A49-02A1-4D4C-9A49-CDF496B109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74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5C6F0C-FC6C-680D-9F62-9295A6DD4668}"/>
              </a:ext>
            </a:extLst>
          </p:cNvPr>
          <p:cNvSpPr>
            <a:spLocks noGrp="1"/>
          </p:cNvSpPr>
          <p:nvPr>
            <p:ph type="ctrTitle"/>
          </p:nvPr>
        </p:nvSpPr>
        <p:spPr>
          <a:xfrm>
            <a:off x="7212119" y="1066800"/>
            <a:ext cx="3931320" cy="2267193"/>
          </a:xfrm>
        </p:spPr>
        <p:txBody>
          <a:bodyPr>
            <a:normAutofit/>
          </a:bodyPr>
          <a:lstStyle/>
          <a:p>
            <a:r>
              <a:rPr lang="en-US" dirty="0"/>
              <a:t>Customer Segmentation and Behavior Prediction</a:t>
            </a:r>
          </a:p>
        </p:txBody>
      </p:sp>
      <p:sp>
        <p:nvSpPr>
          <p:cNvPr id="3" name="Subtitle 2">
            <a:extLst>
              <a:ext uri="{FF2B5EF4-FFF2-40B4-BE49-F238E27FC236}">
                <a16:creationId xmlns:a16="http://schemas.microsoft.com/office/drawing/2014/main" id="{941A62D7-3AF3-0742-BB3A-2F5913E81FCA}"/>
              </a:ext>
            </a:extLst>
          </p:cNvPr>
          <p:cNvSpPr>
            <a:spLocks noGrp="1"/>
          </p:cNvSpPr>
          <p:nvPr>
            <p:ph type="subTitle" idx="1"/>
          </p:nvPr>
        </p:nvSpPr>
        <p:spPr>
          <a:xfrm>
            <a:off x="7212119" y="4327781"/>
            <a:ext cx="3931321" cy="1033669"/>
          </a:xfrm>
        </p:spPr>
        <p:txBody>
          <a:bodyPr>
            <a:normAutofit/>
          </a:bodyPr>
          <a:lstStyle/>
          <a:p>
            <a:r>
              <a:rPr lang="en-US" dirty="0"/>
              <a:t>By Jonah </a:t>
            </a:r>
            <a:r>
              <a:rPr lang="en-US" dirty="0" err="1"/>
              <a:t>Zembower</a:t>
            </a:r>
            <a:endParaRPr lang="en-US" dirty="0"/>
          </a:p>
        </p:txBody>
      </p:sp>
      <p:grpSp>
        <p:nvGrpSpPr>
          <p:cNvPr id="13" name="Group 12">
            <a:extLst>
              <a:ext uri="{FF2B5EF4-FFF2-40B4-BE49-F238E27FC236}">
                <a16:creationId xmlns:a16="http://schemas.microsoft.com/office/drawing/2014/main" id="{F1732D3A-CFF0-45BE-AD79-F83D0272C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44037" y="3864080"/>
            <a:ext cx="867485" cy="115439"/>
            <a:chOff x="8910933" y="1861308"/>
            <a:chExt cx="867485" cy="115439"/>
          </a:xfrm>
        </p:grpSpPr>
        <p:sp>
          <p:nvSpPr>
            <p:cNvPr id="14" name="Rectangle 13">
              <a:extLst>
                <a:ext uri="{FF2B5EF4-FFF2-40B4-BE49-F238E27FC236}">
                  <a16:creationId xmlns:a16="http://schemas.microsoft.com/office/drawing/2014/main" id="{C892F72C-7FB6-49C8-A402-D5DC42DB67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FC92C2E1-605F-49BD-8AC8-DC52B3015E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8BE2E0F-EE6D-4748-AB8F-724D0DDC6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52288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F1F10-3AB7-607E-D3B8-70A29A8DA18C}"/>
              </a:ext>
            </a:extLst>
          </p:cNvPr>
          <p:cNvSpPr>
            <a:spLocks noGrp="1"/>
          </p:cNvSpPr>
          <p:nvPr>
            <p:ph type="title"/>
          </p:nvPr>
        </p:nvSpPr>
        <p:spPr/>
        <p:txBody>
          <a:bodyPr/>
          <a:lstStyle/>
          <a:p>
            <a:r>
              <a:rPr lang="en-US" dirty="0"/>
              <a:t>Customer Personas for k=3</a:t>
            </a:r>
          </a:p>
        </p:txBody>
      </p:sp>
      <p:pic>
        <p:nvPicPr>
          <p:cNvPr id="5" name="Content Placeholder 4" descr="A screenshot of a black screen&#10;&#10;Description automatically generated">
            <a:extLst>
              <a:ext uri="{FF2B5EF4-FFF2-40B4-BE49-F238E27FC236}">
                <a16:creationId xmlns:a16="http://schemas.microsoft.com/office/drawing/2014/main" id="{B69760AD-3158-9553-9F25-A2ED841771FF}"/>
              </a:ext>
            </a:extLst>
          </p:cNvPr>
          <p:cNvPicPr>
            <a:picLocks noGrp="1" noChangeAspect="1"/>
          </p:cNvPicPr>
          <p:nvPr>
            <p:ph idx="1"/>
          </p:nvPr>
        </p:nvPicPr>
        <p:blipFill>
          <a:blip r:embed="rId3"/>
          <a:stretch>
            <a:fillRect/>
          </a:stretch>
        </p:blipFill>
        <p:spPr>
          <a:xfrm>
            <a:off x="51669" y="5003800"/>
            <a:ext cx="5930900" cy="1130300"/>
          </a:xfrm>
        </p:spPr>
      </p:pic>
      <p:pic>
        <p:nvPicPr>
          <p:cNvPr id="7" name="Picture 6">
            <a:extLst>
              <a:ext uri="{FF2B5EF4-FFF2-40B4-BE49-F238E27FC236}">
                <a16:creationId xmlns:a16="http://schemas.microsoft.com/office/drawing/2014/main" id="{6D3A4E96-EFED-D91E-720F-A204DB514EBC}"/>
              </a:ext>
            </a:extLst>
          </p:cNvPr>
          <p:cNvPicPr>
            <a:picLocks noChangeAspect="1"/>
          </p:cNvPicPr>
          <p:nvPr/>
        </p:nvPicPr>
        <p:blipFill>
          <a:blip r:embed="rId4"/>
          <a:stretch>
            <a:fillRect/>
          </a:stretch>
        </p:blipFill>
        <p:spPr>
          <a:xfrm>
            <a:off x="51669" y="3617149"/>
            <a:ext cx="12179737" cy="1130300"/>
          </a:xfrm>
          <a:prstGeom prst="rect">
            <a:avLst/>
          </a:prstGeom>
        </p:spPr>
      </p:pic>
      <p:pic>
        <p:nvPicPr>
          <p:cNvPr id="9" name="Picture 8">
            <a:extLst>
              <a:ext uri="{FF2B5EF4-FFF2-40B4-BE49-F238E27FC236}">
                <a16:creationId xmlns:a16="http://schemas.microsoft.com/office/drawing/2014/main" id="{88D9D9E9-891B-9D1C-7064-55029D7DCB8E}"/>
              </a:ext>
            </a:extLst>
          </p:cNvPr>
          <p:cNvPicPr>
            <a:picLocks noChangeAspect="1"/>
          </p:cNvPicPr>
          <p:nvPr/>
        </p:nvPicPr>
        <p:blipFill>
          <a:blip r:embed="rId5"/>
          <a:stretch>
            <a:fillRect/>
          </a:stretch>
        </p:blipFill>
        <p:spPr>
          <a:xfrm>
            <a:off x="51669" y="2280718"/>
            <a:ext cx="12140331" cy="1148282"/>
          </a:xfrm>
          <a:prstGeom prst="rect">
            <a:avLst/>
          </a:prstGeom>
        </p:spPr>
      </p:pic>
    </p:spTree>
    <p:extLst>
      <p:ext uri="{BB962C8B-B14F-4D97-AF65-F5344CB8AC3E}">
        <p14:creationId xmlns:p14="http://schemas.microsoft.com/office/powerpoint/2010/main" val="2473368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5899"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C4B8D2-4A35-CD97-E612-7432AB61F8BC}"/>
              </a:ext>
            </a:extLst>
          </p:cNvPr>
          <p:cNvSpPr>
            <a:spLocks noGrp="1"/>
          </p:cNvSpPr>
          <p:nvPr>
            <p:ph type="title"/>
          </p:nvPr>
        </p:nvSpPr>
        <p:spPr>
          <a:xfrm>
            <a:off x="7150882" y="1000366"/>
            <a:ext cx="3995397" cy="1239627"/>
          </a:xfrm>
        </p:spPr>
        <p:txBody>
          <a:bodyPr anchor="b">
            <a:normAutofit/>
          </a:bodyPr>
          <a:lstStyle/>
          <a:p>
            <a:pPr algn="ctr"/>
            <a:r>
              <a:rPr lang="en-US" dirty="0"/>
              <a:t>ROC Curve and AUC Score</a:t>
            </a:r>
            <a:endParaRPr lang="en-US"/>
          </a:p>
        </p:txBody>
      </p:sp>
      <p:sp>
        <p:nvSpPr>
          <p:cNvPr id="8" name="Content Placeholder 7">
            <a:extLst>
              <a:ext uri="{FF2B5EF4-FFF2-40B4-BE49-F238E27FC236}">
                <a16:creationId xmlns:a16="http://schemas.microsoft.com/office/drawing/2014/main" id="{C0AA866D-1BE8-FB88-DFD7-B9E0BDD441E5}"/>
              </a:ext>
            </a:extLst>
          </p:cNvPr>
          <p:cNvSpPr>
            <a:spLocks noGrp="1"/>
          </p:cNvSpPr>
          <p:nvPr>
            <p:ph idx="1"/>
          </p:nvPr>
        </p:nvSpPr>
        <p:spPr>
          <a:xfrm>
            <a:off x="7279965" y="2884395"/>
            <a:ext cx="3766670" cy="2469140"/>
          </a:xfrm>
        </p:spPr>
        <p:txBody>
          <a:bodyPr>
            <a:normAutofit/>
          </a:bodyPr>
          <a:lstStyle/>
          <a:p>
            <a:pPr marL="342900" indent="-342900">
              <a:buFont typeface="Arial" panose="020B0604020202020204" pitchFamily="34" charset="0"/>
              <a:buChar char="•"/>
            </a:pPr>
            <a:r>
              <a:rPr lang="en-US" dirty="0"/>
              <a:t>AUC score = 0.48</a:t>
            </a:r>
          </a:p>
        </p:txBody>
      </p:sp>
      <p:pic>
        <p:nvPicPr>
          <p:cNvPr id="4" name="Content Placeholder 3">
            <a:extLst>
              <a:ext uri="{FF2B5EF4-FFF2-40B4-BE49-F238E27FC236}">
                <a16:creationId xmlns:a16="http://schemas.microsoft.com/office/drawing/2014/main" id="{D4B3AE3F-FC7E-D149-B08F-D4FE20AC1A79}"/>
              </a:ext>
            </a:extLst>
          </p:cNvPr>
          <p:cNvPicPr>
            <a:picLocks noChangeAspect="1"/>
          </p:cNvPicPr>
          <p:nvPr/>
        </p:nvPicPr>
        <p:blipFill>
          <a:blip r:embed="rId3"/>
          <a:stretch>
            <a:fillRect/>
          </a:stretch>
        </p:blipFill>
        <p:spPr>
          <a:xfrm>
            <a:off x="723901" y="1376128"/>
            <a:ext cx="5372100" cy="4190237"/>
          </a:xfrm>
          <a:prstGeom prst="rect">
            <a:avLst/>
          </a:prstGeom>
        </p:spPr>
      </p:pic>
      <p:grpSp>
        <p:nvGrpSpPr>
          <p:cNvPr id="15" name="Group 1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92478" y="2543656"/>
            <a:ext cx="867485" cy="115439"/>
            <a:chOff x="8910933" y="1861308"/>
            <a:chExt cx="867485" cy="115439"/>
          </a:xfrm>
        </p:grpSpPr>
        <p:sp>
          <p:nvSpPr>
            <p:cNvPr id="16" name="Rectangle 1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8649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20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081" y="159026"/>
            <a:ext cx="7313839"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A77B7A-F5AF-4A65-25FE-A4F6AB1D429E}"/>
              </a:ext>
            </a:extLst>
          </p:cNvPr>
          <p:cNvSpPr>
            <a:spLocks noGrp="1"/>
          </p:cNvSpPr>
          <p:nvPr>
            <p:ph type="title"/>
          </p:nvPr>
        </p:nvSpPr>
        <p:spPr>
          <a:xfrm>
            <a:off x="1077426" y="723901"/>
            <a:ext cx="5465148" cy="1288884"/>
          </a:xfrm>
        </p:spPr>
        <p:txBody>
          <a:bodyPr anchor="b">
            <a:normAutofit/>
          </a:bodyPr>
          <a:lstStyle/>
          <a:p>
            <a:pPr algn="ctr"/>
            <a:r>
              <a:rPr lang="en-US"/>
              <a:t>Neural Network MLP vs. Logistic Regression</a:t>
            </a:r>
          </a:p>
        </p:txBody>
      </p:sp>
      <p:sp>
        <p:nvSpPr>
          <p:cNvPr id="3" name="Content Placeholder 2">
            <a:extLst>
              <a:ext uri="{FF2B5EF4-FFF2-40B4-BE49-F238E27FC236}">
                <a16:creationId xmlns:a16="http://schemas.microsoft.com/office/drawing/2014/main" id="{818B3907-E00D-F536-00CA-71501D4560FB}"/>
              </a:ext>
            </a:extLst>
          </p:cNvPr>
          <p:cNvSpPr>
            <a:spLocks noGrp="1"/>
          </p:cNvSpPr>
          <p:nvPr>
            <p:ph idx="1"/>
          </p:nvPr>
        </p:nvSpPr>
        <p:spPr>
          <a:xfrm>
            <a:off x="1077426" y="2732545"/>
            <a:ext cx="5465149" cy="3232826"/>
          </a:xfrm>
        </p:spPr>
        <p:txBody>
          <a:bodyPr anchor="t">
            <a:normAutofit/>
          </a:bodyPr>
          <a:lstStyle/>
          <a:p>
            <a:pPr algn="ctr">
              <a:lnSpc>
                <a:spcPct val="100000"/>
              </a:lnSpc>
            </a:pPr>
            <a:r>
              <a:rPr lang="en-US" sz="1700"/>
              <a:t>The Multi-layer Perceptron (MLP) model's performance metrics are as follows:</a:t>
            </a:r>
            <a:br>
              <a:rPr lang="en-US" sz="1700"/>
            </a:br>
            <a:r>
              <a:rPr lang="en-US" sz="1700"/>
              <a:t>Accuracy: 56 %</a:t>
            </a:r>
            <a:br>
              <a:rPr lang="en-US" sz="1700"/>
            </a:br>
            <a:r>
              <a:rPr lang="en-US" sz="1700"/>
              <a:t>Precision: 64.73 %</a:t>
            </a:r>
            <a:br>
              <a:rPr lang="en-US" sz="1700"/>
            </a:br>
            <a:r>
              <a:rPr lang="en-US" sz="1700"/>
              <a:t>Recall: 73.23 %</a:t>
            </a:r>
          </a:p>
          <a:p>
            <a:pPr algn="ctr">
              <a:lnSpc>
                <a:spcPct val="100000"/>
              </a:lnSpc>
            </a:pPr>
            <a:r>
              <a:rPr lang="en-US" sz="1700"/>
              <a:t>The logistic regression model's performance metrics are:</a:t>
            </a:r>
            <a:br>
              <a:rPr lang="en-US" sz="1700"/>
            </a:br>
            <a:r>
              <a:rPr lang="en-US" sz="1700"/>
              <a:t>Accuracy: 66 %</a:t>
            </a:r>
            <a:br>
              <a:rPr lang="en-US" sz="1700"/>
            </a:br>
            <a:r>
              <a:rPr lang="en-US" sz="1700"/>
              <a:t>Precision: 66 %</a:t>
            </a:r>
            <a:br>
              <a:rPr lang="en-US" sz="1700"/>
            </a:br>
            <a:r>
              <a:rPr lang="en-US" sz="1700"/>
              <a:t>Recall: 100 %</a:t>
            </a:r>
          </a:p>
          <a:p>
            <a:pPr algn="ctr">
              <a:lnSpc>
                <a:spcPct val="100000"/>
              </a:lnSpc>
            </a:pPr>
            <a:br>
              <a:rPr lang="en-US" sz="1700"/>
            </a:br>
            <a:endParaRPr lang="en-US" sz="1700"/>
          </a:p>
        </p:txBody>
      </p:sp>
      <p:pic>
        <p:nvPicPr>
          <p:cNvPr id="23" name="Picture 22" descr="Financial graphs on a dark display">
            <a:extLst>
              <a:ext uri="{FF2B5EF4-FFF2-40B4-BE49-F238E27FC236}">
                <a16:creationId xmlns:a16="http://schemas.microsoft.com/office/drawing/2014/main" id="{6AD08B19-83DB-7DA0-E016-9D4286B6F853}"/>
              </a:ext>
            </a:extLst>
          </p:cNvPr>
          <p:cNvPicPr>
            <a:picLocks noChangeAspect="1"/>
          </p:cNvPicPr>
          <p:nvPr/>
        </p:nvPicPr>
        <p:blipFill rotWithShape="1">
          <a:blip r:embed="rId3">
            <a:alphaModFix/>
          </a:blip>
          <a:srcRect l="26262" r="32071"/>
          <a:stretch/>
        </p:blipFill>
        <p:spPr>
          <a:xfrm>
            <a:off x="7620000" y="10"/>
            <a:ext cx="4572000" cy="6857990"/>
          </a:xfrm>
          <a:prstGeom prst="rect">
            <a:avLst/>
          </a:prstGeom>
        </p:spPr>
      </p:pic>
      <p:grpSp>
        <p:nvGrpSpPr>
          <p:cNvPr id="24" name="Group 23">
            <a:extLst>
              <a:ext uri="{FF2B5EF4-FFF2-40B4-BE49-F238E27FC236}">
                <a16:creationId xmlns:a16="http://schemas.microsoft.com/office/drawing/2014/main" id="{073091F1-AA5A-47C6-9502-D5870A72D5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76258" y="2320171"/>
            <a:ext cx="867485" cy="115439"/>
            <a:chOff x="8910933" y="1861308"/>
            <a:chExt cx="867485" cy="115439"/>
          </a:xfrm>
        </p:grpSpPr>
        <p:sp>
          <p:nvSpPr>
            <p:cNvPr id="25" name="Rectangle 24">
              <a:extLst>
                <a:ext uri="{FF2B5EF4-FFF2-40B4-BE49-F238E27FC236}">
                  <a16:creationId xmlns:a16="http://schemas.microsoft.com/office/drawing/2014/main" id="{8085C4F7-6E91-4DF6-BB01-A46132BC3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25476588-B9AD-4662-A085-8E4D91493B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CDB34B3-D348-476E-BE7F-1139370F43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60735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2D072-59E6-98B7-423A-1D0515C71026}"/>
              </a:ext>
            </a:extLst>
          </p:cNvPr>
          <p:cNvSpPr>
            <a:spLocks noGrp="1"/>
          </p:cNvSpPr>
          <p:nvPr>
            <p:ph type="title"/>
          </p:nvPr>
        </p:nvSpPr>
        <p:spPr/>
        <p:txBody>
          <a:bodyPr/>
          <a:lstStyle/>
          <a:p>
            <a:r>
              <a:rPr lang="en-US" dirty="0"/>
              <a:t>Finding Best Configuration using Cross Validation</a:t>
            </a:r>
          </a:p>
        </p:txBody>
      </p:sp>
      <p:graphicFrame>
        <p:nvGraphicFramePr>
          <p:cNvPr id="5" name="Content Placeholder 2">
            <a:extLst>
              <a:ext uri="{FF2B5EF4-FFF2-40B4-BE49-F238E27FC236}">
                <a16:creationId xmlns:a16="http://schemas.microsoft.com/office/drawing/2014/main" id="{88CDA86B-7313-5093-C0EB-EA879859673E}"/>
              </a:ext>
            </a:extLst>
          </p:cNvPr>
          <p:cNvGraphicFramePr>
            <a:graphicFrameLocks noGrp="1"/>
          </p:cNvGraphicFramePr>
          <p:nvPr>
            <p:ph idx="1"/>
          </p:nvPr>
        </p:nvGraphicFramePr>
        <p:xfrm>
          <a:off x="1028700" y="2161903"/>
          <a:ext cx="10134600" cy="39693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1317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A889514-6201-455E-A692-EA99AA5E4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
            <a:extLst>
              <a:ext uri="{FF2B5EF4-FFF2-40B4-BE49-F238E27FC236}">
                <a16:creationId xmlns:a16="http://schemas.microsoft.com/office/drawing/2014/main" id="{FE7D6909-792D-415A-9FFA-338352CF5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5752"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62EC01-8388-EA4B-B185-63D62FF3ED3E}"/>
              </a:ext>
            </a:extLst>
          </p:cNvPr>
          <p:cNvSpPr>
            <a:spLocks noGrp="1"/>
          </p:cNvSpPr>
          <p:nvPr>
            <p:ph type="title"/>
          </p:nvPr>
        </p:nvSpPr>
        <p:spPr>
          <a:xfrm>
            <a:off x="1446301" y="1665297"/>
            <a:ext cx="3209483" cy="2344567"/>
          </a:xfrm>
        </p:spPr>
        <p:txBody>
          <a:bodyPr anchor="ctr">
            <a:normAutofit/>
          </a:bodyPr>
          <a:lstStyle/>
          <a:p>
            <a:pPr algn="ctr"/>
            <a:r>
              <a:rPr lang="en-US"/>
              <a:t>Other Neural Networks</a:t>
            </a:r>
          </a:p>
        </p:txBody>
      </p:sp>
      <p:grpSp>
        <p:nvGrpSpPr>
          <p:cNvPr id="23" name="Group 22">
            <a:extLst>
              <a:ext uri="{FF2B5EF4-FFF2-40B4-BE49-F238E27FC236}">
                <a16:creationId xmlns:a16="http://schemas.microsoft.com/office/drawing/2014/main" id="{47EBDB13-42FF-462F-8F9B-9A54DCFBD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24" name="Rectangle 23">
              <a:extLst>
                <a:ext uri="{FF2B5EF4-FFF2-40B4-BE49-F238E27FC236}">
                  <a16:creationId xmlns:a16="http://schemas.microsoft.com/office/drawing/2014/main" id="{72B7A8D6-FBCF-47F1-92B5-D06D10E79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D8BD1703-B20A-4C7B-A9EE-20862F3F31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016A077-EED2-42AD-8358-CC88D0DDD18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25" name="Content Placeholder 2">
            <a:extLst>
              <a:ext uri="{FF2B5EF4-FFF2-40B4-BE49-F238E27FC236}">
                <a16:creationId xmlns:a16="http://schemas.microsoft.com/office/drawing/2014/main" id="{71767C4A-9C4D-A4B9-94E6-46F4D614CC90}"/>
              </a:ext>
            </a:extLst>
          </p:cNvPr>
          <p:cNvGraphicFramePr>
            <a:graphicFrameLocks noGrp="1"/>
          </p:cNvGraphicFramePr>
          <p:nvPr>
            <p:ph idx="1"/>
            <p:extLst>
              <p:ext uri="{D42A27DB-BD31-4B8C-83A1-F6EECF244321}">
                <p14:modId xmlns:p14="http://schemas.microsoft.com/office/powerpoint/2010/main" val="2566934917"/>
              </p:ext>
            </p:extLst>
          </p:nvPr>
        </p:nvGraphicFramePr>
        <p:xfrm>
          <a:off x="7031177" y="1048935"/>
          <a:ext cx="4338334" cy="48006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8775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5899"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781EFB-1497-8BC9-015C-B452FE0A79DD}"/>
              </a:ext>
            </a:extLst>
          </p:cNvPr>
          <p:cNvSpPr>
            <a:spLocks noGrp="1"/>
          </p:cNvSpPr>
          <p:nvPr>
            <p:ph type="title"/>
          </p:nvPr>
        </p:nvSpPr>
        <p:spPr>
          <a:xfrm>
            <a:off x="7150882" y="1000366"/>
            <a:ext cx="3995397" cy="1239627"/>
          </a:xfrm>
        </p:spPr>
        <p:txBody>
          <a:bodyPr anchor="b">
            <a:normAutofit/>
          </a:bodyPr>
          <a:lstStyle/>
          <a:p>
            <a:pPr algn="ctr"/>
            <a:r>
              <a:rPr lang="en-US" dirty="0"/>
              <a:t>Precision-Recall Curve for Random Forest</a:t>
            </a:r>
            <a:endParaRPr lang="en-US"/>
          </a:p>
        </p:txBody>
      </p:sp>
      <p:sp>
        <p:nvSpPr>
          <p:cNvPr id="8" name="Content Placeholder 7">
            <a:extLst>
              <a:ext uri="{FF2B5EF4-FFF2-40B4-BE49-F238E27FC236}">
                <a16:creationId xmlns:a16="http://schemas.microsoft.com/office/drawing/2014/main" id="{6BD3EFD1-BFDC-3341-67E8-10173E54C9F0}"/>
              </a:ext>
            </a:extLst>
          </p:cNvPr>
          <p:cNvSpPr>
            <a:spLocks noGrp="1"/>
          </p:cNvSpPr>
          <p:nvPr>
            <p:ph idx="1"/>
          </p:nvPr>
        </p:nvSpPr>
        <p:spPr>
          <a:xfrm>
            <a:off x="7279965" y="2884395"/>
            <a:ext cx="3766670" cy="2469140"/>
          </a:xfrm>
        </p:spPr>
        <p:txBody>
          <a:bodyPr>
            <a:normAutofit/>
          </a:bodyPr>
          <a:lstStyle/>
          <a:p>
            <a:pPr marL="342900" indent="-342900">
              <a:buFont typeface="Arial" panose="020B0604020202020204" pitchFamily="34" charset="0"/>
              <a:buChar char="•"/>
            </a:pPr>
            <a:r>
              <a:rPr lang="en-US" dirty="0"/>
              <a:t>Threshold of 0.4 to 0.5 potentially</a:t>
            </a:r>
          </a:p>
          <a:p>
            <a:pPr marL="342900" indent="-342900">
              <a:buFont typeface="Arial" panose="020B0604020202020204" pitchFamily="34" charset="0"/>
              <a:buChar char="•"/>
            </a:pPr>
            <a:r>
              <a:rPr lang="en-US" dirty="0"/>
              <a:t>As recall increases, precision decreases in incline.</a:t>
            </a:r>
          </a:p>
        </p:txBody>
      </p:sp>
      <p:pic>
        <p:nvPicPr>
          <p:cNvPr id="4" name="Content Placeholder 3">
            <a:extLst>
              <a:ext uri="{FF2B5EF4-FFF2-40B4-BE49-F238E27FC236}">
                <a16:creationId xmlns:a16="http://schemas.microsoft.com/office/drawing/2014/main" id="{A0137383-A0C8-51F1-D6F3-EEC1BF284C07}"/>
              </a:ext>
            </a:extLst>
          </p:cNvPr>
          <p:cNvPicPr>
            <a:picLocks noChangeAspect="1"/>
          </p:cNvPicPr>
          <p:nvPr/>
        </p:nvPicPr>
        <p:blipFill>
          <a:blip r:embed="rId3"/>
          <a:stretch>
            <a:fillRect/>
          </a:stretch>
        </p:blipFill>
        <p:spPr>
          <a:xfrm>
            <a:off x="723901" y="1342553"/>
            <a:ext cx="5372100" cy="4257387"/>
          </a:xfrm>
          <a:prstGeom prst="rect">
            <a:avLst/>
          </a:prstGeom>
        </p:spPr>
      </p:pic>
      <p:grpSp>
        <p:nvGrpSpPr>
          <p:cNvPr id="15" name="Group 1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92478" y="2543656"/>
            <a:ext cx="867485" cy="115439"/>
            <a:chOff x="8910933" y="1861308"/>
            <a:chExt cx="867485" cy="115439"/>
          </a:xfrm>
        </p:grpSpPr>
        <p:sp>
          <p:nvSpPr>
            <p:cNvPr id="16" name="Rectangle 1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36629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8DE78A-A028-207D-585B-7AADEE5E4D86}"/>
              </a:ext>
            </a:extLst>
          </p:cNvPr>
          <p:cNvSpPr>
            <a:spLocks noGrp="1"/>
          </p:cNvSpPr>
          <p:nvPr>
            <p:ph type="title"/>
          </p:nvPr>
        </p:nvSpPr>
        <p:spPr>
          <a:xfrm>
            <a:off x="1028701" y="963919"/>
            <a:ext cx="10134600" cy="1036994"/>
          </a:xfrm>
        </p:spPr>
        <p:txBody>
          <a:bodyPr anchor="b">
            <a:normAutofit/>
          </a:bodyPr>
          <a:lstStyle/>
          <a:p>
            <a:pPr algn="ctr"/>
            <a:r>
              <a:rPr lang="en-US" dirty="0"/>
              <a:t>Testing Threshold 0.4</a:t>
            </a:r>
            <a:endParaRPr lang="en-US"/>
          </a:p>
        </p:txBody>
      </p:sp>
      <p:grpSp>
        <p:nvGrpSpPr>
          <p:cNvPr id="15" name="Group 14">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7" y="2169459"/>
            <a:ext cx="867485" cy="115439"/>
            <a:chOff x="8910933" y="1861308"/>
            <a:chExt cx="867485" cy="115439"/>
          </a:xfrm>
        </p:grpSpPr>
        <p:sp>
          <p:nvSpPr>
            <p:cNvPr id="16" name="Rectangle 15">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7" name="Straight Connector 16">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Content Placeholder 2">
            <a:extLst>
              <a:ext uri="{FF2B5EF4-FFF2-40B4-BE49-F238E27FC236}">
                <a16:creationId xmlns:a16="http://schemas.microsoft.com/office/drawing/2014/main" id="{22241ED2-9E66-B6F3-E82E-4C50AFAFD28D}"/>
              </a:ext>
            </a:extLst>
          </p:cNvPr>
          <p:cNvGraphicFramePr>
            <a:graphicFrameLocks noGrp="1"/>
          </p:cNvGraphicFramePr>
          <p:nvPr>
            <p:ph idx="1"/>
            <p:extLst>
              <p:ext uri="{D42A27DB-BD31-4B8C-83A1-F6EECF244321}">
                <p14:modId xmlns:p14="http://schemas.microsoft.com/office/powerpoint/2010/main" val="2556831028"/>
              </p:ext>
            </p:extLst>
          </p:nvPr>
        </p:nvGraphicFramePr>
        <p:xfrm>
          <a:off x="451786" y="2687629"/>
          <a:ext cx="11125200" cy="33381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9629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rees in a misty forest">
            <a:extLst>
              <a:ext uri="{FF2B5EF4-FFF2-40B4-BE49-F238E27FC236}">
                <a16:creationId xmlns:a16="http://schemas.microsoft.com/office/drawing/2014/main" id="{85C2A46A-90A6-85B4-CB5F-DC6C42C702A7}"/>
              </a:ext>
            </a:extLst>
          </p:cNvPr>
          <p:cNvPicPr>
            <a:picLocks noChangeAspect="1"/>
          </p:cNvPicPr>
          <p:nvPr/>
        </p:nvPicPr>
        <p:blipFill rotWithShape="1">
          <a:blip r:embed="rId3"/>
          <a:srcRect b="14773"/>
          <a:stretch/>
        </p:blipFill>
        <p:spPr>
          <a:xfrm>
            <a:off x="20" y="10"/>
            <a:ext cx="12191980" cy="6857991"/>
          </a:xfrm>
          <a:prstGeom prst="rect">
            <a:avLst/>
          </a:prstGeom>
        </p:spPr>
      </p:pic>
      <p:sp>
        <p:nvSpPr>
          <p:cNvPr id="11"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E5FAF0-DE2E-BB93-03C5-92F65DF9B1A7}"/>
              </a:ext>
            </a:extLst>
          </p:cNvPr>
          <p:cNvSpPr>
            <a:spLocks noGrp="1"/>
          </p:cNvSpPr>
          <p:nvPr>
            <p:ph type="title"/>
          </p:nvPr>
        </p:nvSpPr>
        <p:spPr>
          <a:xfrm>
            <a:off x="1038883" y="1000366"/>
            <a:ext cx="3995397" cy="1239627"/>
          </a:xfrm>
        </p:spPr>
        <p:txBody>
          <a:bodyPr anchor="b">
            <a:normAutofit/>
          </a:bodyPr>
          <a:lstStyle/>
          <a:p>
            <a:pPr algn="ctr"/>
            <a:r>
              <a:rPr lang="en-US" dirty="0"/>
              <a:t>Random Forest Thresholds Testing</a:t>
            </a:r>
            <a:endParaRPr lang="en-US"/>
          </a:p>
        </p:txBody>
      </p:sp>
      <p:sp>
        <p:nvSpPr>
          <p:cNvPr id="3" name="Content Placeholder 2">
            <a:extLst>
              <a:ext uri="{FF2B5EF4-FFF2-40B4-BE49-F238E27FC236}">
                <a16:creationId xmlns:a16="http://schemas.microsoft.com/office/drawing/2014/main" id="{C8C194C9-43C0-E53C-569C-D88E6D41A2C3}"/>
              </a:ext>
            </a:extLst>
          </p:cNvPr>
          <p:cNvSpPr>
            <a:spLocks noGrp="1"/>
          </p:cNvSpPr>
          <p:nvPr>
            <p:ph idx="1"/>
          </p:nvPr>
        </p:nvSpPr>
        <p:spPr>
          <a:xfrm>
            <a:off x="1038883" y="2884395"/>
            <a:ext cx="3950677" cy="2469140"/>
          </a:xfrm>
        </p:spPr>
        <p:txBody>
          <a:bodyPr>
            <a:normAutofit/>
          </a:bodyPr>
          <a:lstStyle/>
          <a:p>
            <a:pPr marL="342900" indent="-342900" algn="ctr">
              <a:lnSpc>
                <a:spcPct val="100000"/>
              </a:lnSpc>
              <a:buFontTx/>
              <a:buChar char="-"/>
            </a:pPr>
            <a:r>
              <a:rPr lang="en-US" sz="1700" dirty="0"/>
              <a:t>Tested between 0.3 and 0.5:</a:t>
            </a:r>
          </a:p>
          <a:p>
            <a:pPr marL="617220" lvl="1" indent="-342900" algn="ctr">
              <a:lnSpc>
                <a:spcPct val="100000"/>
              </a:lnSpc>
              <a:buFontTx/>
              <a:buChar char="-"/>
            </a:pPr>
            <a:r>
              <a:rPr lang="en-US" sz="1700" dirty="0"/>
              <a:t>Found 0.3 is the best</a:t>
            </a:r>
          </a:p>
          <a:p>
            <a:pPr marL="617220" lvl="1" indent="-342900" algn="ctr">
              <a:lnSpc>
                <a:spcPct val="100000"/>
              </a:lnSpc>
              <a:buFontTx/>
              <a:buChar char="-"/>
            </a:pPr>
            <a:r>
              <a:rPr lang="en-US" sz="1700" dirty="0"/>
              <a:t>F1 score: 0.795</a:t>
            </a:r>
          </a:p>
          <a:p>
            <a:pPr marL="342900" indent="-342900" algn="ctr">
              <a:lnSpc>
                <a:spcPct val="100000"/>
              </a:lnSpc>
              <a:buFontTx/>
              <a:buChar char="-"/>
            </a:pPr>
            <a:r>
              <a:rPr lang="en-US" sz="1700" dirty="0"/>
              <a:t>New Predictions:</a:t>
            </a:r>
          </a:p>
          <a:p>
            <a:pPr marL="617220" lvl="1" indent="-342900" algn="ctr">
              <a:lnSpc>
                <a:spcPct val="100000"/>
              </a:lnSpc>
              <a:buFontTx/>
              <a:buChar char="-"/>
            </a:pPr>
            <a:r>
              <a:rPr lang="en-US" sz="1700" dirty="0"/>
              <a:t>Accuracy: 66 %</a:t>
            </a:r>
          </a:p>
          <a:p>
            <a:pPr marL="617220" lvl="1" indent="-342900" algn="ctr">
              <a:lnSpc>
                <a:spcPct val="100000"/>
              </a:lnSpc>
              <a:buFontTx/>
              <a:buChar char="-"/>
            </a:pPr>
            <a:r>
              <a:rPr lang="en-US" sz="1700" dirty="0"/>
              <a:t>Precision: 66 %</a:t>
            </a:r>
          </a:p>
          <a:p>
            <a:pPr marL="617220" lvl="1" indent="-342900" algn="ctr">
              <a:lnSpc>
                <a:spcPct val="100000"/>
              </a:lnSpc>
              <a:buFontTx/>
              <a:buChar char="-"/>
            </a:pPr>
            <a:r>
              <a:rPr lang="en-US" sz="1700" dirty="0"/>
              <a:t>Recall: 100 %</a:t>
            </a:r>
          </a:p>
          <a:p>
            <a:pPr lvl="1" indent="0" algn="ctr">
              <a:lnSpc>
                <a:spcPct val="100000"/>
              </a:lnSpc>
              <a:buNone/>
            </a:pPr>
            <a:endParaRPr lang="en-US" sz="1700" dirty="0"/>
          </a:p>
          <a:p>
            <a:pPr lvl="1" indent="0" algn="ctr">
              <a:lnSpc>
                <a:spcPct val="100000"/>
              </a:lnSpc>
              <a:buNone/>
            </a:pPr>
            <a:endParaRPr lang="en-US" sz="1700" dirty="0"/>
          </a:p>
          <a:p>
            <a:pPr algn="ctr">
              <a:lnSpc>
                <a:spcPct val="100000"/>
              </a:lnSpc>
            </a:pPr>
            <a:endParaRPr lang="en-US" sz="1700" dirty="0"/>
          </a:p>
        </p:txBody>
      </p:sp>
      <p:grpSp>
        <p:nvGrpSpPr>
          <p:cNvPr id="13" name="Group 12">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4" name="Rectangle 13">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12082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5899"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2D031D-D9AE-82EE-3C29-A854E008C245}"/>
              </a:ext>
            </a:extLst>
          </p:cNvPr>
          <p:cNvSpPr>
            <a:spLocks noGrp="1"/>
          </p:cNvSpPr>
          <p:nvPr>
            <p:ph type="title"/>
          </p:nvPr>
        </p:nvSpPr>
        <p:spPr>
          <a:xfrm>
            <a:off x="7150882" y="1000366"/>
            <a:ext cx="3995397" cy="1239627"/>
          </a:xfrm>
        </p:spPr>
        <p:txBody>
          <a:bodyPr anchor="b">
            <a:normAutofit/>
          </a:bodyPr>
          <a:lstStyle/>
          <a:p>
            <a:pPr algn="ctr"/>
            <a:r>
              <a:rPr lang="en-US" dirty="0"/>
              <a:t>PCA Analysis</a:t>
            </a:r>
            <a:endParaRPr lang="en-US"/>
          </a:p>
        </p:txBody>
      </p:sp>
      <p:sp>
        <p:nvSpPr>
          <p:cNvPr id="3" name="Content Placeholder 2">
            <a:extLst>
              <a:ext uri="{FF2B5EF4-FFF2-40B4-BE49-F238E27FC236}">
                <a16:creationId xmlns:a16="http://schemas.microsoft.com/office/drawing/2014/main" id="{2CED184E-BEDF-E611-CC68-48E6285F639F}"/>
              </a:ext>
            </a:extLst>
          </p:cNvPr>
          <p:cNvSpPr>
            <a:spLocks noGrp="1"/>
          </p:cNvSpPr>
          <p:nvPr>
            <p:ph idx="1"/>
          </p:nvPr>
        </p:nvSpPr>
        <p:spPr>
          <a:xfrm>
            <a:off x="7279965" y="2884395"/>
            <a:ext cx="3766670" cy="2469140"/>
          </a:xfrm>
        </p:spPr>
        <p:txBody>
          <a:bodyPr>
            <a:normAutofit/>
          </a:bodyPr>
          <a:lstStyle/>
          <a:p>
            <a:pPr marL="342900" indent="-342900" algn="ctr">
              <a:buFont typeface="Arial" panose="020B0604020202020204" pitchFamily="34" charset="0"/>
              <a:buChar char="•"/>
            </a:pPr>
            <a:r>
              <a:rPr lang="en-US" dirty="0"/>
              <a:t>About 73.6% variance by the 6</a:t>
            </a:r>
            <a:r>
              <a:rPr lang="en-US" baseline="30000" dirty="0"/>
              <a:t>th</a:t>
            </a:r>
            <a:r>
              <a:rPr lang="en-US" dirty="0"/>
              <a:t> component</a:t>
            </a:r>
          </a:p>
          <a:p>
            <a:pPr marL="342900" indent="-342900" algn="ctr">
              <a:buFont typeface="Arial" panose="020B0604020202020204" pitchFamily="34" charset="0"/>
              <a:buChar char="•"/>
            </a:pPr>
            <a:r>
              <a:rPr lang="en-US" dirty="0"/>
              <a:t>After 8</a:t>
            </a:r>
            <a:r>
              <a:rPr lang="en-US" baseline="30000" dirty="0"/>
              <a:t>th</a:t>
            </a:r>
            <a:r>
              <a:rPr lang="en-US" dirty="0"/>
              <a:t> component the variance tapers off</a:t>
            </a:r>
          </a:p>
        </p:txBody>
      </p:sp>
      <p:pic>
        <p:nvPicPr>
          <p:cNvPr id="4" name="Picture 3" descr="A graph with a line&#10;&#10;Description automatically generated">
            <a:extLst>
              <a:ext uri="{FF2B5EF4-FFF2-40B4-BE49-F238E27FC236}">
                <a16:creationId xmlns:a16="http://schemas.microsoft.com/office/drawing/2014/main" id="{BBCFA9AA-0C85-F4AD-A3C5-E11F5E3C456F}"/>
              </a:ext>
            </a:extLst>
          </p:cNvPr>
          <p:cNvPicPr>
            <a:picLocks noChangeAspect="1"/>
          </p:cNvPicPr>
          <p:nvPr/>
        </p:nvPicPr>
        <p:blipFill>
          <a:blip r:embed="rId3"/>
          <a:stretch>
            <a:fillRect/>
          </a:stretch>
        </p:blipFill>
        <p:spPr>
          <a:xfrm>
            <a:off x="723901" y="1732029"/>
            <a:ext cx="5372100" cy="3478435"/>
          </a:xfrm>
          <a:prstGeom prst="rect">
            <a:avLst/>
          </a:prstGeom>
        </p:spPr>
      </p:pic>
      <p:grpSp>
        <p:nvGrpSpPr>
          <p:cNvPr id="13" name="Group 12">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92478" y="2543656"/>
            <a:ext cx="867485" cy="115439"/>
            <a:chOff x="8910933" y="1861308"/>
            <a:chExt cx="867485" cy="115439"/>
          </a:xfrm>
        </p:grpSpPr>
        <p:sp>
          <p:nvSpPr>
            <p:cNvPr id="14" name="Rectangle 13">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3457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D0483-7F59-6463-D3DC-AB3EEB399276}"/>
              </a:ext>
            </a:extLst>
          </p:cNvPr>
          <p:cNvSpPr>
            <a:spLocks noGrp="1"/>
          </p:cNvSpPr>
          <p:nvPr>
            <p:ph type="title"/>
          </p:nvPr>
        </p:nvSpPr>
        <p:spPr/>
        <p:txBody>
          <a:bodyPr/>
          <a:lstStyle/>
          <a:p>
            <a:r>
              <a:rPr lang="en-US" dirty="0"/>
              <a:t>Loading Scores</a:t>
            </a:r>
          </a:p>
        </p:txBody>
      </p:sp>
      <p:pic>
        <p:nvPicPr>
          <p:cNvPr id="5" name="Content Placeholder 4" descr="A screenshot of a black and white table&#10;&#10;Description automatically generated">
            <a:extLst>
              <a:ext uri="{FF2B5EF4-FFF2-40B4-BE49-F238E27FC236}">
                <a16:creationId xmlns:a16="http://schemas.microsoft.com/office/drawing/2014/main" id="{17E0E2D1-6062-5D59-4B57-3357E8CEFE6E}"/>
              </a:ext>
            </a:extLst>
          </p:cNvPr>
          <p:cNvPicPr>
            <a:picLocks noGrp="1" noChangeAspect="1"/>
          </p:cNvPicPr>
          <p:nvPr>
            <p:ph idx="1"/>
          </p:nvPr>
        </p:nvPicPr>
        <p:blipFill>
          <a:blip r:embed="rId3"/>
          <a:stretch>
            <a:fillRect/>
          </a:stretch>
        </p:blipFill>
        <p:spPr>
          <a:xfrm>
            <a:off x="1028700" y="2339947"/>
            <a:ext cx="10134600" cy="3613205"/>
          </a:xfrm>
        </p:spPr>
      </p:pic>
    </p:spTree>
    <p:extLst>
      <p:ext uri="{BB962C8B-B14F-4D97-AF65-F5344CB8AC3E}">
        <p14:creationId xmlns:p14="http://schemas.microsoft.com/office/powerpoint/2010/main" val="1819819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3D2DA-97D6-72C4-34A0-FE039F4D47D9}"/>
              </a:ext>
            </a:extLst>
          </p:cNvPr>
          <p:cNvSpPr>
            <a:spLocks noGrp="1"/>
          </p:cNvSpPr>
          <p:nvPr>
            <p:ph type="title"/>
          </p:nvPr>
        </p:nvSpPr>
        <p:spPr/>
        <p:txBody>
          <a:bodyPr/>
          <a:lstStyle/>
          <a:p>
            <a:r>
              <a:rPr lang="en-US"/>
              <a:t>Data Preprocessing</a:t>
            </a:r>
            <a:endParaRPr lang="en-US" dirty="0"/>
          </a:p>
        </p:txBody>
      </p:sp>
      <p:graphicFrame>
        <p:nvGraphicFramePr>
          <p:cNvPr id="26" name="Content Placeholder 2">
            <a:extLst>
              <a:ext uri="{FF2B5EF4-FFF2-40B4-BE49-F238E27FC236}">
                <a16:creationId xmlns:a16="http://schemas.microsoft.com/office/drawing/2014/main" id="{A29489B2-3D31-0ED8-8E6C-FFD630B3FB79}"/>
              </a:ext>
            </a:extLst>
          </p:cNvPr>
          <p:cNvGraphicFramePr>
            <a:graphicFrameLocks noGrp="1"/>
          </p:cNvGraphicFramePr>
          <p:nvPr>
            <p:ph idx="1"/>
          </p:nvPr>
        </p:nvGraphicFramePr>
        <p:xfrm>
          <a:off x="1028700" y="2161903"/>
          <a:ext cx="10134600" cy="39693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0276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2" name="Rectangle 11">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3" name="Straight Connector 12">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6" name="Rectangle 15">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21" name="Rectangle 20">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24D3EE0-AAB5-EC73-6532-16E71FFC4B8D}"/>
              </a:ext>
            </a:extLst>
          </p:cNvPr>
          <p:cNvSpPr>
            <a:spLocks noGrp="1"/>
          </p:cNvSpPr>
          <p:nvPr>
            <p:ph type="title"/>
          </p:nvPr>
        </p:nvSpPr>
        <p:spPr>
          <a:xfrm>
            <a:off x="1406924" y="1398850"/>
            <a:ext cx="3282152" cy="2030150"/>
          </a:xfrm>
        </p:spPr>
        <p:txBody>
          <a:bodyPr vert="horz" lIns="91440" tIns="45720" rIns="91440" bIns="45720" rtlCol="0" anchor="b">
            <a:normAutofit/>
          </a:bodyPr>
          <a:lstStyle/>
          <a:p>
            <a:pPr algn="ctr"/>
            <a:r>
              <a:rPr lang="en-US" sz="2800" kern="1200" cap="all" spc="390" baseline="0">
                <a:solidFill>
                  <a:schemeClr val="tx2"/>
                </a:solidFill>
                <a:latin typeface="+mj-lt"/>
                <a:ea typeface="+mj-ea"/>
                <a:cs typeface="+mj-cs"/>
              </a:rPr>
              <a:t>First Two Principle Components</a:t>
            </a:r>
          </a:p>
        </p:txBody>
      </p:sp>
      <p:sp>
        <p:nvSpPr>
          <p:cNvPr id="3" name="Content Placeholder 2">
            <a:extLst>
              <a:ext uri="{FF2B5EF4-FFF2-40B4-BE49-F238E27FC236}">
                <a16:creationId xmlns:a16="http://schemas.microsoft.com/office/drawing/2014/main" id="{D34CCB45-9645-06EB-BDB0-DA81D4BB4355}"/>
              </a:ext>
            </a:extLst>
          </p:cNvPr>
          <p:cNvSpPr>
            <a:spLocks noGrp="1"/>
          </p:cNvSpPr>
          <p:nvPr>
            <p:ph idx="1"/>
          </p:nvPr>
        </p:nvSpPr>
        <p:spPr>
          <a:xfrm>
            <a:off x="1406924" y="3712101"/>
            <a:ext cx="3282152" cy="732541"/>
          </a:xfrm>
        </p:spPr>
        <p:txBody>
          <a:bodyPr vert="horz" lIns="91440" tIns="45720" rIns="91440" bIns="45720" rtlCol="0">
            <a:normAutofit/>
          </a:bodyPr>
          <a:lstStyle/>
          <a:p>
            <a:pPr algn="ctr">
              <a:lnSpc>
                <a:spcPct val="100000"/>
              </a:lnSpc>
            </a:pPr>
            <a:r>
              <a:rPr lang="en-US" dirty="0"/>
              <a:t>Dense cluster around a similar event</a:t>
            </a:r>
          </a:p>
        </p:txBody>
      </p:sp>
      <p:pic>
        <p:nvPicPr>
          <p:cNvPr id="4" name="Picture 3" descr="A graph with blue dots&#10;&#10;Description automatically generated">
            <a:extLst>
              <a:ext uri="{FF2B5EF4-FFF2-40B4-BE49-F238E27FC236}">
                <a16:creationId xmlns:a16="http://schemas.microsoft.com/office/drawing/2014/main" id="{4AA03D1F-8BFF-4F62-8088-7F58B016F68F}"/>
              </a:ext>
            </a:extLst>
          </p:cNvPr>
          <p:cNvPicPr>
            <a:picLocks noChangeAspect="1"/>
          </p:cNvPicPr>
          <p:nvPr/>
        </p:nvPicPr>
        <p:blipFill>
          <a:blip r:embed="rId3"/>
          <a:stretch>
            <a:fillRect/>
          </a:stretch>
        </p:blipFill>
        <p:spPr>
          <a:xfrm>
            <a:off x="6096000" y="1372248"/>
            <a:ext cx="5558790" cy="4113504"/>
          </a:xfrm>
          <a:prstGeom prst="rect">
            <a:avLst/>
          </a:prstGeom>
        </p:spPr>
      </p:pic>
    </p:spTree>
    <p:extLst>
      <p:ext uri="{BB962C8B-B14F-4D97-AF65-F5344CB8AC3E}">
        <p14:creationId xmlns:p14="http://schemas.microsoft.com/office/powerpoint/2010/main" val="3324404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2" name="Rectangle 11">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13" name="Straight Connector 12">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6" name="Rectangle 15">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21" name="Rectangle 20">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13DB1D8-9784-A31F-8D87-2C51B14F67D5}"/>
              </a:ext>
            </a:extLst>
          </p:cNvPr>
          <p:cNvSpPr>
            <a:spLocks noGrp="1"/>
          </p:cNvSpPr>
          <p:nvPr>
            <p:ph type="title"/>
          </p:nvPr>
        </p:nvSpPr>
        <p:spPr>
          <a:xfrm>
            <a:off x="1406924" y="1398850"/>
            <a:ext cx="3282152" cy="2030150"/>
          </a:xfrm>
        </p:spPr>
        <p:txBody>
          <a:bodyPr vert="horz" lIns="91440" tIns="45720" rIns="91440" bIns="45720" rtlCol="0" anchor="b">
            <a:normAutofit/>
          </a:bodyPr>
          <a:lstStyle/>
          <a:p>
            <a:pPr algn="ctr"/>
            <a:r>
              <a:rPr lang="en-US" sz="2800" kern="1200" cap="all" spc="390" baseline="0">
                <a:solidFill>
                  <a:schemeClr val="tx2"/>
                </a:solidFill>
                <a:latin typeface="+mj-lt"/>
                <a:ea typeface="+mj-ea"/>
                <a:cs typeface="+mj-cs"/>
              </a:rPr>
              <a:t>K Means Clustering on PCA</a:t>
            </a:r>
          </a:p>
        </p:txBody>
      </p:sp>
      <p:pic>
        <p:nvPicPr>
          <p:cNvPr id="4" name="Content Placeholder 3" descr="A graph with many colored dots&#10;&#10;Description automatically generated">
            <a:extLst>
              <a:ext uri="{FF2B5EF4-FFF2-40B4-BE49-F238E27FC236}">
                <a16:creationId xmlns:a16="http://schemas.microsoft.com/office/drawing/2014/main" id="{A885525C-3B5F-7D22-56C4-2435F1EB1C25}"/>
              </a:ext>
            </a:extLst>
          </p:cNvPr>
          <p:cNvPicPr>
            <a:picLocks noGrp="1" noChangeAspect="1"/>
          </p:cNvPicPr>
          <p:nvPr>
            <p:ph idx="1"/>
          </p:nvPr>
        </p:nvPicPr>
        <p:blipFill>
          <a:blip r:embed="rId3"/>
          <a:stretch>
            <a:fillRect/>
          </a:stretch>
        </p:blipFill>
        <p:spPr>
          <a:xfrm>
            <a:off x="6096000" y="1302763"/>
            <a:ext cx="5558790" cy="4252473"/>
          </a:xfrm>
          <a:prstGeom prst="rect">
            <a:avLst/>
          </a:prstGeom>
        </p:spPr>
      </p:pic>
    </p:spTree>
    <p:extLst>
      <p:ext uri="{BB962C8B-B14F-4D97-AF65-F5344CB8AC3E}">
        <p14:creationId xmlns:p14="http://schemas.microsoft.com/office/powerpoint/2010/main" val="858070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12" name="Rectangle 11">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7" name="Straight Connector 26">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16" name="Rectangle 15">
            <a:extLst>
              <a:ext uri="{FF2B5EF4-FFF2-40B4-BE49-F238E27FC236}">
                <a16:creationId xmlns:a16="http://schemas.microsoft.com/office/drawing/2014/main" id="{DB33B578-A8C0-4D0F-8846-FBE386EDC3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23" name="Rectangle 22">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514EEC26-BFF3-9E8D-0F48-E8D953C5DABA}"/>
              </a:ext>
            </a:extLst>
          </p:cNvPr>
          <p:cNvSpPr>
            <a:spLocks noGrp="1"/>
          </p:cNvSpPr>
          <p:nvPr>
            <p:ph type="title"/>
          </p:nvPr>
        </p:nvSpPr>
        <p:spPr>
          <a:xfrm>
            <a:off x="1406924" y="1398850"/>
            <a:ext cx="3282152" cy="2030150"/>
          </a:xfrm>
        </p:spPr>
        <p:txBody>
          <a:bodyPr vert="horz" lIns="91440" tIns="45720" rIns="91440" bIns="45720" rtlCol="0" anchor="b">
            <a:normAutofit/>
          </a:bodyPr>
          <a:lstStyle/>
          <a:p>
            <a:pPr algn="ctr"/>
            <a:r>
              <a:rPr lang="en-US" sz="2800" kern="1200" cap="all" spc="390" baseline="0">
                <a:solidFill>
                  <a:schemeClr val="tx2"/>
                </a:solidFill>
                <a:latin typeface="+mj-lt"/>
                <a:ea typeface="+mj-ea"/>
                <a:cs typeface="+mj-cs"/>
              </a:rPr>
              <a:t>PCA Plot with Gender</a:t>
            </a:r>
          </a:p>
        </p:txBody>
      </p:sp>
      <p:pic>
        <p:nvPicPr>
          <p:cNvPr id="4" name="Content Placeholder 3" descr="A graph with blue and green dots&#10;&#10;Description automatically generated">
            <a:extLst>
              <a:ext uri="{FF2B5EF4-FFF2-40B4-BE49-F238E27FC236}">
                <a16:creationId xmlns:a16="http://schemas.microsoft.com/office/drawing/2014/main" id="{31E4CA53-5723-1409-1340-23D3B06AD6C8}"/>
              </a:ext>
            </a:extLst>
          </p:cNvPr>
          <p:cNvPicPr>
            <a:picLocks noGrp="1" noChangeAspect="1"/>
          </p:cNvPicPr>
          <p:nvPr>
            <p:ph idx="1"/>
          </p:nvPr>
        </p:nvPicPr>
        <p:blipFill>
          <a:blip r:embed="rId3"/>
          <a:stretch>
            <a:fillRect/>
          </a:stretch>
        </p:blipFill>
        <p:spPr>
          <a:xfrm>
            <a:off x="6853029" y="1505219"/>
            <a:ext cx="4621696" cy="3847561"/>
          </a:xfrm>
          <a:prstGeom prst="rect">
            <a:avLst/>
          </a:prstGeom>
        </p:spPr>
      </p:pic>
    </p:spTree>
    <p:extLst>
      <p:ext uri="{BB962C8B-B14F-4D97-AF65-F5344CB8AC3E}">
        <p14:creationId xmlns:p14="http://schemas.microsoft.com/office/powerpoint/2010/main" val="95010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B56F8-09EF-C730-7087-BDC906D2287F}"/>
              </a:ext>
            </a:extLst>
          </p:cNvPr>
          <p:cNvSpPr>
            <a:spLocks noGrp="1"/>
          </p:cNvSpPr>
          <p:nvPr>
            <p:ph type="title"/>
          </p:nvPr>
        </p:nvSpPr>
        <p:spPr/>
        <p:txBody>
          <a:bodyPr/>
          <a:lstStyle/>
          <a:p>
            <a:r>
              <a:rPr lang="en-US" dirty="0"/>
              <a:t>PCA Plot with Product Category Purchased</a:t>
            </a:r>
          </a:p>
        </p:txBody>
      </p:sp>
      <p:pic>
        <p:nvPicPr>
          <p:cNvPr id="4" name="Content Placeholder 3">
            <a:extLst>
              <a:ext uri="{FF2B5EF4-FFF2-40B4-BE49-F238E27FC236}">
                <a16:creationId xmlns:a16="http://schemas.microsoft.com/office/drawing/2014/main" id="{7913A416-419B-3D3D-2229-98E7AD14C125}"/>
              </a:ext>
            </a:extLst>
          </p:cNvPr>
          <p:cNvPicPr>
            <a:picLocks noGrp="1" noChangeAspect="1"/>
          </p:cNvPicPr>
          <p:nvPr>
            <p:ph idx="1"/>
          </p:nvPr>
        </p:nvPicPr>
        <p:blipFill>
          <a:blip r:embed="rId3"/>
          <a:stretch>
            <a:fillRect/>
          </a:stretch>
        </p:blipFill>
        <p:spPr>
          <a:xfrm>
            <a:off x="3711368" y="2162175"/>
            <a:ext cx="4769264" cy="3968750"/>
          </a:xfrm>
          <a:prstGeom prst="rect">
            <a:avLst/>
          </a:prstGeom>
        </p:spPr>
      </p:pic>
    </p:spTree>
    <p:extLst>
      <p:ext uri="{BB962C8B-B14F-4D97-AF65-F5344CB8AC3E}">
        <p14:creationId xmlns:p14="http://schemas.microsoft.com/office/powerpoint/2010/main" val="104936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5">
            <a:extLst>
              <a:ext uri="{FF2B5EF4-FFF2-40B4-BE49-F238E27FC236}">
                <a16:creationId xmlns:a16="http://schemas.microsoft.com/office/drawing/2014/main" id="{6D7753FE-7408-46D8-999A-0B0C34EA8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 name="Title 1">
            <a:extLst>
              <a:ext uri="{FF2B5EF4-FFF2-40B4-BE49-F238E27FC236}">
                <a16:creationId xmlns:a16="http://schemas.microsoft.com/office/drawing/2014/main" id="{C9B2BB04-6F41-60CE-2C54-11558B81DECC}"/>
              </a:ext>
            </a:extLst>
          </p:cNvPr>
          <p:cNvSpPr>
            <a:spLocks noGrp="1"/>
          </p:cNvSpPr>
          <p:nvPr>
            <p:ph type="title"/>
          </p:nvPr>
        </p:nvSpPr>
        <p:spPr>
          <a:xfrm>
            <a:off x="1424940" y="1653540"/>
            <a:ext cx="3246119" cy="2608006"/>
          </a:xfrm>
        </p:spPr>
        <p:txBody>
          <a:bodyPr anchor="ctr">
            <a:normAutofit/>
          </a:bodyPr>
          <a:lstStyle/>
          <a:p>
            <a:pPr algn="ctr"/>
            <a:r>
              <a:rPr lang="en-US" dirty="0"/>
              <a:t>Conclusion</a:t>
            </a:r>
            <a:endParaRPr lang="en-US"/>
          </a:p>
        </p:txBody>
      </p:sp>
      <p:grpSp>
        <p:nvGrpSpPr>
          <p:cNvPr id="13" name="Group 12">
            <a:extLst>
              <a:ext uri="{FF2B5EF4-FFF2-40B4-BE49-F238E27FC236}">
                <a16:creationId xmlns:a16="http://schemas.microsoft.com/office/drawing/2014/main" id="{E30DE9CB-4267-487A-915E-5665607E9F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14" name="Rectangle 13">
              <a:extLst>
                <a:ext uri="{FF2B5EF4-FFF2-40B4-BE49-F238E27FC236}">
                  <a16:creationId xmlns:a16="http://schemas.microsoft.com/office/drawing/2014/main" id="{E237361B-A61F-4EEA-8554-10DEFF0AB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5" name="Straight Connector 14">
              <a:extLst>
                <a:ext uri="{FF2B5EF4-FFF2-40B4-BE49-F238E27FC236}">
                  <a16:creationId xmlns:a16="http://schemas.microsoft.com/office/drawing/2014/main" id="{BBBC8A6A-A883-4F9C-82BA-607223F36C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234343E-05EC-4327-BA72-FD68FF049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5" name="Content Placeholder 2">
            <a:extLst>
              <a:ext uri="{FF2B5EF4-FFF2-40B4-BE49-F238E27FC236}">
                <a16:creationId xmlns:a16="http://schemas.microsoft.com/office/drawing/2014/main" id="{51479400-33E5-1361-62A9-E6A26FF81A87}"/>
              </a:ext>
            </a:extLst>
          </p:cNvPr>
          <p:cNvGraphicFramePr>
            <a:graphicFrameLocks noGrp="1"/>
          </p:cNvGraphicFramePr>
          <p:nvPr>
            <p:ph idx="1"/>
            <p:extLst>
              <p:ext uri="{D42A27DB-BD31-4B8C-83A1-F6EECF244321}">
                <p14:modId xmlns:p14="http://schemas.microsoft.com/office/powerpoint/2010/main" val="253817373"/>
              </p:ext>
            </p:extLst>
          </p:nvPr>
        </p:nvGraphicFramePr>
        <p:xfrm>
          <a:off x="5952683" y="1042449"/>
          <a:ext cx="5210616" cy="47868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8984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AC9656C-AED6-412E-9226-B7F196400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5BC820D-D527-47CE-ABB0-DA0BB5B04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1DD315B-AEF9-490C-9438-C80F80405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159026"/>
            <a:ext cx="11891037"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FD5BB-87A8-C7C0-D8CD-7EAA5F01AE9C}"/>
              </a:ext>
            </a:extLst>
          </p:cNvPr>
          <p:cNvSpPr>
            <a:spLocks noGrp="1"/>
          </p:cNvSpPr>
          <p:nvPr>
            <p:ph type="title"/>
          </p:nvPr>
        </p:nvSpPr>
        <p:spPr>
          <a:xfrm>
            <a:off x="1028700" y="1028700"/>
            <a:ext cx="4038600" cy="4800600"/>
          </a:xfrm>
        </p:spPr>
        <p:txBody>
          <a:bodyPr anchor="ctr">
            <a:normAutofit/>
          </a:bodyPr>
          <a:lstStyle/>
          <a:p>
            <a:pPr algn="ctr"/>
            <a:r>
              <a:rPr lang="en-US"/>
              <a:t>Image Analysis of Avengers</a:t>
            </a:r>
          </a:p>
        </p:txBody>
      </p:sp>
      <p:graphicFrame>
        <p:nvGraphicFramePr>
          <p:cNvPr id="21" name="Content Placeholder 2">
            <a:extLst>
              <a:ext uri="{FF2B5EF4-FFF2-40B4-BE49-F238E27FC236}">
                <a16:creationId xmlns:a16="http://schemas.microsoft.com/office/drawing/2014/main" id="{7E0BEA0B-BF48-BE1F-B3F3-A384740689CD}"/>
              </a:ext>
            </a:extLst>
          </p:cNvPr>
          <p:cNvGraphicFramePr>
            <a:graphicFrameLocks noGrp="1"/>
          </p:cNvGraphicFramePr>
          <p:nvPr>
            <p:ph idx="1"/>
            <p:extLst>
              <p:ext uri="{D42A27DB-BD31-4B8C-83A1-F6EECF244321}">
                <p14:modId xmlns:p14="http://schemas.microsoft.com/office/powerpoint/2010/main" val="2221131037"/>
              </p:ext>
            </p:extLst>
          </p:nvPr>
        </p:nvGraphicFramePr>
        <p:xfrm>
          <a:off x="6095999" y="868197"/>
          <a:ext cx="5343083" cy="51216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6039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03BE-2B91-D117-C386-D28718C875A1}"/>
              </a:ext>
            </a:extLst>
          </p:cNvPr>
          <p:cNvSpPr>
            <a:spLocks noGrp="1"/>
          </p:cNvSpPr>
          <p:nvPr>
            <p:ph type="title"/>
          </p:nvPr>
        </p:nvSpPr>
        <p:spPr/>
        <p:txBody>
          <a:bodyPr/>
          <a:lstStyle/>
          <a:p>
            <a:r>
              <a:rPr lang="en-US" dirty="0"/>
              <a:t>Initial Training Set Results</a:t>
            </a:r>
          </a:p>
        </p:txBody>
      </p:sp>
      <p:pic>
        <p:nvPicPr>
          <p:cNvPr id="4" name="Content Placeholder 3">
            <a:extLst>
              <a:ext uri="{FF2B5EF4-FFF2-40B4-BE49-F238E27FC236}">
                <a16:creationId xmlns:a16="http://schemas.microsoft.com/office/drawing/2014/main" id="{EF020661-697D-949F-419A-79969D3476A3}"/>
              </a:ext>
            </a:extLst>
          </p:cNvPr>
          <p:cNvPicPr>
            <a:picLocks noGrp="1" noChangeAspect="1"/>
          </p:cNvPicPr>
          <p:nvPr>
            <p:ph idx="1"/>
          </p:nvPr>
        </p:nvPicPr>
        <p:blipFill>
          <a:blip r:embed="rId3"/>
          <a:stretch>
            <a:fillRect/>
          </a:stretch>
        </p:blipFill>
        <p:spPr>
          <a:xfrm>
            <a:off x="2946400" y="2470150"/>
            <a:ext cx="6299200" cy="3352800"/>
          </a:xfrm>
          <a:prstGeom prst="rect">
            <a:avLst/>
          </a:prstGeom>
        </p:spPr>
      </p:pic>
    </p:spTree>
    <p:extLst>
      <p:ext uri="{BB962C8B-B14F-4D97-AF65-F5344CB8AC3E}">
        <p14:creationId xmlns:p14="http://schemas.microsoft.com/office/powerpoint/2010/main" val="2335519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26" name="Rectangle 25">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7" name="Straight Connector 26">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30" name="Rectangle 29">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159026"/>
            <a:ext cx="5938866"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030E8F-BA55-B023-BA75-3DF49517F210}"/>
              </a:ext>
            </a:extLst>
          </p:cNvPr>
          <p:cNvSpPr>
            <a:spLocks noGrp="1"/>
          </p:cNvSpPr>
          <p:nvPr>
            <p:ph type="title"/>
          </p:nvPr>
        </p:nvSpPr>
        <p:spPr>
          <a:xfrm>
            <a:off x="6759295" y="1066801"/>
            <a:ext cx="4612277" cy="2077328"/>
          </a:xfrm>
        </p:spPr>
        <p:txBody>
          <a:bodyPr vert="horz" lIns="91440" tIns="45720" rIns="91440" bIns="45720" rtlCol="0" anchor="b">
            <a:normAutofit/>
          </a:bodyPr>
          <a:lstStyle/>
          <a:p>
            <a:pPr algn="ctr"/>
            <a:r>
              <a:rPr lang="en-US" sz="2800" kern="1200" cap="all" spc="390" baseline="0" dirty="0">
                <a:solidFill>
                  <a:schemeClr val="tx2"/>
                </a:solidFill>
                <a:latin typeface="+mj-lt"/>
                <a:ea typeface="+mj-ea"/>
                <a:cs typeface="+mj-cs"/>
              </a:rPr>
              <a:t>Test Set Results</a:t>
            </a:r>
          </a:p>
        </p:txBody>
      </p:sp>
      <p:pic>
        <p:nvPicPr>
          <p:cNvPr id="4" name="Content Placeholder 3" descr="A collage of different men's faces&#10;&#10;Description automatically generated">
            <a:extLst>
              <a:ext uri="{FF2B5EF4-FFF2-40B4-BE49-F238E27FC236}">
                <a16:creationId xmlns:a16="http://schemas.microsoft.com/office/drawing/2014/main" id="{1C74F673-E469-72B0-77ED-54BCD55AA218}"/>
              </a:ext>
            </a:extLst>
          </p:cNvPr>
          <p:cNvPicPr>
            <a:picLocks noChangeAspect="1"/>
          </p:cNvPicPr>
          <p:nvPr/>
        </p:nvPicPr>
        <p:blipFill rotWithShape="1">
          <a:blip r:embed="rId3"/>
          <a:srcRect l="4939" r="6697"/>
          <a:stretch/>
        </p:blipFill>
        <p:spPr>
          <a:xfrm>
            <a:off x="20" y="10"/>
            <a:ext cx="5938847" cy="6857990"/>
          </a:xfrm>
          <a:prstGeom prst="rect">
            <a:avLst/>
          </a:prstGeom>
        </p:spPr>
      </p:pic>
      <p:grpSp>
        <p:nvGrpSpPr>
          <p:cNvPr id="34" name="Group 33">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31691" y="4237480"/>
            <a:ext cx="867485" cy="115439"/>
            <a:chOff x="8910933" y="1861308"/>
            <a:chExt cx="867485" cy="115439"/>
          </a:xfrm>
        </p:grpSpPr>
        <p:sp>
          <p:nvSpPr>
            <p:cNvPr id="35" name="Rectangle 34">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6" name="Straight Connector 35">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1098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9B8C89-F1E5-B5A3-EDC8-70CC779E0E3A}"/>
              </a:ext>
            </a:extLst>
          </p:cNvPr>
          <p:cNvSpPr>
            <a:spLocks noGrp="1"/>
          </p:cNvSpPr>
          <p:nvPr>
            <p:ph type="title"/>
          </p:nvPr>
        </p:nvSpPr>
        <p:spPr>
          <a:xfrm>
            <a:off x="1038883" y="1000366"/>
            <a:ext cx="3995397" cy="1239627"/>
          </a:xfrm>
        </p:spPr>
        <p:txBody>
          <a:bodyPr anchor="b">
            <a:normAutofit/>
          </a:bodyPr>
          <a:lstStyle/>
          <a:p>
            <a:pPr algn="ctr"/>
            <a:r>
              <a:rPr lang="en-US" dirty="0"/>
              <a:t>Categorical Features Distributions</a:t>
            </a:r>
            <a:endParaRPr lang="en-US"/>
          </a:p>
        </p:txBody>
      </p:sp>
      <p:sp>
        <p:nvSpPr>
          <p:cNvPr id="8" name="Content Placeholder 7">
            <a:extLst>
              <a:ext uri="{FF2B5EF4-FFF2-40B4-BE49-F238E27FC236}">
                <a16:creationId xmlns:a16="http://schemas.microsoft.com/office/drawing/2014/main" id="{14ECA724-18AD-F9E1-3D01-770AB59E04D6}"/>
              </a:ext>
            </a:extLst>
          </p:cNvPr>
          <p:cNvSpPr>
            <a:spLocks noGrp="1"/>
          </p:cNvSpPr>
          <p:nvPr>
            <p:ph idx="1"/>
          </p:nvPr>
        </p:nvSpPr>
        <p:spPr>
          <a:xfrm>
            <a:off x="1096144" y="2884395"/>
            <a:ext cx="3862062" cy="2469140"/>
          </a:xfrm>
        </p:spPr>
        <p:txBody>
          <a:bodyPr>
            <a:normAutofit/>
          </a:bodyPr>
          <a:lstStyle/>
          <a:p>
            <a:pPr marL="342900" indent="-342900">
              <a:buFont typeface="Arial" panose="020B0604020202020204" pitchFamily="34" charset="0"/>
              <a:buChar char="•"/>
            </a:pPr>
            <a:r>
              <a:rPr lang="en-US" dirty="0"/>
              <a:t>Females &gt; Males</a:t>
            </a:r>
          </a:p>
          <a:p>
            <a:pPr marL="342900" indent="-342900">
              <a:buFont typeface="Arial" panose="020B0604020202020204" pitchFamily="34" charset="0"/>
              <a:buChar char="•"/>
            </a:pPr>
            <a:r>
              <a:rPr lang="en-US" dirty="0"/>
              <a:t>Clothing items most purchased</a:t>
            </a:r>
          </a:p>
          <a:p>
            <a:pPr marL="342900" indent="-342900">
              <a:buFont typeface="Arial" panose="020B0604020202020204" pitchFamily="34" charset="0"/>
              <a:buChar char="•"/>
            </a:pPr>
            <a:r>
              <a:rPr lang="en-US" dirty="0"/>
              <a:t>Health items least purchased</a:t>
            </a:r>
          </a:p>
        </p:txBody>
      </p:sp>
      <p:pic>
        <p:nvPicPr>
          <p:cNvPr id="4" name="Content Placeholder 3">
            <a:extLst>
              <a:ext uri="{FF2B5EF4-FFF2-40B4-BE49-F238E27FC236}">
                <a16:creationId xmlns:a16="http://schemas.microsoft.com/office/drawing/2014/main" id="{56351F1E-50E6-3EEF-51B7-1226F2F9F3ED}"/>
              </a:ext>
            </a:extLst>
          </p:cNvPr>
          <p:cNvPicPr>
            <a:picLocks noChangeAspect="1"/>
          </p:cNvPicPr>
          <p:nvPr/>
        </p:nvPicPr>
        <p:blipFill>
          <a:blip r:embed="rId3"/>
          <a:stretch>
            <a:fillRect/>
          </a:stretch>
        </p:blipFill>
        <p:spPr>
          <a:xfrm>
            <a:off x="5063254" y="1926782"/>
            <a:ext cx="7069267" cy="3004436"/>
          </a:xfrm>
          <a:prstGeom prst="rect">
            <a:avLst/>
          </a:prstGeom>
        </p:spPr>
      </p:pic>
      <p:grpSp>
        <p:nvGrpSpPr>
          <p:cNvPr id="15" name="Group 1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6" name="Rectangle 1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39239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D63ADA-990E-BA5A-9DF2-A2BCFEB0DB03}"/>
              </a:ext>
            </a:extLst>
          </p:cNvPr>
          <p:cNvSpPr>
            <a:spLocks noGrp="1"/>
          </p:cNvSpPr>
          <p:nvPr>
            <p:ph type="title"/>
          </p:nvPr>
        </p:nvSpPr>
        <p:spPr>
          <a:xfrm>
            <a:off x="1038883" y="1000366"/>
            <a:ext cx="3995397" cy="1239627"/>
          </a:xfrm>
        </p:spPr>
        <p:txBody>
          <a:bodyPr anchor="b">
            <a:normAutofit/>
          </a:bodyPr>
          <a:lstStyle/>
          <a:p>
            <a:pPr algn="ctr"/>
            <a:r>
              <a:rPr lang="en-US" dirty="0"/>
              <a:t>Numerical Features Distributions</a:t>
            </a:r>
            <a:endParaRPr lang="en-US"/>
          </a:p>
        </p:txBody>
      </p:sp>
      <p:sp>
        <p:nvSpPr>
          <p:cNvPr id="8" name="Content Placeholder 7">
            <a:extLst>
              <a:ext uri="{FF2B5EF4-FFF2-40B4-BE49-F238E27FC236}">
                <a16:creationId xmlns:a16="http://schemas.microsoft.com/office/drawing/2014/main" id="{D4C43871-BB2E-9DDA-9D14-F8FEF4F8485D}"/>
              </a:ext>
            </a:extLst>
          </p:cNvPr>
          <p:cNvSpPr>
            <a:spLocks noGrp="1"/>
          </p:cNvSpPr>
          <p:nvPr>
            <p:ph idx="1"/>
          </p:nvPr>
        </p:nvSpPr>
        <p:spPr>
          <a:xfrm>
            <a:off x="1096144" y="2884395"/>
            <a:ext cx="3862062" cy="2469140"/>
          </a:xfrm>
        </p:spPr>
        <p:txBody>
          <a:bodyPr>
            <a:normAutofit/>
          </a:bodyPr>
          <a:lstStyle/>
          <a:p>
            <a:pPr marL="342900" indent="-342900">
              <a:buFont typeface="Arial" panose="020B0604020202020204" pitchFamily="34" charset="0"/>
              <a:buChar char="•"/>
            </a:pPr>
            <a:r>
              <a:rPr lang="en-US" dirty="0"/>
              <a:t>Data is mostly evenly spread.</a:t>
            </a:r>
          </a:p>
          <a:p>
            <a:pPr marL="342900" indent="-342900">
              <a:buFont typeface="Arial" panose="020B0604020202020204" pitchFamily="34" charset="0"/>
              <a:buChar char="•"/>
            </a:pPr>
            <a:r>
              <a:rPr lang="en-US" dirty="0"/>
              <a:t>Total purchases and hours spent on support calls are uneven.</a:t>
            </a:r>
          </a:p>
        </p:txBody>
      </p:sp>
      <p:pic>
        <p:nvPicPr>
          <p:cNvPr id="4" name="Content Placeholder 3">
            <a:extLst>
              <a:ext uri="{FF2B5EF4-FFF2-40B4-BE49-F238E27FC236}">
                <a16:creationId xmlns:a16="http://schemas.microsoft.com/office/drawing/2014/main" id="{B8AB495F-7B71-C379-9343-65497B5AA312}"/>
              </a:ext>
            </a:extLst>
          </p:cNvPr>
          <p:cNvPicPr>
            <a:picLocks noChangeAspect="1"/>
          </p:cNvPicPr>
          <p:nvPr/>
        </p:nvPicPr>
        <p:blipFill>
          <a:blip r:embed="rId3"/>
          <a:stretch>
            <a:fillRect/>
          </a:stretch>
        </p:blipFill>
        <p:spPr>
          <a:xfrm>
            <a:off x="6361021" y="0"/>
            <a:ext cx="3754529" cy="6826418"/>
          </a:xfrm>
          <a:prstGeom prst="rect">
            <a:avLst/>
          </a:prstGeom>
        </p:spPr>
      </p:pic>
      <p:grpSp>
        <p:nvGrpSpPr>
          <p:cNvPr id="15" name="Group 1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6" name="Rectangle 1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71242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904DA-9FFF-E81E-1B46-D47FA38D5940}"/>
              </a:ext>
            </a:extLst>
          </p:cNvPr>
          <p:cNvSpPr>
            <a:spLocks noGrp="1"/>
          </p:cNvSpPr>
          <p:nvPr>
            <p:ph type="title"/>
          </p:nvPr>
        </p:nvSpPr>
        <p:spPr>
          <a:xfrm>
            <a:off x="1038883" y="1000366"/>
            <a:ext cx="3995397" cy="1239627"/>
          </a:xfrm>
        </p:spPr>
        <p:txBody>
          <a:bodyPr anchor="b">
            <a:normAutofit/>
          </a:bodyPr>
          <a:lstStyle/>
          <a:p>
            <a:pPr algn="ctr"/>
            <a:r>
              <a:rPr lang="en-US" dirty="0"/>
              <a:t>Correlation Matrix of Features</a:t>
            </a:r>
            <a:endParaRPr lang="en-US"/>
          </a:p>
        </p:txBody>
      </p:sp>
      <p:sp>
        <p:nvSpPr>
          <p:cNvPr id="8" name="Content Placeholder 7">
            <a:extLst>
              <a:ext uri="{FF2B5EF4-FFF2-40B4-BE49-F238E27FC236}">
                <a16:creationId xmlns:a16="http://schemas.microsoft.com/office/drawing/2014/main" id="{E78B64C1-71FE-45AC-10A5-ADE692F8A25C}"/>
              </a:ext>
            </a:extLst>
          </p:cNvPr>
          <p:cNvSpPr>
            <a:spLocks noGrp="1"/>
          </p:cNvSpPr>
          <p:nvPr>
            <p:ph idx="1"/>
          </p:nvPr>
        </p:nvSpPr>
        <p:spPr>
          <a:xfrm>
            <a:off x="1096144" y="2884395"/>
            <a:ext cx="3862062" cy="2469140"/>
          </a:xfrm>
        </p:spPr>
        <p:txBody>
          <a:bodyPr>
            <a:normAutofit/>
          </a:bodyPr>
          <a:lstStyle/>
          <a:p>
            <a:pPr marL="342900" indent="-342900">
              <a:buFont typeface="Arial" panose="020B0604020202020204" pitchFamily="34" charset="0"/>
              <a:buChar char="•"/>
            </a:pPr>
            <a:r>
              <a:rPr lang="en-US" dirty="0"/>
              <a:t>No correlating variables present. </a:t>
            </a:r>
          </a:p>
        </p:txBody>
      </p:sp>
      <p:pic>
        <p:nvPicPr>
          <p:cNvPr id="4" name="Content Placeholder 3">
            <a:extLst>
              <a:ext uri="{FF2B5EF4-FFF2-40B4-BE49-F238E27FC236}">
                <a16:creationId xmlns:a16="http://schemas.microsoft.com/office/drawing/2014/main" id="{D0B1650F-AC55-88AE-0280-82EF4661C859}"/>
              </a:ext>
            </a:extLst>
          </p:cNvPr>
          <p:cNvPicPr>
            <a:picLocks noChangeAspect="1"/>
          </p:cNvPicPr>
          <p:nvPr/>
        </p:nvPicPr>
        <p:blipFill>
          <a:blip r:embed="rId3"/>
          <a:stretch>
            <a:fillRect/>
          </a:stretch>
        </p:blipFill>
        <p:spPr>
          <a:xfrm>
            <a:off x="5905500" y="1178103"/>
            <a:ext cx="5715000" cy="4586287"/>
          </a:xfrm>
          <a:prstGeom prst="rect">
            <a:avLst/>
          </a:prstGeom>
        </p:spPr>
      </p:pic>
      <p:grpSp>
        <p:nvGrpSpPr>
          <p:cNvPr id="15" name="Group 1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80479" y="2543656"/>
            <a:ext cx="867485" cy="115439"/>
            <a:chOff x="8910933" y="1861308"/>
            <a:chExt cx="867485" cy="115439"/>
          </a:xfrm>
        </p:grpSpPr>
        <p:sp>
          <p:nvSpPr>
            <p:cNvPr id="16" name="Rectangle 1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2864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1A01047-632B-4F57-9CDB-AA680D5BB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
            <a:extLst>
              <a:ext uri="{FF2B5EF4-FFF2-40B4-BE49-F238E27FC236}">
                <a16:creationId xmlns:a16="http://schemas.microsoft.com/office/drawing/2014/main" id="{48EF695B-E7DE-4164-862A-9CD06DFB0E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5899"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C34B7C-2226-DA09-345E-16053CB2B23C}"/>
              </a:ext>
            </a:extLst>
          </p:cNvPr>
          <p:cNvSpPr>
            <a:spLocks noGrp="1"/>
          </p:cNvSpPr>
          <p:nvPr>
            <p:ph type="title"/>
          </p:nvPr>
        </p:nvSpPr>
        <p:spPr>
          <a:xfrm>
            <a:off x="7150882" y="1000366"/>
            <a:ext cx="3995397" cy="1239627"/>
          </a:xfrm>
        </p:spPr>
        <p:txBody>
          <a:bodyPr anchor="b">
            <a:normAutofit/>
          </a:bodyPr>
          <a:lstStyle/>
          <a:p>
            <a:pPr algn="ctr"/>
            <a:r>
              <a:rPr lang="en-US" dirty="0"/>
              <a:t>Determining Clusters</a:t>
            </a:r>
            <a:endParaRPr lang="en-US"/>
          </a:p>
        </p:txBody>
      </p:sp>
      <p:sp>
        <p:nvSpPr>
          <p:cNvPr id="8" name="Content Placeholder 7">
            <a:extLst>
              <a:ext uri="{FF2B5EF4-FFF2-40B4-BE49-F238E27FC236}">
                <a16:creationId xmlns:a16="http://schemas.microsoft.com/office/drawing/2014/main" id="{1B0FD93F-E631-2388-7175-B039E1BCB539}"/>
              </a:ext>
            </a:extLst>
          </p:cNvPr>
          <p:cNvSpPr>
            <a:spLocks noGrp="1"/>
          </p:cNvSpPr>
          <p:nvPr>
            <p:ph idx="1"/>
          </p:nvPr>
        </p:nvSpPr>
        <p:spPr>
          <a:xfrm>
            <a:off x="7279965" y="2884395"/>
            <a:ext cx="3766670" cy="2469140"/>
          </a:xfrm>
        </p:spPr>
        <p:txBody>
          <a:bodyPr>
            <a:normAutofit/>
          </a:bodyPr>
          <a:lstStyle/>
          <a:p>
            <a:pPr algn="ctr"/>
            <a:r>
              <a:rPr lang="en-US" dirty="0"/>
              <a:t>Most likely k = 3 or k=4</a:t>
            </a:r>
          </a:p>
        </p:txBody>
      </p:sp>
      <p:pic>
        <p:nvPicPr>
          <p:cNvPr id="4" name="Content Placeholder 3">
            <a:extLst>
              <a:ext uri="{FF2B5EF4-FFF2-40B4-BE49-F238E27FC236}">
                <a16:creationId xmlns:a16="http://schemas.microsoft.com/office/drawing/2014/main" id="{00C13ADB-E650-5B0A-B333-51FB003F2DBD}"/>
              </a:ext>
            </a:extLst>
          </p:cNvPr>
          <p:cNvPicPr>
            <a:picLocks noChangeAspect="1"/>
          </p:cNvPicPr>
          <p:nvPr/>
        </p:nvPicPr>
        <p:blipFill>
          <a:blip r:embed="rId3"/>
          <a:stretch>
            <a:fillRect/>
          </a:stretch>
        </p:blipFill>
        <p:spPr>
          <a:xfrm>
            <a:off x="723901" y="1758891"/>
            <a:ext cx="5372100" cy="3424712"/>
          </a:xfrm>
          <a:prstGeom prst="rect">
            <a:avLst/>
          </a:prstGeom>
        </p:spPr>
      </p:pic>
      <p:grpSp>
        <p:nvGrpSpPr>
          <p:cNvPr id="15" name="Group 14">
            <a:extLst>
              <a:ext uri="{FF2B5EF4-FFF2-40B4-BE49-F238E27FC236}">
                <a16:creationId xmlns:a16="http://schemas.microsoft.com/office/drawing/2014/main" id="{D5ADB088-C125-457F-9C61-DFE21DCEF4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92478" y="2543656"/>
            <a:ext cx="867485" cy="115439"/>
            <a:chOff x="8910933" y="1861308"/>
            <a:chExt cx="867485" cy="115439"/>
          </a:xfrm>
        </p:grpSpPr>
        <p:sp>
          <p:nvSpPr>
            <p:cNvPr id="16" name="Rectangle 15">
              <a:extLst>
                <a:ext uri="{FF2B5EF4-FFF2-40B4-BE49-F238E27FC236}">
                  <a16:creationId xmlns:a16="http://schemas.microsoft.com/office/drawing/2014/main" id="{6DE177E3-7A50-4A27-B466-79375BA19D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F53D207-3550-41FA-BBC0-A5220E7346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EF5A581-4EC8-4E1B-BF64-8A1FE8530F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46353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FD346-1E85-DB40-5027-DE3138BD27E3}"/>
              </a:ext>
            </a:extLst>
          </p:cNvPr>
          <p:cNvSpPr>
            <a:spLocks noGrp="1"/>
          </p:cNvSpPr>
          <p:nvPr>
            <p:ph type="title"/>
          </p:nvPr>
        </p:nvSpPr>
        <p:spPr/>
        <p:txBody>
          <a:bodyPr/>
          <a:lstStyle/>
          <a:p>
            <a:r>
              <a:rPr lang="en-US"/>
              <a:t>Silhouette Score</a:t>
            </a:r>
            <a:endParaRPr lang="en-US" dirty="0"/>
          </a:p>
        </p:txBody>
      </p:sp>
      <p:graphicFrame>
        <p:nvGraphicFramePr>
          <p:cNvPr id="21" name="Content Placeholder 2">
            <a:extLst>
              <a:ext uri="{FF2B5EF4-FFF2-40B4-BE49-F238E27FC236}">
                <a16:creationId xmlns:a16="http://schemas.microsoft.com/office/drawing/2014/main" id="{3656441E-BA86-B224-6A60-802F3EEEFE01}"/>
              </a:ext>
            </a:extLst>
          </p:cNvPr>
          <p:cNvGraphicFramePr>
            <a:graphicFrameLocks noGrp="1"/>
          </p:cNvGraphicFramePr>
          <p:nvPr>
            <p:ph idx="1"/>
          </p:nvPr>
        </p:nvGraphicFramePr>
        <p:xfrm>
          <a:off x="1028700" y="2161903"/>
          <a:ext cx="10134600" cy="39693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E24F83AC-7896-FAD0-59D5-9469B812F823}"/>
              </a:ext>
            </a:extLst>
          </p:cNvPr>
          <p:cNvSpPr/>
          <p:nvPr/>
        </p:nvSpPr>
        <p:spPr>
          <a:xfrm>
            <a:off x="5971607" y="3244334"/>
            <a:ext cx="248786" cy="369332"/>
          </a:xfrm>
          <a:prstGeom prst="rect">
            <a:avLst/>
          </a:prstGeom>
        </p:spPr>
        <p:txBody>
          <a:bodyPr wrap="none">
            <a:spAutoFit/>
          </a:bodyPr>
          <a:lstStyle/>
          <a:p>
            <a:r>
              <a:rPr lang="en-US"/>
              <a:t> </a:t>
            </a:r>
            <a:endParaRPr lang="en-US" dirty="0"/>
          </a:p>
        </p:txBody>
      </p:sp>
    </p:spTree>
    <p:extLst>
      <p:ext uri="{BB962C8B-B14F-4D97-AF65-F5344CB8AC3E}">
        <p14:creationId xmlns:p14="http://schemas.microsoft.com/office/powerpoint/2010/main" val="3249181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209E1-D0A9-4690-26C1-4E2A302432DE}"/>
              </a:ext>
            </a:extLst>
          </p:cNvPr>
          <p:cNvSpPr>
            <a:spLocks noGrp="1"/>
          </p:cNvSpPr>
          <p:nvPr>
            <p:ph type="title"/>
          </p:nvPr>
        </p:nvSpPr>
        <p:spPr>
          <a:xfrm>
            <a:off x="1028700" y="0"/>
            <a:ext cx="10134600" cy="726755"/>
          </a:xfrm>
        </p:spPr>
        <p:txBody>
          <a:bodyPr anchor="b">
            <a:normAutofit/>
          </a:bodyPr>
          <a:lstStyle/>
          <a:p>
            <a:pPr algn="ctr"/>
            <a:r>
              <a:rPr lang="en-US" dirty="0"/>
              <a:t>Hierarchical Clustering Dendrogram</a:t>
            </a:r>
          </a:p>
        </p:txBody>
      </p:sp>
      <p:pic>
        <p:nvPicPr>
          <p:cNvPr id="4" name="Picture 3">
            <a:extLst>
              <a:ext uri="{FF2B5EF4-FFF2-40B4-BE49-F238E27FC236}">
                <a16:creationId xmlns:a16="http://schemas.microsoft.com/office/drawing/2014/main" id="{DEEF1BDF-405A-8F89-B970-C2F63320AB06}"/>
              </a:ext>
            </a:extLst>
          </p:cNvPr>
          <p:cNvPicPr>
            <a:picLocks noChangeAspect="1"/>
          </p:cNvPicPr>
          <p:nvPr/>
        </p:nvPicPr>
        <p:blipFill>
          <a:blip r:embed="rId3"/>
          <a:stretch>
            <a:fillRect/>
          </a:stretch>
        </p:blipFill>
        <p:spPr>
          <a:xfrm>
            <a:off x="282155" y="726755"/>
            <a:ext cx="11627689" cy="5930122"/>
          </a:xfrm>
          <a:prstGeom prst="rect">
            <a:avLst/>
          </a:prstGeom>
        </p:spPr>
      </p:pic>
    </p:spTree>
    <p:extLst>
      <p:ext uri="{BB962C8B-B14F-4D97-AF65-F5344CB8AC3E}">
        <p14:creationId xmlns:p14="http://schemas.microsoft.com/office/powerpoint/2010/main" val="1147708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0ACF5-A608-2C43-7BD6-D5188B7DDB94}"/>
              </a:ext>
            </a:extLst>
          </p:cNvPr>
          <p:cNvSpPr>
            <a:spLocks noGrp="1"/>
          </p:cNvSpPr>
          <p:nvPr>
            <p:ph type="title"/>
          </p:nvPr>
        </p:nvSpPr>
        <p:spPr/>
        <p:txBody>
          <a:bodyPr/>
          <a:lstStyle/>
          <a:p>
            <a:r>
              <a:rPr lang="en-US" dirty="0"/>
              <a:t>Silhouette Score for Agglomerative</a:t>
            </a:r>
          </a:p>
        </p:txBody>
      </p:sp>
      <p:graphicFrame>
        <p:nvGraphicFramePr>
          <p:cNvPr id="5" name="Content Placeholder 2">
            <a:extLst>
              <a:ext uri="{FF2B5EF4-FFF2-40B4-BE49-F238E27FC236}">
                <a16:creationId xmlns:a16="http://schemas.microsoft.com/office/drawing/2014/main" id="{4EF66BC9-33F9-CE88-6733-BDCAB68B61A3}"/>
              </a:ext>
            </a:extLst>
          </p:cNvPr>
          <p:cNvGraphicFramePr>
            <a:graphicFrameLocks noGrp="1"/>
          </p:cNvGraphicFramePr>
          <p:nvPr>
            <p:ph idx="1"/>
          </p:nvPr>
        </p:nvGraphicFramePr>
        <p:xfrm>
          <a:off x="1028700" y="2161903"/>
          <a:ext cx="10134600" cy="39693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2065676"/>
      </p:ext>
    </p:extLst>
  </p:cSld>
  <p:clrMapOvr>
    <a:masterClrMapping/>
  </p:clrMapOvr>
</p:sld>
</file>

<file path=ppt/theme/theme1.xml><?xml version="1.0" encoding="utf-8"?>
<a:theme xmlns:a="http://schemas.openxmlformats.org/drawingml/2006/main" name="AdornVTI">
  <a:themeElements>
    <a:clrScheme name="AnalogousFromDarkSeedRightStep">
      <a:dk1>
        <a:srgbClr val="000000"/>
      </a:dk1>
      <a:lt1>
        <a:srgbClr val="FFFFFF"/>
      </a:lt1>
      <a:dk2>
        <a:srgbClr val="1B2F30"/>
      </a:dk2>
      <a:lt2>
        <a:srgbClr val="F3F0F0"/>
      </a:lt2>
      <a:accent1>
        <a:srgbClr val="47AEB4"/>
      </a:accent1>
      <a:accent2>
        <a:srgbClr val="3B7AB1"/>
      </a:accent2>
      <a:accent3>
        <a:srgbClr val="4D5AC3"/>
      </a:accent3>
      <a:accent4>
        <a:srgbClr val="6744B5"/>
      </a:accent4>
      <a:accent5>
        <a:srgbClr val="A24DC3"/>
      </a:accent5>
      <a:accent6>
        <a:srgbClr val="B13BA1"/>
      </a:accent6>
      <a:hlink>
        <a:srgbClr val="5F9732"/>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 dockstate="right" visibility="0" width="350" row="0">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A82D182B-6FB2-4448-A32A-144C910BA875}">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162C62A4-0BF6-8146-9ECC-1690A33AAC79}">
  <we:reference id="wa200005669" version="2.0.0.0" store="en-US" storeType="OMEX"/>
  <we:alternateReferences>
    <we:reference id="wa200005669" version="2.0.0.0" store="wa20000566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1670</TotalTime>
  <Words>3130</Words>
  <Application>Microsoft Macintosh PowerPoint</Application>
  <PresentationFormat>Widescreen</PresentationFormat>
  <Paragraphs>176</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Aptos</vt:lpstr>
      <vt:lpstr>Arial</vt:lpstr>
      <vt:lpstr>Bembo</vt:lpstr>
      <vt:lpstr>Menlo</vt:lpstr>
      <vt:lpstr>AdornVTI</vt:lpstr>
      <vt:lpstr>Customer Segmentation and Behavior Prediction</vt:lpstr>
      <vt:lpstr>Data Preprocessing</vt:lpstr>
      <vt:lpstr>Categorical Features Distributions</vt:lpstr>
      <vt:lpstr>Numerical Features Distributions</vt:lpstr>
      <vt:lpstr>Correlation Matrix of Features</vt:lpstr>
      <vt:lpstr>Determining Clusters</vt:lpstr>
      <vt:lpstr>Silhouette Score</vt:lpstr>
      <vt:lpstr>Hierarchical Clustering Dendrogram</vt:lpstr>
      <vt:lpstr>Silhouette Score for Agglomerative</vt:lpstr>
      <vt:lpstr>Customer Personas for k=3</vt:lpstr>
      <vt:lpstr>ROC Curve and AUC Score</vt:lpstr>
      <vt:lpstr>Neural Network MLP vs. Logistic Regression</vt:lpstr>
      <vt:lpstr>Finding Best Configuration using Cross Validation</vt:lpstr>
      <vt:lpstr>Other Neural Networks</vt:lpstr>
      <vt:lpstr>Precision-Recall Curve for Random Forest</vt:lpstr>
      <vt:lpstr>Testing Threshold 0.4</vt:lpstr>
      <vt:lpstr>Random Forest Thresholds Testing</vt:lpstr>
      <vt:lpstr>PCA Analysis</vt:lpstr>
      <vt:lpstr>Loading Scores</vt:lpstr>
      <vt:lpstr>First Two Principle Components</vt:lpstr>
      <vt:lpstr>K Means Clustering on PCA</vt:lpstr>
      <vt:lpstr>PCA Plot with Gender</vt:lpstr>
      <vt:lpstr>PCA Plot with Product Category Purchased</vt:lpstr>
      <vt:lpstr>Conclusion</vt:lpstr>
      <vt:lpstr>Image Analysis of Avengers</vt:lpstr>
      <vt:lpstr>Initial Training Set Results</vt:lpstr>
      <vt:lpstr>Test Set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and Behavior Prediction</dc:title>
  <dc:creator>Zembower, Jonah</dc:creator>
  <cp:lastModifiedBy>Zembower, Jonah</cp:lastModifiedBy>
  <cp:revision>1</cp:revision>
  <dcterms:created xsi:type="dcterms:W3CDTF">2024-05-06T21:34:59Z</dcterms:created>
  <dcterms:modified xsi:type="dcterms:W3CDTF">2024-05-08T01:33:39Z</dcterms:modified>
</cp:coreProperties>
</file>