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ec10caf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ec10caf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bfe65c5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bfe65c5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bfe65c5f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bfe65c5f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bfe65c5f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bfe65c5f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bcce1e8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bcce1e8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bc5c27d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bc5c27d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bec10ca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bec10ca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we rounded longitude and latitude to 3 decimal places and plotted the average UHI at that point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took the number of points from 11k to 1k which is why the graph is not as smooth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bec10ca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bec10ca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see if there is an improvement by rounding the UHI rather than having it as granular to try and make it a more general model that can be evaluated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ec10ca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ec10ca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ec10caf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ec10caf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bec10ca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bec10ca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bfe65c5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bfe65c5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bec10caf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bec10caf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 Data Challenge Phase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Nicholson &amp; Jonah Zembower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(Baseline RF)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58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random forest with all columns vs high correlation matrix dropped.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was a standard RF with default values in the scikit learn RandomForestRegressor() package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Max_depth: 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N_estimators: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Max_features: max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got a R^2 of 0.71 for all column (train/test)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got a R^2 of 0.75 for </a:t>
            </a:r>
            <a:r>
              <a:rPr lang="en"/>
              <a:t>correlation</a:t>
            </a:r>
            <a:r>
              <a:rPr lang="en"/>
              <a:t> dropped column (train/test)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800" y="2672275"/>
            <a:ext cx="2777201" cy="22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775" y="324374"/>
            <a:ext cx="2668750" cy="21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Expanded: Hyperparameter Tuning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3789250"/>
            <a:ext cx="85206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exhaustive search - we plan on utilizing random grid search or Bayesian Optimization to streamline this process as we build more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compared reduced columns vs all columns and found reduced columns to perform far better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5" y="1191900"/>
            <a:ext cx="2815050" cy="253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238" y="1191912"/>
            <a:ext cx="3067574" cy="24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4175" y="1152475"/>
            <a:ext cx="2815050" cy="24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Official Submissions 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elbow points of hyper parameter tuning: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bands ['BO1', 'BO2', 'BO5', 'BO6'] we got an R^2 of 0.6238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bands ['BO1', 'BO2', 'BO5', 'BO6',’Elevation] we got an R^2 of 0.6539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are building a thorough jupyter notebook of how to build out a ML model to be able to look back on in the future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 for the Random Forest Model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98100" y="1152475"/>
            <a:ext cx="8091000" cy="3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to include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 analysis on different mathematically created band values such as NDVI, NDWI, and NDBI and see which can be used in RF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Incorporate Landsat surface temperature as a predictor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data on the proximity UHI values (more general might see better improvements in official submission)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improvement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Hyperparameter tuning: Bayesian O</a:t>
            </a:r>
            <a:r>
              <a:rPr lang="en"/>
              <a:t>ptimization, randomized grid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Evaluation: k-fold CV,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Ideas for Model Building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Gradient Boosting: XGBoost, LightGBM, CatBoost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Convolutional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Clustering?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buffering averages for the the band data/elevation/NYC open data to then train on the proximity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Ensemble learning or stacking models: incorporate multiple models into one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from last meeting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039100" cy="3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 We are looking to predict changes in temperatures within NYC, name ‘Urban Heat Islands’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Review of data: Access to satellite data which can be used in building models. Considering looking into NYC Open Data to include more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Steps: Average income, heat conductivity of materials, weather data, use grid instead of long/lat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557" y="2486395"/>
            <a:ext cx="3197300" cy="23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800" y="919000"/>
            <a:ext cx="3516525" cy="12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29750" y="445025"/>
            <a:ext cx="879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Granular (6 d.p.) vs Proximity Approach (3 d.p) for UHI Index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44235"/>
            <a:ext cx="4217350" cy="33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425" y="1356800"/>
            <a:ext cx="4087875" cy="31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57550" y="445025"/>
            <a:ext cx="888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options for Model training </a:t>
            </a:r>
            <a:r>
              <a:rPr lang="en" sz="1466"/>
              <a:t>(we are yet to do the proximity approach for UHI Values)</a:t>
            </a:r>
            <a:endParaRPr sz="1466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283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Proximity Training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R^2 = 0.94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6994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Granular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done all of our models so far on granular training as this has been a new idea but we have been investigating different ways of doing.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cKDTrees is a data </a:t>
            </a:r>
            <a:r>
              <a:rPr lang="en"/>
              <a:t>structure</a:t>
            </a:r>
            <a:r>
              <a:rPr lang="en"/>
              <a:t> which has allowed us to map nearby points even if they are not the same long / lat (down to multiple decimal places)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25" y="2122245"/>
            <a:ext cx="3463425" cy="27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2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Available: Sentinel 2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795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 combinations we will look to build into models: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Vegetation and Plant Health: NDVI = (B8 - B4) / (B8 + B4)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Vegetation and Water: NDWI: NDWI = (B3 - B8) / (B3 + B8)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Urban and Built Up: NDBI = (B11 - B8) / (B11 + B8)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050" y="556125"/>
            <a:ext cx="2521075" cy="41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950" y="2409550"/>
            <a:ext cx="3333626" cy="26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Available: Landsat Temperature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850" y="1671450"/>
            <a:ext cx="3317675" cy="324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827" y="1629762"/>
            <a:ext cx="3402798" cy="33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006094" y="1194150"/>
            <a:ext cx="7743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143519" y="1194150"/>
            <a:ext cx="7743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2022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Available: Elevation/NYC Data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03" y="1721125"/>
            <a:ext cx="3400099" cy="288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614" y="1804500"/>
            <a:ext cx="3437185" cy="288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876363" y="1305325"/>
            <a:ext cx="2793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Planimetric Data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61200" y="1233025"/>
            <a:ext cx="294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Building Data Collected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Elevation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669" y="1170125"/>
            <a:ext cx="4189932" cy="356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49686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 models: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Linear Regression between different bands saw no more than a 0.05 R^2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Multiple Linear Regression had no more than 0.1 R^2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learnt: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data has non linear complex patterns that needs more advanced ML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